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 id="263"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omas Oliver" userId="1b9cbcaf619365a4" providerId="LiveId" clId="{181A09AC-F7F8-43D7-849B-99C1EE3914D4}"/>
    <pc:docChg chg="undo custSel modSld">
      <pc:chgData name="Thomas Oliver" userId="1b9cbcaf619365a4" providerId="LiveId" clId="{181A09AC-F7F8-43D7-849B-99C1EE3914D4}" dt="2021-03-23T23:08:46.514" v="321" actId="20577"/>
      <pc:docMkLst>
        <pc:docMk/>
      </pc:docMkLst>
      <pc:sldChg chg="modSp mod">
        <pc:chgData name="Thomas Oliver" userId="1b9cbcaf619365a4" providerId="LiveId" clId="{181A09AC-F7F8-43D7-849B-99C1EE3914D4}" dt="2021-03-23T22:38:21.944" v="88" actId="403"/>
        <pc:sldMkLst>
          <pc:docMk/>
          <pc:sldMk cId="278282399" sldId="258"/>
        </pc:sldMkLst>
        <pc:spChg chg="mod">
          <ac:chgData name="Thomas Oliver" userId="1b9cbcaf619365a4" providerId="LiveId" clId="{181A09AC-F7F8-43D7-849B-99C1EE3914D4}" dt="2021-03-23T22:38:21.944" v="88" actId="403"/>
          <ac:spMkLst>
            <pc:docMk/>
            <pc:sldMk cId="278282399" sldId="258"/>
            <ac:spMk id="3" creationId="{6C4F9F99-829E-41C2-AB5B-F4ED21C7046B}"/>
          </ac:spMkLst>
        </pc:spChg>
      </pc:sldChg>
      <pc:sldChg chg="modSp mod">
        <pc:chgData name="Thomas Oliver" userId="1b9cbcaf619365a4" providerId="LiveId" clId="{181A09AC-F7F8-43D7-849B-99C1EE3914D4}" dt="2021-03-23T23:06:39.924" v="303" actId="14100"/>
        <pc:sldMkLst>
          <pc:docMk/>
          <pc:sldMk cId="439882842" sldId="260"/>
        </pc:sldMkLst>
        <pc:spChg chg="mod">
          <ac:chgData name="Thomas Oliver" userId="1b9cbcaf619365a4" providerId="LiveId" clId="{181A09AC-F7F8-43D7-849B-99C1EE3914D4}" dt="2021-03-23T23:06:39.924" v="303" actId="14100"/>
          <ac:spMkLst>
            <pc:docMk/>
            <pc:sldMk cId="439882842" sldId="260"/>
            <ac:spMk id="3" creationId="{1807C16E-4FD5-42B3-8D2E-1672573CB31F}"/>
          </ac:spMkLst>
        </pc:spChg>
      </pc:sldChg>
      <pc:sldChg chg="modSp mod">
        <pc:chgData name="Thomas Oliver" userId="1b9cbcaf619365a4" providerId="LiveId" clId="{181A09AC-F7F8-43D7-849B-99C1EE3914D4}" dt="2021-03-23T22:57:26.239" v="247" actId="20577"/>
        <pc:sldMkLst>
          <pc:docMk/>
          <pc:sldMk cId="1176258290" sldId="261"/>
        </pc:sldMkLst>
        <pc:spChg chg="mod">
          <ac:chgData name="Thomas Oliver" userId="1b9cbcaf619365a4" providerId="LiveId" clId="{181A09AC-F7F8-43D7-849B-99C1EE3914D4}" dt="2021-03-23T22:57:26.239" v="247" actId="20577"/>
          <ac:spMkLst>
            <pc:docMk/>
            <pc:sldMk cId="1176258290" sldId="261"/>
            <ac:spMk id="3" creationId="{B00353F9-6CD9-4022-84AF-95CD864D5D45}"/>
          </ac:spMkLst>
        </pc:spChg>
      </pc:sldChg>
      <pc:sldChg chg="modSp mod">
        <pc:chgData name="Thomas Oliver" userId="1b9cbcaf619365a4" providerId="LiveId" clId="{181A09AC-F7F8-43D7-849B-99C1EE3914D4}" dt="2021-03-23T22:48:29.276" v="238" actId="20577"/>
        <pc:sldMkLst>
          <pc:docMk/>
          <pc:sldMk cId="882575831" sldId="262"/>
        </pc:sldMkLst>
        <pc:spChg chg="mod">
          <ac:chgData name="Thomas Oliver" userId="1b9cbcaf619365a4" providerId="LiveId" clId="{181A09AC-F7F8-43D7-849B-99C1EE3914D4}" dt="2021-03-23T22:48:29.276" v="238" actId="20577"/>
          <ac:spMkLst>
            <pc:docMk/>
            <pc:sldMk cId="882575831" sldId="262"/>
            <ac:spMk id="3" creationId="{D99F3CC7-BBBA-49BD-8D69-8D54C48A85A4}"/>
          </ac:spMkLst>
        </pc:spChg>
      </pc:sldChg>
      <pc:sldChg chg="modSp mod">
        <pc:chgData name="Thomas Oliver" userId="1b9cbcaf619365a4" providerId="LiveId" clId="{181A09AC-F7F8-43D7-849B-99C1EE3914D4}" dt="2021-03-23T23:08:46.514" v="321" actId="20577"/>
        <pc:sldMkLst>
          <pc:docMk/>
          <pc:sldMk cId="3183747462" sldId="265"/>
        </pc:sldMkLst>
        <pc:spChg chg="mod">
          <ac:chgData name="Thomas Oliver" userId="1b9cbcaf619365a4" providerId="LiveId" clId="{181A09AC-F7F8-43D7-849B-99C1EE3914D4}" dt="2021-03-23T22:44:50.595" v="157" actId="20577"/>
          <ac:spMkLst>
            <pc:docMk/>
            <pc:sldMk cId="3183747462" sldId="265"/>
            <ac:spMk id="2" creationId="{89806D85-E002-49B7-B662-33503D366BF5}"/>
          </ac:spMkLst>
        </pc:spChg>
        <pc:spChg chg="mod">
          <ac:chgData name="Thomas Oliver" userId="1b9cbcaf619365a4" providerId="LiveId" clId="{181A09AC-F7F8-43D7-849B-99C1EE3914D4}" dt="2021-03-23T23:08:46.514" v="321" actId="20577"/>
          <ac:spMkLst>
            <pc:docMk/>
            <pc:sldMk cId="3183747462" sldId="265"/>
            <ac:spMk id="3" creationId="{C0959F55-39E3-4214-858F-9ED8630D735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A50D6-3B78-4748-BFF6-8ABB5000A20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64FF7C6-8DB4-4BBB-AFD7-BFEA01DC1C6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57AD55A-B996-4A17-B8AB-8A6F64A9BB64}"/>
              </a:ext>
            </a:extLst>
          </p:cNvPr>
          <p:cNvSpPr>
            <a:spLocks noGrp="1"/>
          </p:cNvSpPr>
          <p:nvPr>
            <p:ph type="dt" sz="half" idx="10"/>
          </p:nvPr>
        </p:nvSpPr>
        <p:spPr/>
        <p:txBody>
          <a:bodyPr/>
          <a:lstStyle/>
          <a:p>
            <a:fld id="{D343A461-3377-466B-97C1-EFAAFECA7932}" type="datetimeFigureOut">
              <a:rPr lang="en-US" smtClean="0"/>
              <a:t>3/24/2021</a:t>
            </a:fld>
            <a:endParaRPr lang="en-US"/>
          </a:p>
        </p:txBody>
      </p:sp>
      <p:sp>
        <p:nvSpPr>
          <p:cNvPr id="5" name="Footer Placeholder 4">
            <a:extLst>
              <a:ext uri="{FF2B5EF4-FFF2-40B4-BE49-F238E27FC236}">
                <a16:creationId xmlns:a16="http://schemas.microsoft.com/office/drawing/2014/main" id="{A9417749-F602-4C55-ACA2-81210DE2C8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7A4F89-95EF-4037-B584-6A828E951486}"/>
              </a:ext>
            </a:extLst>
          </p:cNvPr>
          <p:cNvSpPr>
            <a:spLocks noGrp="1"/>
          </p:cNvSpPr>
          <p:nvPr>
            <p:ph type="sldNum" sz="quarter" idx="12"/>
          </p:nvPr>
        </p:nvSpPr>
        <p:spPr/>
        <p:txBody>
          <a:bodyPr/>
          <a:lstStyle/>
          <a:p>
            <a:fld id="{E4F20AF7-30DA-4F9B-8FDB-489CA1510AC0}" type="slidenum">
              <a:rPr lang="en-US" smtClean="0"/>
              <a:t>‹#›</a:t>
            </a:fld>
            <a:endParaRPr lang="en-US"/>
          </a:p>
        </p:txBody>
      </p:sp>
    </p:spTree>
    <p:extLst>
      <p:ext uri="{BB962C8B-B14F-4D97-AF65-F5344CB8AC3E}">
        <p14:creationId xmlns:p14="http://schemas.microsoft.com/office/powerpoint/2010/main" val="7985777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D1745-ABCC-48D8-A6AB-7BDA81A129D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0C2DE71-2E32-495B-9AF4-8099D690BE9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2498F8-EDD8-477D-A827-131AFA8C9B1C}"/>
              </a:ext>
            </a:extLst>
          </p:cNvPr>
          <p:cNvSpPr>
            <a:spLocks noGrp="1"/>
          </p:cNvSpPr>
          <p:nvPr>
            <p:ph type="dt" sz="half" idx="10"/>
          </p:nvPr>
        </p:nvSpPr>
        <p:spPr/>
        <p:txBody>
          <a:bodyPr/>
          <a:lstStyle/>
          <a:p>
            <a:fld id="{D343A461-3377-466B-97C1-EFAAFECA7932}" type="datetimeFigureOut">
              <a:rPr lang="en-US" smtClean="0"/>
              <a:t>3/24/2021</a:t>
            </a:fld>
            <a:endParaRPr lang="en-US"/>
          </a:p>
        </p:txBody>
      </p:sp>
      <p:sp>
        <p:nvSpPr>
          <p:cNvPr id="5" name="Footer Placeholder 4">
            <a:extLst>
              <a:ext uri="{FF2B5EF4-FFF2-40B4-BE49-F238E27FC236}">
                <a16:creationId xmlns:a16="http://schemas.microsoft.com/office/drawing/2014/main" id="{8DC378D2-644C-4008-A2AC-10C110B51B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5190D6-69CE-418C-9DFA-0A9C81D2FF51}"/>
              </a:ext>
            </a:extLst>
          </p:cNvPr>
          <p:cNvSpPr>
            <a:spLocks noGrp="1"/>
          </p:cNvSpPr>
          <p:nvPr>
            <p:ph type="sldNum" sz="quarter" idx="12"/>
          </p:nvPr>
        </p:nvSpPr>
        <p:spPr/>
        <p:txBody>
          <a:bodyPr/>
          <a:lstStyle/>
          <a:p>
            <a:fld id="{E4F20AF7-30DA-4F9B-8FDB-489CA1510AC0}" type="slidenum">
              <a:rPr lang="en-US" smtClean="0"/>
              <a:t>‹#›</a:t>
            </a:fld>
            <a:endParaRPr lang="en-US"/>
          </a:p>
        </p:txBody>
      </p:sp>
    </p:spTree>
    <p:extLst>
      <p:ext uri="{BB962C8B-B14F-4D97-AF65-F5344CB8AC3E}">
        <p14:creationId xmlns:p14="http://schemas.microsoft.com/office/powerpoint/2010/main" val="122743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3C20C6-DAC3-432F-8B54-37F6A29C214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A6EC6C4-3506-4784-A058-3F5E2AEDC17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77E4E1-5AF7-4F8A-871A-E723D7FB15E7}"/>
              </a:ext>
            </a:extLst>
          </p:cNvPr>
          <p:cNvSpPr>
            <a:spLocks noGrp="1"/>
          </p:cNvSpPr>
          <p:nvPr>
            <p:ph type="dt" sz="half" idx="10"/>
          </p:nvPr>
        </p:nvSpPr>
        <p:spPr/>
        <p:txBody>
          <a:bodyPr/>
          <a:lstStyle/>
          <a:p>
            <a:fld id="{D343A461-3377-466B-97C1-EFAAFECA7932}" type="datetimeFigureOut">
              <a:rPr lang="en-US" smtClean="0"/>
              <a:t>3/24/2021</a:t>
            </a:fld>
            <a:endParaRPr lang="en-US"/>
          </a:p>
        </p:txBody>
      </p:sp>
      <p:sp>
        <p:nvSpPr>
          <p:cNvPr id="5" name="Footer Placeholder 4">
            <a:extLst>
              <a:ext uri="{FF2B5EF4-FFF2-40B4-BE49-F238E27FC236}">
                <a16:creationId xmlns:a16="http://schemas.microsoft.com/office/drawing/2014/main" id="{48E4556A-71EA-4A57-AC8E-9BFDF9A3F6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449DEF-BB6B-42E1-A7DF-804808F62D50}"/>
              </a:ext>
            </a:extLst>
          </p:cNvPr>
          <p:cNvSpPr>
            <a:spLocks noGrp="1"/>
          </p:cNvSpPr>
          <p:nvPr>
            <p:ph type="sldNum" sz="quarter" idx="12"/>
          </p:nvPr>
        </p:nvSpPr>
        <p:spPr/>
        <p:txBody>
          <a:bodyPr/>
          <a:lstStyle/>
          <a:p>
            <a:fld id="{E4F20AF7-30DA-4F9B-8FDB-489CA1510AC0}" type="slidenum">
              <a:rPr lang="en-US" smtClean="0"/>
              <a:t>‹#›</a:t>
            </a:fld>
            <a:endParaRPr lang="en-US"/>
          </a:p>
        </p:txBody>
      </p:sp>
    </p:spTree>
    <p:extLst>
      <p:ext uri="{BB962C8B-B14F-4D97-AF65-F5344CB8AC3E}">
        <p14:creationId xmlns:p14="http://schemas.microsoft.com/office/powerpoint/2010/main" val="2750590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317AF-279A-4FFB-9AE2-E0298E6A09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7026A3-2259-44AB-8142-F7004C14B89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8BE30B-0F63-4DDE-A96A-94031764249D}"/>
              </a:ext>
            </a:extLst>
          </p:cNvPr>
          <p:cNvSpPr>
            <a:spLocks noGrp="1"/>
          </p:cNvSpPr>
          <p:nvPr>
            <p:ph type="dt" sz="half" idx="10"/>
          </p:nvPr>
        </p:nvSpPr>
        <p:spPr/>
        <p:txBody>
          <a:bodyPr/>
          <a:lstStyle/>
          <a:p>
            <a:fld id="{D343A461-3377-466B-97C1-EFAAFECA7932}" type="datetimeFigureOut">
              <a:rPr lang="en-US" smtClean="0"/>
              <a:t>3/24/2021</a:t>
            </a:fld>
            <a:endParaRPr lang="en-US"/>
          </a:p>
        </p:txBody>
      </p:sp>
      <p:sp>
        <p:nvSpPr>
          <p:cNvPr id="5" name="Footer Placeholder 4">
            <a:extLst>
              <a:ext uri="{FF2B5EF4-FFF2-40B4-BE49-F238E27FC236}">
                <a16:creationId xmlns:a16="http://schemas.microsoft.com/office/drawing/2014/main" id="{98EAC24C-2A66-429A-B313-7669AF0636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FB0D8F-6F01-4ED1-83BF-F825E26AD3F6}"/>
              </a:ext>
            </a:extLst>
          </p:cNvPr>
          <p:cNvSpPr>
            <a:spLocks noGrp="1"/>
          </p:cNvSpPr>
          <p:nvPr>
            <p:ph type="sldNum" sz="quarter" idx="12"/>
          </p:nvPr>
        </p:nvSpPr>
        <p:spPr/>
        <p:txBody>
          <a:bodyPr/>
          <a:lstStyle/>
          <a:p>
            <a:fld id="{E4F20AF7-30DA-4F9B-8FDB-489CA1510AC0}" type="slidenum">
              <a:rPr lang="en-US" smtClean="0"/>
              <a:t>‹#›</a:t>
            </a:fld>
            <a:endParaRPr lang="en-US"/>
          </a:p>
        </p:txBody>
      </p:sp>
    </p:spTree>
    <p:extLst>
      <p:ext uri="{BB962C8B-B14F-4D97-AF65-F5344CB8AC3E}">
        <p14:creationId xmlns:p14="http://schemas.microsoft.com/office/powerpoint/2010/main" val="4168794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3D1F3-71FA-4FCF-9EB8-10F8CFB5574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13A6D8A-B7DB-4615-A466-D988E38691C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9522BCF-22D4-428D-A399-BA6A361DA10D}"/>
              </a:ext>
            </a:extLst>
          </p:cNvPr>
          <p:cNvSpPr>
            <a:spLocks noGrp="1"/>
          </p:cNvSpPr>
          <p:nvPr>
            <p:ph type="dt" sz="half" idx="10"/>
          </p:nvPr>
        </p:nvSpPr>
        <p:spPr/>
        <p:txBody>
          <a:bodyPr/>
          <a:lstStyle/>
          <a:p>
            <a:fld id="{D343A461-3377-466B-97C1-EFAAFECA7932}" type="datetimeFigureOut">
              <a:rPr lang="en-US" smtClean="0"/>
              <a:t>3/24/2021</a:t>
            </a:fld>
            <a:endParaRPr lang="en-US"/>
          </a:p>
        </p:txBody>
      </p:sp>
      <p:sp>
        <p:nvSpPr>
          <p:cNvPr id="5" name="Footer Placeholder 4">
            <a:extLst>
              <a:ext uri="{FF2B5EF4-FFF2-40B4-BE49-F238E27FC236}">
                <a16:creationId xmlns:a16="http://schemas.microsoft.com/office/drawing/2014/main" id="{7E93E3CD-1E24-4D6F-B03C-055B895300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10B7E0-41CC-4D37-9F8E-82AAD98D854B}"/>
              </a:ext>
            </a:extLst>
          </p:cNvPr>
          <p:cNvSpPr>
            <a:spLocks noGrp="1"/>
          </p:cNvSpPr>
          <p:nvPr>
            <p:ph type="sldNum" sz="quarter" idx="12"/>
          </p:nvPr>
        </p:nvSpPr>
        <p:spPr/>
        <p:txBody>
          <a:bodyPr/>
          <a:lstStyle/>
          <a:p>
            <a:fld id="{E4F20AF7-30DA-4F9B-8FDB-489CA1510AC0}" type="slidenum">
              <a:rPr lang="en-US" smtClean="0"/>
              <a:t>‹#›</a:t>
            </a:fld>
            <a:endParaRPr lang="en-US"/>
          </a:p>
        </p:txBody>
      </p:sp>
    </p:spTree>
    <p:extLst>
      <p:ext uri="{BB962C8B-B14F-4D97-AF65-F5344CB8AC3E}">
        <p14:creationId xmlns:p14="http://schemas.microsoft.com/office/powerpoint/2010/main" val="538207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5798F-71EF-4059-94F9-957634957D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E77676C-E753-4D24-AD32-91846EF38AB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74B1CE3-FF32-45D4-B30E-28C612203C1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19C5EC2-489D-45E2-8B15-DA44C0941C45}"/>
              </a:ext>
            </a:extLst>
          </p:cNvPr>
          <p:cNvSpPr>
            <a:spLocks noGrp="1"/>
          </p:cNvSpPr>
          <p:nvPr>
            <p:ph type="dt" sz="half" idx="10"/>
          </p:nvPr>
        </p:nvSpPr>
        <p:spPr/>
        <p:txBody>
          <a:bodyPr/>
          <a:lstStyle/>
          <a:p>
            <a:fld id="{D343A461-3377-466B-97C1-EFAAFECA7932}" type="datetimeFigureOut">
              <a:rPr lang="en-US" smtClean="0"/>
              <a:t>3/24/2021</a:t>
            </a:fld>
            <a:endParaRPr lang="en-US"/>
          </a:p>
        </p:txBody>
      </p:sp>
      <p:sp>
        <p:nvSpPr>
          <p:cNvPr id="6" name="Footer Placeholder 5">
            <a:extLst>
              <a:ext uri="{FF2B5EF4-FFF2-40B4-BE49-F238E27FC236}">
                <a16:creationId xmlns:a16="http://schemas.microsoft.com/office/drawing/2014/main" id="{9E511AB9-8C1E-46B5-B79A-77B66D9713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21E5F0-131D-44C2-BACC-FAF6586B6CE9}"/>
              </a:ext>
            </a:extLst>
          </p:cNvPr>
          <p:cNvSpPr>
            <a:spLocks noGrp="1"/>
          </p:cNvSpPr>
          <p:nvPr>
            <p:ph type="sldNum" sz="quarter" idx="12"/>
          </p:nvPr>
        </p:nvSpPr>
        <p:spPr/>
        <p:txBody>
          <a:bodyPr/>
          <a:lstStyle/>
          <a:p>
            <a:fld id="{E4F20AF7-30DA-4F9B-8FDB-489CA1510AC0}" type="slidenum">
              <a:rPr lang="en-US" smtClean="0"/>
              <a:t>‹#›</a:t>
            </a:fld>
            <a:endParaRPr lang="en-US"/>
          </a:p>
        </p:txBody>
      </p:sp>
    </p:spTree>
    <p:extLst>
      <p:ext uri="{BB962C8B-B14F-4D97-AF65-F5344CB8AC3E}">
        <p14:creationId xmlns:p14="http://schemas.microsoft.com/office/powerpoint/2010/main" val="2534582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F1299-AAF1-413C-AD0F-08B6A08BE35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67D52BC-66B4-42EC-85B6-6390FA9CB8F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2FB1306-2BB6-4660-8EBB-695E65E410A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A498BDD-49B5-4707-9FF9-BB88E972E5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FA2DC9F-775E-4D03-9EE4-9DE41F38E14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C9EE55-9195-4473-AA62-4442C05608D7}"/>
              </a:ext>
            </a:extLst>
          </p:cNvPr>
          <p:cNvSpPr>
            <a:spLocks noGrp="1"/>
          </p:cNvSpPr>
          <p:nvPr>
            <p:ph type="dt" sz="half" idx="10"/>
          </p:nvPr>
        </p:nvSpPr>
        <p:spPr/>
        <p:txBody>
          <a:bodyPr/>
          <a:lstStyle/>
          <a:p>
            <a:fld id="{D343A461-3377-466B-97C1-EFAAFECA7932}" type="datetimeFigureOut">
              <a:rPr lang="en-US" smtClean="0"/>
              <a:t>3/24/2021</a:t>
            </a:fld>
            <a:endParaRPr lang="en-US"/>
          </a:p>
        </p:txBody>
      </p:sp>
      <p:sp>
        <p:nvSpPr>
          <p:cNvPr id="8" name="Footer Placeholder 7">
            <a:extLst>
              <a:ext uri="{FF2B5EF4-FFF2-40B4-BE49-F238E27FC236}">
                <a16:creationId xmlns:a16="http://schemas.microsoft.com/office/drawing/2014/main" id="{D06FFF51-B024-4FA5-8AD9-59DC7FB1E25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BE52683-CD0A-4D8B-AF35-300DD1CCB4F3}"/>
              </a:ext>
            </a:extLst>
          </p:cNvPr>
          <p:cNvSpPr>
            <a:spLocks noGrp="1"/>
          </p:cNvSpPr>
          <p:nvPr>
            <p:ph type="sldNum" sz="quarter" idx="12"/>
          </p:nvPr>
        </p:nvSpPr>
        <p:spPr/>
        <p:txBody>
          <a:bodyPr/>
          <a:lstStyle/>
          <a:p>
            <a:fld id="{E4F20AF7-30DA-4F9B-8FDB-489CA1510AC0}" type="slidenum">
              <a:rPr lang="en-US" smtClean="0"/>
              <a:t>‹#›</a:t>
            </a:fld>
            <a:endParaRPr lang="en-US"/>
          </a:p>
        </p:txBody>
      </p:sp>
    </p:spTree>
    <p:extLst>
      <p:ext uri="{BB962C8B-B14F-4D97-AF65-F5344CB8AC3E}">
        <p14:creationId xmlns:p14="http://schemas.microsoft.com/office/powerpoint/2010/main" val="3189689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C4FFB-FC50-4F0F-9721-204A3CA29E3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77EB110-39DD-4EA0-AC26-6176FFEC9C9A}"/>
              </a:ext>
            </a:extLst>
          </p:cNvPr>
          <p:cNvSpPr>
            <a:spLocks noGrp="1"/>
          </p:cNvSpPr>
          <p:nvPr>
            <p:ph type="dt" sz="half" idx="10"/>
          </p:nvPr>
        </p:nvSpPr>
        <p:spPr/>
        <p:txBody>
          <a:bodyPr/>
          <a:lstStyle/>
          <a:p>
            <a:fld id="{D343A461-3377-466B-97C1-EFAAFECA7932}" type="datetimeFigureOut">
              <a:rPr lang="en-US" smtClean="0"/>
              <a:t>3/24/2021</a:t>
            </a:fld>
            <a:endParaRPr lang="en-US"/>
          </a:p>
        </p:txBody>
      </p:sp>
      <p:sp>
        <p:nvSpPr>
          <p:cNvPr id="4" name="Footer Placeholder 3">
            <a:extLst>
              <a:ext uri="{FF2B5EF4-FFF2-40B4-BE49-F238E27FC236}">
                <a16:creationId xmlns:a16="http://schemas.microsoft.com/office/drawing/2014/main" id="{3A29AE72-D05A-4F8F-A5BB-86181D6350B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B6469FB-136E-47B4-B833-BEA05AE54A17}"/>
              </a:ext>
            </a:extLst>
          </p:cNvPr>
          <p:cNvSpPr>
            <a:spLocks noGrp="1"/>
          </p:cNvSpPr>
          <p:nvPr>
            <p:ph type="sldNum" sz="quarter" idx="12"/>
          </p:nvPr>
        </p:nvSpPr>
        <p:spPr/>
        <p:txBody>
          <a:bodyPr/>
          <a:lstStyle/>
          <a:p>
            <a:fld id="{E4F20AF7-30DA-4F9B-8FDB-489CA1510AC0}" type="slidenum">
              <a:rPr lang="en-US" smtClean="0"/>
              <a:t>‹#›</a:t>
            </a:fld>
            <a:endParaRPr lang="en-US"/>
          </a:p>
        </p:txBody>
      </p:sp>
    </p:spTree>
    <p:extLst>
      <p:ext uri="{BB962C8B-B14F-4D97-AF65-F5344CB8AC3E}">
        <p14:creationId xmlns:p14="http://schemas.microsoft.com/office/powerpoint/2010/main" val="792533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5B2AB9-2D1F-4218-8F20-AC4ACAA865F4}"/>
              </a:ext>
            </a:extLst>
          </p:cNvPr>
          <p:cNvSpPr>
            <a:spLocks noGrp="1"/>
          </p:cNvSpPr>
          <p:nvPr>
            <p:ph type="dt" sz="half" idx="10"/>
          </p:nvPr>
        </p:nvSpPr>
        <p:spPr/>
        <p:txBody>
          <a:bodyPr/>
          <a:lstStyle/>
          <a:p>
            <a:fld id="{D343A461-3377-466B-97C1-EFAAFECA7932}" type="datetimeFigureOut">
              <a:rPr lang="en-US" smtClean="0"/>
              <a:t>3/24/2021</a:t>
            </a:fld>
            <a:endParaRPr lang="en-US"/>
          </a:p>
        </p:txBody>
      </p:sp>
      <p:sp>
        <p:nvSpPr>
          <p:cNvPr id="3" name="Footer Placeholder 2">
            <a:extLst>
              <a:ext uri="{FF2B5EF4-FFF2-40B4-BE49-F238E27FC236}">
                <a16:creationId xmlns:a16="http://schemas.microsoft.com/office/drawing/2014/main" id="{42C81E56-591B-4E3A-894E-3D56BB29E59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A542BCD-F1EF-4272-8100-4B77AF13F856}"/>
              </a:ext>
            </a:extLst>
          </p:cNvPr>
          <p:cNvSpPr>
            <a:spLocks noGrp="1"/>
          </p:cNvSpPr>
          <p:nvPr>
            <p:ph type="sldNum" sz="quarter" idx="12"/>
          </p:nvPr>
        </p:nvSpPr>
        <p:spPr/>
        <p:txBody>
          <a:bodyPr/>
          <a:lstStyle/>
          <a:p>
            <a:fld id="{E4F20AF7-30DA-4F9B-8FDB-489CA1510AC0}" type="slidenum">
              <a:rPr lang="en-US" smtClean="0"/>
              <a:t>‹#›</a:t>
            </a:fld>
            <a:endParaRPr lang="en-US"/>
          </a:p>
        </p:txBody>
      </p:sp>
    </p:spTree>
    <p:extLst>
      <p:ext uri="{BB962C8B-B14F-4D97-AF65-F5344CB8AC3E}">
        <p14:creationId xmlns:p14="http://schemas.microsoft.com/office/powerpoint/2010/main" val="2118400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5994F-CD3C-4C13-85A9-2DC0C454C1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E57ABCC-B656-4859-8888-55E84126BD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81D754D-437B-4A75-A9E2-5D117908AF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133DFD4-DB08-4CB0-BEE8-AE0B29682AC1}"/>
              </a:ext>
            </a:extLst>
          </p:cNvPr>
          <p:cNvSpPr>
            <a:spLocks noGrp="1"/>
          </p:cNvSpPr>
          <p:nvPr>
            <p:ph type="dt" sz="half" idx="10"/>
          </p:nvPr>
        </p:nvSpPr>
        <p:spPr/>
        <p:txBody>
          <a:bodyPr/>
          <a:lstStyle/>
          <a:p>
            <a:fld id="{D343A461-3377-466B-97C1-EFAAFECA7932}" type="datetimeFigureOut">
              <a:rPr lang="en-US" smtClean="0"/>
              <a:t>3/24/2021</a:t>
            </a:fld>
            <a:endParaRPr lang="en-US"/>
          </a:p>
        </p:txBody>
      </p:sp>
      <p:sp>
        <p:nvSpPr>
          <p:cNvPr id="6" name="Footer Placeholder 5">
            <a:extLst>
              <a:ext uri="{FF2B5EF4-FFF2-40B4-BE49-F238E27FC236}">
                <a16:creationId xmlns:a16="http://schemas.microsoft.com/office/drawing/2014/main" id="{642437BE-14A0-4CBC-9FBC-38F3BB7F1A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613FBD-79A9-4589-9CA8-62F17CCB21C9}"/>
              </a:ext>
            </a:extLst>
          </p:cNvPr>
          <p:cNvSpPr>
            <a:spLocks noGrp="1"/>
          </p:cNvSpPr>
          <p:nvPr>
            <p:ph type="sldNum" sz="quarter" idx="12"/>
          </p:nvPr>
        </p:nvSpPr>
        <p:spPr/>
        <p:txBody>
          <a:bodyPr/>
          <a:lstStyle/>
          <a:p>
            <a:fld id="{E4F20AF7-30DA-4F9B-8FDB-489CA1510AC0}" type="slidenum">
              <a:rPr lang="en-US" smtClean="0"/>
              <a:t>‹#›</a:t>
            </a:fld>
            <a:endParaRPr lang="en-US"/>
          </a:p>
        </p:txBody>
      </p:sp>
    </p:spTree>
    <p:extLst>
      <p:ext uri="{BB962C8B-B14F-4D97-AF65-F5344CB8AC3E}">
        <p14:creationId xmlns:p14="http://schemas.microsoft.com/office/powerpoint/2010/main" val="4230302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3A106-4582-4C10-965B-24C0C3CAA8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29FE167-609B-4C7D-8068-355288C5EA8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4FD7B29-E892-4566-A7E8-5A43FFCEC2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E27393C-1AD0-4257-A5EF-88E48FDFA5FA}"/>
              </a:ext>
            </a:extLst>
          </p:cNvPr>
          <p:cNvSpPr>
            <a:spLocks noGrp="1"/>
          </p:cNvSpPr>
          <p:nvPr>
            <p:ph type="dt" sz="half" idx="10"/>
          </p:nvPr>
        </p:nvSpPr>
        <p:spPr/>
        <p:txBody>
          <a:bodyPr/>
          <a:lstStyle/>
          <a:p>
            <a:fld id="{D343A461-3377-466B-97C1-EFAAFECA7932}" type="datetimeFigureOut">
              <a:rPr lang="en-US" smtClean="0"/>
              <a:t>3/24/2021</a:t>
            </a:fld>
            <a:endParaRPr lang="en-US"/>
          </a:p>
        </p:txBody>
      </p:sp>
      <p:sp>
        <p:nvSpPr>
          <p:cNvPr id="6" name="Footer Placeholder 5">
            <a:extLst>
              <a:ext uri="{FF2B5EF4-FFF2-40B4-BE49-F238E27FC236}">
                <a16:creationId xmlns:a16="http://schemas.microsoft.com/office/drawing/2014/main" id="{33775F65-C01D-495F-855F-94CB020717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DC10AD-9167-421E-B7DA-492D6D5738C3}"/>
              </a:ext>
            </a:extLst>
          </p:cNvPr>
          <p:cNvSpPr>
            <a:spLocks noGrp="1"/>
          </p:cNvSpPr>
          <p:nvPr>
            <p:ph type="sldNum" sz="quarter" idx="12"/>
          </p:nvPr>
        </p:nvSpPr>
        <p:spPr/>
        <p:txBody>
          <a:bodyPr/>
          <a:lstStyle/>
          <a:p>
            <a:fld id="{E4F20AF7-30DA-4F9B-8FDB-489CA1510AC0}" type="slidenum">
              <a:rPr lang="en-US" smtClean="0"/>
              <a:t>‹#›</a:t>
            </a:fld>
            <a:endParaRPr lang="en-US"/>
          </a:p>
        </p:txBody>
      </p:sp>
    </p:spTree>
    <p:extLst>
      <p:ext uri="{BB962C8B-B14F-4D97-AF65-F5344CB8AC3E}">
        <p14:creationId xmlns:p14="http://schemas.microsoft.com/office/powerpoint/2010/main" val="3673264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ABD3FDA-9727-4C6B-B7BA-418D3020243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B30EB14-B3C6-4F25-ACC5-D3BD974330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20CB14-13D0-4FBD-9D16-91A441AD9A3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43A461-3377-466B-97C1-EFAAFECA7932}" type="datetimeFigureOut">
              <a:rPr lang="en-US" smtClean="0"/>
              <a:t>3/24/2021</a:t>
            </a:fld>
            <a:endParaRPr lang="en-US"/>
          </a:p>
        </p:txBody>
      </p:sp>
      <p:sp>
        <p:nvSpPr>
          <p:cNvPr id="5" name="Footer Placeholder 4">
            <a:extLst>
              <a:ext uri="{FF2B5EF4-FFF2-40B4-BE49-F238E27FC236}">
                <a16:creationId xmlns:a16="http://schemas.microsoft.com/office/drawing/2014/main" id="{E056E874-8067-4C17-81B0-A1259B3DBF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CE13828-C1E6-4E8E-8E00-A098AD9264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F20AF7-30DA-4F9B-8FDB-489CA1510AC0}" type="slidenum">
              <a:rPr lang="en-US" smtClean="0"/>
              <a:t>‹#›</a:t>
            </a:fld>
            <a:endParaRPr lang="en-US"/>
          </a:p>
        </p:txBody>
      </p:sp>
    </p:spTree>
    <p:extLst>
      <p:ext uri="{BB962C8B-B14F-4D97-AF65-F5344CB8AC3E}">
        <p14:creationId xmlns:p14="http://schemas.microsoft.com/office/powerpoint/2010/main" val="448354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mailto:thomas.m.oliver@gmail.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F745664-1384-4FC5-8296-3B1BEFB4B9C3}"/>
              </a:ext>
            </a:extLst>
          </p:cNvPr>
          <p:cNvPicPr>
            <a:picLocks noChangeAspect="1"/>
          </p:cNvPicPr>
          <p:nvPr/>
        </p:nvPicPr>
        <p:blipFill>
          <a:blip r:embed="rId2"/>
          <a:stretch>
            <a:fillRect/>
          </a:stretch>
        </p:blipFill>
        <p:spPr>
          <a:xfrm>
            <a:off x="1173053" y="475232"/>
            <a:ext cx="9845893" cy="5907536"/>
          </a:xfrm>
          <a:prstGeom prst="rect">
            <a:avLst/>
          </a:prstGeom>
        </p:spPr>
      </p:pic>
    </p:spTree>
    <p:extLst>
      <p:ext uri="{BB962C8B-B14F-4D97-AF65-F5344CB8AC3E}">
        <p14:creationId xmlns:p14="http://schemas.microsoft.com/office/powerpoint/2010/main" val="28549849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78C8C-1AAF-48DF-A464-08DEB7F7BB1C}"/>
              </a:ext>
            </a:extLst>
          </p:cNvPr>
          <p:cNvSpPr>
            <a:spLocks noGrp="1"/>
          </p:cNvSpPr>
          <p:nvPr>
            <p:ph type="title"/>
          </p:nvPr>
        </p:nvSpPr>
        <p:spPr>
          <a:xfrm>
            <a:off x="838200" y="365125"/>
            <a:ext cx="10515600" cy="721553"/>
          </a:xfrm>
        </p:spPr>
        <p:txBody>
          <a:bodyPr/>
          <a:lstStyle/>
          <a:p>
            <a:r>
              <a:rPr lang="en-US" b="1" dirty="0"/>
              <a:t>Be Mindful</a:t>
            </a:r>
          </a:p>
        </p:txBody>
      </p:sp>
      <p:sp>
        <p:nvSpPr>
          <p:cNvPr id="3" name="Content Placeholder 2">
            <a:extLst>
              <a:ext uri="{FF2B5EF4-FFF2-40B4-BE49-F238E27FC236}">
                <a16:creationId xmlns:a16="http://schemas.microsoft.com/office/drawing/2014/main" id="{31BF61E2-F6CB-41A4-93F6-1A0D2517A5FB}"/>
              </a:ext>
            </a:extLst>
          </p:cNvPr>
          <p:cNvSpPr>
            <a:spLocks noGrp="1"/>
          </p:cNvSpPr>
          <p:nvPr>
            <p:ph idx="1"/>
          </p:nvPr>
        </p:nvSpPr>
        <p:spPr>
          <a:xfrm>
            <a:off x="838200" y="1086678"/>
            <a:ext cx="10515600" cy="5499652"/>
          </a:xfrm>
        </p:spPr>
        <p:txBody>
          <a:bodyPr>
            <a:normAutofit/>
          </a:bodyPr>
          <a:lstStyle/>
          <a:p>
            <a:r>
              <a:rPr lang="en-US" dirty="0"/>
              <a:t>Event Limits</a:t>
            </a:r>
          </a:p>
          <a:p>
            <a:pPr lvl="1"/>
            <a:r>
              <a:rPr lang="en-US" dirty="0"/>
              <a:t>3 individual events/day</a:t>
            </a:r>
          </a:p>
          <a:p>
            <a:pPr lvl="1"/>
            <a:r>
              <a:rPr lang="en-US" dirty="0"/>
              <a:t>6 individual events/meet</a:t>
            </a:r>
          </a:p>
          <a:p>
            <a:pPr lvl="1"/>
            <a:r>
              <a:rPr lang="en-US" dirty="0"/>
              <a:t>Must properly SCRATCH by deadline—DFS and NS count towards event limit </a:t>
            </a:r>
          </a:p>
          <a:p>
            <a:r>
              <a:rPr lang="en-US" dirty="0"/>
              <a:t>No-Shows</a:t>
            </a:r>
          </a:p>
          <a:p>
            <a:pPr lvl="1"/>
            <a:r>
              <a:rPr lang="en-US" dirty="0"/>
              <a:t>Individual Events- Barred from all further competition that day, including relays, and must positively check-in with Admin Referee in order to be seeded in subsequent day’s events</a:t>
            </a:r>
          </a:p>
          <a:p>
            <a:pPr lvl="1"/>
            <a:r>
              <a:rPr lang="en-US" dirty="0"/>
              <a:t>Finals—Out of meet</a:t>
            </a:r>
          </a:p>
          <a:p>
            <a:pPr lvl="1"/>
            <a:r>
              <a:rPr lang="en-US" dirty="0"/>
              <a:t>Relays—No penalty, but please scratch so as to allow for full heats and the best possible experience for all </a:t>
            </a:r>
          </a:p>
          <a:p>
            <a:r>
              <a:rPr lang="en-US" dirty="0"/>
              <a:t>Coaches – Please help keeping Deck participants at a minimum – Stage athletes off deck when possible </a:t>
            </a:r>
          </a:p>
        </p:txBody>
      </p:sp>
    </p:spTree>
    <p:extLst>
      <p:ext uri="{BB962C8B-B14F-4D97-AF65-F5344CB8AC3E}">
        <p14:creationId xmlns:p14="http://schemas.microsoft.com/office/powerpoint/2010/main" val="23127578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96563-C0BA-401D-A3B8-0F11947E26E2}"/>
              </a:ext>
            </a:extLst>
          </p:cNvPr>
          <p:cNvSpPr>
            <a:spLocks noGrp="1"/>
          </p:cNvSpPr>
          <p:nvPr>
            <p:ph type="title"/>
          </p:nvPr>
        </p:nvSpPr>
        <p:spPr>
          <a:xfrm>
            <a:off x="838200" y="365126"/>
            <a:ext cx="10515600" cy="933588"/>
          </a:xfrm>
        </p:spPr>
        <p:txBody>
          <a:bodyPr/>
          <a:lstStyle/>
          <a:p>
            <a:r>
              <a:rPr lang="en-US" dirty="0"/>
              <a:t>Time Trials</a:t>
            </a:r>
          </a:p>
        </p:txBody>
      </p:sp>
      <p:sp>
        <p:nvSpPr>
          <p:cNvPr id="3" name="Content Placeholder 2">
            <a:extLst>
              <a:ext uri="{FF2B5EF4-FFF2-40B4-BE49-F238E27FC236}">
                <a16:creationId xmlns:a16="http://schemas.microsoft.com/office/drawing/2014/main" id="{927410A8-933C-49C9-9171-7193BFD4462A}"/>
              </a:ext>
            </a:extLst>
          </p:cNvPr>
          <p:cNvSpPr>
            <a:spLocks noGrp="1"/>
          </p:cNvSpPr>
          <p:nvPr>
            <p:ph idx="1"/>
          </p:nvPr>
        </p:nvSpPr>
        <p:spPr>
          <a:xfrm>
            <a:off x="838200" y="1444487"/>
            <a:ext cx="10515600" cy="4732476"/>
          </a:xfrm>
        </p:spPr>
        <p:txBody>
          <a:bodyPr>
            <a:normAutofit/>
          </a:bodyPr>
          <a:lstStyle/>
          <a:p>
            <a:pPr marL="0" indent="0">
              <a:buNone/>
            </a:pPr>
            <a:r>
              <a:rPr lang="en-US" sz="3200" dirty="0"/>
              <a:t>Referee/Coordinator – Art </a:t>
            </a:r>
            <a:r>
              <a:rPr lang="en-US" sz="3200" dirty="0" err="1"/>
              <a:t>Gramer</a:t>
            </a:r>
            <a:endParaRPr lang="en-US" sz="3200" dirty="0"/>
          </a:p>
          <a:p>
            <a:pPr lvl="1"/>
            <a:r>
              <a:rPr lang="en-US" sz="3200" dirty="0"/>
              <a:t>Offered for one (1) hour, Thurs – Sat (Starts approx. 15 minutes after end of prelims)</a:t>
            </a:r>
          </a:p>
          <a:p>
            <a:pPr lvl="1"/>
            <a:r>
              <a:rPr lang="en-US" sz="3200" dirty="0"/>
              <a:t>Each Day’s Sign-up offered on OME.</a:t>
            </a:r>
          </a:p>
          <a:p>
            <a:pPr lvl="1"/>
            <a:r>
              <a:rPr lang="en-US" sz="3200" dirty="0"/>
              <a:t>1650 Free will be offered on Sat</a:t>
            </a:r>
          </a:p>
          <a:p>
            <a:pPr lvl="1"/>
            <a:r>
              <a:rPr lang="en-US" sz="3200" dirty="0"/>
              <a:t>Must stay within limit of 3 individual events per day—any overages over entry limit will be scratched without refund</a:t>
            </a:r>
          </a:p>
          <a:p>
            <a:pPr lvl="1"/>
            <a:r>
              <a:rPr lang="en-US" sz="3200" dirty="0"/>
              <a:t>Limit of 3 time trials per meet </a:t>
            </a:r>
          </a:p>
        </p:txBody>
      </p:sp>
    </p:spTree>
    <p:extLst>
      <p:ext uri="{BB962C8B-B14F-4D97-AF65-F5344CB8AC3E}">
        <p14:creationId xmlns:p14="http://schemas.microsoft.com/office/powerpoint/2010/main" val="907072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182E1-B4AF-4B18-B11A-0883A6DAB264}"/>
              </a:ext>
            </a:extLst>
          </p:cNvPr>
          <p:cNvSpPr>
            <a:spLocks noGrp="1"/>
          </p:cNvSpPr>
          <p:nvPr>
            <p:ph type="ctrTitle"/>
          </p:nvPr>
        </p:nvSpPr>
        <p:spPr>
          <a:xfrm>
            <a:off x="556591" y="406399"/>
            <a:ext cx="10946296" cy="2849561"/>
          </a:xfrm>
        </p:spPr>
        <p:txBody>
          <a:bodyPr>
            <a:normAutofit/>
          </a:bodyPr>
          <a:lstStyle/>
          <a:p>
            <a:r>
              <a:rPr lang="en-US" dirty="0"/>
              <a:t>2021 USA Swimming Speedo Sectional Championship at </a:t>
            </a:r>
            <a:br>
              <a:rPr lang="en-US" dirty="0"/>
            </a:br>
            <a:r>
              <a:rPr lang="en-US" dirty="0"/>
              <a:t>Phoenix Swim Club</a:t>
            </a:r>
          </a:p>
        </p:txBody>
      </p:sp>
      <p:sp>
        <p:nvSpPr>
          <p:cNvPr id="3" name="Subtitle 2">
            <a:extLst>
              <a:ext uri="{FF2B5EF4-FFF2-40B4-BE49-F238E27FC236}">
                <a16:creationId xmlns:a16="http://schemas.microsoft.com/office/drawing/2014/main" id="{837BAC13-4177-41E2-BF78-2EAA18DC7AE6}"/>
              </a:ext>
            </a:extLst>
          </p:cNvPr>
          <p:cNvSpPr>
            <a:spLocks noGrp="1"/>
          </p:cNvSpPr>
          <p:nvPr>
            <p:ph type="subTitle" idx="1"/>
          </p:nvPr>
        </p:nvSpPr>
        <p:spPr>
          <a:xfrm>
            <a:off x="1524000" y="3602038"/>
            <a:ext cx="9144000" cy="2849562"/>
          </a:xfrm>
        </p:spPr>
        <p:txBody>
          <a:bodyPr>
            <a:normAutofit fontScale="62500" lnSpcReduction="20000"/>
          </a:bodyPr>
          <a:lstStyle/>
          <a:p>
            <a:r>
              <a:rPr lang="en-US" sz="8400" dirty="0"/>
              <a:t>March 25-28 2021</a:t>
            </a:r>
          </a:p>
          <a:p>
            <a:endParaRPr lang="en-US" sz="4800" dirty="0"/>
          </a:p>
          <a:p>
            <a:endParaRPr lang="en-US" sz="4800" dirty="0"/>
          </a:p>
          <a:p>
            <a:r>
              <a:rPr lang="en-US" sz="15000" dirty="0"/>
              <a:t>Welcome</a:t>
            </a:r>
          </a:p>
        </p:txBody>
      </p:sp>
    </p:spTree>
    <p:extLst>
      <p:ext uri="{BB962C8B-B14F-4D97-AF65-F5344CB8AC3E}">
        <p14:creationId xmlns:p14="http://schemas.microsoft.com/office/powerpoint/2010/main" val="3146505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548F4-99E2-426E-8B69-8F98FC376628}"/>
              </a:ext>
            </a:extLst>
          </p:cNvPr>
          <p:cNvSpPr>
            <a:spLocks noGrp="1"/>
          </p:cNvSpPr>
          <p:nvPr>
            <p:ph type="title"/>
          </p:nvPr>
        </p:nvSpPr>
        <p:spPr/>
        <p:txBody>
          <a:bodyPr/>
          <a:lstStyle/>
          <a:p>
            <a:r>
              <a:rPr lang="en-US" dirty="0"/>
              <a:t>Key People</a:t>
            </a:r>
          </a:p>
        </p:txBody>
      </p:sp>
      <p:sp>
        <p:nvSpPr>
          <p:cNvPr id="3" name="Content Placeholder 2">
            <a:extLst>
              <a:ext uri="{FF2B5EF4-FFF2-40B4-BE49-F238E27FC236}">
                <a16:creationId xmlns:a16="http://schemas.microsoft.com/office/drawing/2014/main" id="{6C4F9F99-829E-41C2-AB5B-F4ED21C7046B}"/>
              </a:ext>
            </a:extLst>
          </p:cNvPr>
          <p:cNvSpPr>
            <a:spLocks noGrp="1"/>
          </p:cNvSpPr>
          <p:nvPr>
            <p:ph idx="1"/>
          </p:nvPr>
        </p:nvSpPr>
        <p:spPr/>
        <p:txBody>
          <a:bodyPr>
            <a:normAutofit fontScale="77500" lnSpcReduction="20000"/>
          </a:bodyPr>
          <a:lstStyle/>
          <a:p>
            <a:r>
              <a:rPr lang="en-US" sz="3400" dirty="0"/>
              <a:t>Sandy Lee – Meet Director</a:t>
            </a:r>
          </a:p>
          <a:p>
            <a:r>
              <a:rPr lang="en-US" sz="3400" dirty="0"/>
              <a:t>Garrett McCaffery - Facilities Director</a:t>
            </a:r>
          </a:p>
          <a:p>
            <a:endParaRPr lang="en-US" dirty="0"/>
          </a:p>
          <a:p>
            <a:r>
              <a:rPr lang="en-US" sz="3400" dirty="0"/>
              <a:t>Meet Referee – Tom Oliver</a:t>
            </a:r>
          </a:p>
          <a:p>
            <a:pPr lvl="1"/>
            <a:r>
              <a:rPr lang="en-US" dirty="0"/>
              <a:t>(520)296-2366</a:t>
            </a:r>
          </a:p>
          <a:p>
            <a:pPr lvl="1"/>
            <a:r>
              <a:rPr lang="en-US" dirty="0">
                <a:hlinkClick r:id="rId2"/>
              </a:rPr>
              <a:t>thomas.m.oliver@gmail.com</a:t>
            </a:r>
            <a:endParaRPr lang="en-US" dirty="0"/>
          </a:p>
          <a:p>
            <a:pPr lvl="1"/>
            <a:endParaRPr lang="en-US" dirty="0"/>
          </a:p>
          <a:p>
            <a:r>
              <a:rPr lang="en-US" sz="3400" dirty="0"/>
              <a:t>Admin Referee – John </a:t>
            </a:r>
            <a:r>
              <a:rPr lang="en-US" sz="3400" dirty="0" err="1"/>
              <a:t>Gagliardo</a:t>
            </a:r>
            <a:endParaRPr lang="en-US" sz="3400" dirty="0"/>
          </a:p>
          <a:p>
            <a:pPr lvl="1"/>
            <a:r>
              <a:rPr lang="en-US" dirty="0"/>
              <a:t>(206)291‐4026</a:t>
            </a:r>
          </a:p>
          <a:p>
            <a:pPr lvl="1"/>
            <a:r>
              <a:rPr lang="en-US" dirty="0"/>
              <a:t>jcg‐meetref@comcast.net</a:t>
            </a:r>
          </a:p>
          <a:p>
            <a:pPr lvl="1"/>
            <a:endParaRPr lang="en-US" dirty="0"/>
          </a:p>
          <a:p>
            <a:r>
              <a:rPr lang="en-US" sz="3100" dirty="0"/>
              <a:t>Time Trial Referee –Art </a:t>
            </a:r>
            <a:r>
              <a:rPr lang="en-US" sz="3100" dirty="0" err="1"/>
              <a:t>Gramer</a:t>
            </a:r>
            <a:endParaRPr lang="en-US" sz="3100" dirty="0"/>
          </a:p>
          <a:p>
            <a:r>
              <a:rPr lang="en-US" dirty="0"/>
              <a:t>Covid Coordinator – Art </a:t>
            </a:r>
            <a:r>
              <a:rPr lang="en-US" dirty="0" err="1"/>
              <a:t>Gramer</a:t>
            </a:r>
            <a:endParaRPr lang="en-US" dirty="0"/>
          </a:p>
        </p:txBody>
      </p:sp>
    </p:spTree>
    <p:extLst>
      <p:ext uri="{BB962C8B-B14F-4D97-AF65-F5344CB8AC3E}">
        <p14:creationId xmlns:p14="http://schemas.microsoft.com/office/powerpoint/2010/main" val="278282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21613-0499-4945-9300-80FEE0C8D611}"/>
              </a:ext>
            </a:extLst>
          </p:cNvPr>
          <p:cNvSpPr>
            <a:spLocks noGrp="1"/>
          </p:cNvSpPr>
          <p:nvPr>
            <p:ph type="title"/>
          </p:nvPr>
        </p:nvSpPr>
        <p:spPr/>
        <p:txBody>
          <a:bodyPr/>
          <a:lstStyle/>
          <a:p>
            <a:r>
              <a:rPr lang="en-US" dirty="0"/>
              <a:t>COVID Procedures</a:t>
            </a:r>
          </a:p>
        </p:txBody>
      </p:sp>
      <p:sp>
        <p:nvSpPr>
          <p:cNvPr id="3" name="Content Placeholder 2">
            <a:extLst>
              <a:ext uri="{FF2B5EF4-FFF2-40B4-BE49-F238E27FC236}">
                <a16:creationId xmlns:a16="http://schemas.microsoft.com/office/drawing/2014/main" id="{248B7B84-75BE-4F8C-9317-EB458AAE5345}"/>
              </a:ext>
            </a:extLst>
          </p:cNvPr>
          <p:cNvSpPr>
            <a:spLocks noGrp="1"/>
          </p:cNvSpPr>
          <p:nvPr>
            <p:ph idx="1"/>
          </p:nvPr>
        </p:nvSpPr>
        <p:spPr/>
        <p:txBody>
          <a:bodyPr>
            <a:normAutofit/>
          </a:bodyPr>
          <a:lstStyle/>
          <a:p>
            <a:r>
              <a:rPr lang="en-US" sz="3600" dirty="0"/>
              <a:t>Masks worn at all times on deck when not swimming</a:t>
            </a:r>
          </a:p>
          <a:p>
            <a:r>
              <a:rPr lang="en-US" sz="3600" dirty="0"/>
              <a:t>Social distance on deck and in pools at all times</a:t>
            </a:r>
          </a:p>
          <a:p>
            <a:r>
              <a:rPr lang="en-US" sz="3600" dirty="0"/>
              <a:t>Clear Starting Area ASAP after events</a:t>
            </a:r>
          </a:p>
          <a:p>
            <a:r>
              <a:rPr lang="en-US" sz="3600" dirty="0"/>
              <a:t>Separate behind Blocks prior to events </a:t>
            </a:r>
          </a:p>
          <a:p>
            <a:r>
              <a:rPr lang="en-US" sz="3600" dirty="0"/>
              <a:t>Minimize Swimmers on Deck - Stage off deck when not swimming whenever possible.</a:t>
            </a:r>
          </a:p>
        </p:txBody>
      </p:sp>
    </p:spTree>
    <p:extLst>
      <p:ext uri="{BB962C8B-B14F-4D97-AF65-F5344CB8AC3E}">
        <p14:creationId xmlns:p14="http://schemas.microsoft.com/office/powerpoint/2010/main" val="3769212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9A4DA-937F-4B13-8C80-39E5BB283A9C}"/>
              </a:ext>
            </a:extLst>
          </p:cNvPr>
          <p:cNvSpPr>
            <a:spLocks noGrp="1"/>
          </p:cNvSpPr>
          <p:nvPr>
            <p:ph type="title"/>
          </p:nvPr>
        </p:nvSpPr>
        <p:spPr/>
        <p:txBody>
          <a:bodyPr/>
          <a:lstStyle/>
          <a:p>
            <a:r>
              <a:rPr lang="en-US" dirty="0"/>
              <a:t>Schedule of Events</a:t>
            </a:r>
          </a:p>
        </p:txBody>
      </p:sp>
      <p:sp>
        <p:nvSpPr>
          <p:cNvPr id="3" name="Content Placeholder 2">
            <a:extLst>
              <a:ext uri="{FF2B5EF4-FFF2-40B4-BE49-F238E27FC236}">
                <a16:creationId xmlns:a16="http://schemas.microsoft.com/office/drawing/2014/main" id="{1807C16E-4FD5-42B3-8D2E-1672573CB31F}"/>
              </a:ext>
            </a:extLst>
          </p:cNvPr>
          <p:cNvSpPr>
            <a:spLocks noGrp="1"/>
          </p:cNvSpPr>
          <p:nvPr>
            <p:ph idx="1"/>
          </p:nvPr>
        </p:nvSpPr>
        <p:spPr>
          <a:xfrm>
            <a:off x="838200" y="1600200"/>
            <a:ext cx="10515600" cy="5054600"/>
          </a:xfrm>
        </p:spPr>
        <p:txBody>
          <a:bodyPr>
            <a:normAutofit/>
          </a:bodyPr>
          <a:lstStyle/>
          <a:p>
            <a:r>
              <a:rPr lang="en-US" dirty="0"/>
              <a:t>Prelims</a:t>
            </a:r>
          </a:p>
          <a:p>
            <a:pPr lvl="1"/>
            <a:r>
              <a:rPr lang="en-US" dirty="0"/>
              <a:t>Warmup  7am</a:t>
            </a:r>
          </a:p>
          <a:p>
            <a:pPr lvl="1"/>
            <a:r>
              <a:rPr lang="en-US" dirty="0"/>
              <a:t>Competition 9am</a:t>
            </a:r>
          </a:p>
          <a:p>
            <a:pPr lvl="1"/>
            <a:endParaRPr lang="en-US" dirty="0"/>
          </a:p>
          <a:p>
            <a:r>
              <a:rPr lang="en-US" dirty="0"/>
              <a:t>Finals</a:t>
            </a:r>
          </a:p>
          <a:p>
            <a:pPr lvl="1"/>
            <a:r>
              <a:rPr lang="en-US" dirty="0"/>
              <a:t>Warmup 3:30 pm</a:t>
            </a:r>
          </a:p>
          <a:p>
            <a:pPr lvl="1"/>
            <a:r>
              <a:rPr lang="en-US" dirty="0"/>
              <a:t>Competition 5pm</a:t>
            </a:r>
          </a:p>
          <a:p>
            <a:pPr lvl="1"/>
            <a:endParaRPr lang="en-US" dirty="0"/>
          </a:p>
          <a:p>
            <a:r>
              <a:rPr lang="en-US" dirty="0"/>
              <a:t>Time Trials</a:t>
            </a:r>
          </a:p>
          <a:p>
            <a:pPr lvl="1"/>
            <a:r>
              <a:rPr lang="en-US" dirty="0"/>
              <a:t>Approx. 15 min after completion of events – Thurs, Fri, Sat</a:t>
            </a:r>
          </a:p>
        </p:txBody>
      </p:sp>
    </p:spTree>
    <p:extLst>
      <p:ext uri="{BB962C8B-B14F-4D97-AF65-F5344CB8AC3E}">
        <p14:creationId xmlns:p14="http://schemas.microsoft.com/office/powerpoint/2010/main" val="4398828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0ECE5-24ED-4DA9-8B73-E79CB7D99290}"/>
              </a:ext>
            </a:extLst>
          </p:cNvPr>
          <p:cNvSpPr>
            <a:spLocks noGrp="1"/>
          </p:cNvSpPr>
          <p:nvPr>
            <p:ph type="title"/>
          </p:nvPr>
        </p:nvSpPr>
        <p:spPr/>
        <p:txBody>
          <a:bodyPr/>
          <a:lstStyle/>
          <a:p>
            <a:r>
              <a:rPr lang="en-US" dirty="0"/>
              <a:t>Meet Operations</a:t>
            </a:r>
          </a:p>
        </p:txBody>
      </p:sp>
      <p:sp>
        <p:nvSpPr>
          <p:cNvPr id="3" name="Content Placeholder 2">
            <a:extLst>
              <a:ext uri="{FF2B5EF4-FFF2-40B4-BE49-F238E27FC236}">
                <a16:creationId xmlns:a16="http://schemas.microsoft.com/office/drawing/2014/main" id="{B00353F9-6CD9-4022-84AF-95CD864D5D45}"/>
              </a:ext>
            </a:extLst>
          </p:cNvPr>
          <p:cNvSpPr>
            <a:spLocks noGrp="1"/>
          </p:cNvSpPr>
          <p:nvPr>
            <p:ph idx="1"/>
          </p:nvPr>
        </p:nvSpPr>
        <p:spPr/>
        <p:txBody>
          <a:bodyPr>
            <a:normAutofit/>
          </a:bodyPr>
          <a:lstStyle/>
          <a:p>
            <a:r>
              <a:rPr lang="en-US" dirty="0"/>
              <a:t>Would like to conduct a “Normal” Meet Operations</a:t>
            </a:r>
          </a:p>
          <a:p>
            <a:pPr lvl="1"/>
            <a:r>
              <a:rPr lang="en-US" dirty="0"/>
              <a:t>Prelims – Alternating W &amp; M Events in Event Order</a:t>
            </a:r>
          </a:p>
          <a:p>
            <a:pPr lvl="1"/>
            <a:r>
              <a:rPr lang="en-US" dirty="0"/>
              <a:t>Fly-Over Starts—30 second interval, comfortably paced</a:t>
            </a:r>
          </a:p>
          <a:p>
            <a:pPr lvl="1"/>
            <a:r>
              <a:rPr lang="en-US" dirty="0"/>
              <a:t>5 minute break after each men’s event</a:t>
            </a:r>
          </a:p>
          <a:p>
            <a:pPr lvl="1"/>
            <a:r>
              <a:rPr lang="en-US" dirty="0"/>
              <a:t>Coach Support of Team/Pool Numbers – Keep minimal when possible. </a:t>
            </a:r>
          </a:p>
          <a:p>
            <a:pPr marL="457200" lvl="1" indent="0">
              <a:buNone/>
            </a:pPr>
            <a:endParaRPr lang="en-US" dirty="0"/>
          </a:p>
          <a:p>
            <a:r>
              <a:rPr lang="en-US" dirty="0"/>
              <a:t>Finals – Alternating W &amp; M Events in Event Order</a:t>
            </a:r>
          </a:p>
          <a:p>
            <a:pPr lvl="1"/>
            <a:r>
              <a:rPr lang="en-US" dirty="0"/>
              <a:t>Finished heat clears after completion</a:t>
            </a:r>
          </a:p>
          <a:p>
            <a:pPr lvl="1"/>
            <a:r>
              <a:rPr lang="en-US" dirty="0"/>
              <a:t>Clearing Deck as soon as feasible for athletes</a:t>
            </a:r>
          </a:p>
          <a:p>
            <a:pPr lvl="1"/>
            <a:r>
              <a:rPr lang="en-US" dirty="0"/>
              <a:t>“A” Heat Athletes will report to Blocks. We will Announce, but not parade.</a:t>
            </a:r>
          </a:p>
        </p:txBody>
      </p:sp>
    </p:spTree>
    <p:extLst>
      <p:ext uri="{BB962C8B-B14F-4D97-AF65-F5344CB8AC3E}">
        <p14:creationId xmlns:p14="http://schemas.microsoft.com/office/powerpoint/2010/main" val="1176258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ECCF6-8B48-4EBD-9E92-FCCC4368192C}"/>
              </a:ext>
            </a:extLst>
          </p:cNvPr>
          <p:cNvSpPr>
            <a:spLocks noGrp="1"/>
          </p:cNvSpPr>
          <p:nvPr>
            <p:ph type="title"/>
          </p:nvPr>
        </p:nvSpPr>
        <p:spPr/>
        <p:txBody>
          <a:bodyPr/>
          <a:lstStyle/>
          <a:p>
            <a:r>
              <a:rPr lang="en-US" dirty="0"/>
              <a:t>Meet Operations</a:t>
            </a:r>
          </a:p>
        </p:txBody>
      </p:sp>
      <p:sp>
        <p:nvSpPr>
          <p:cNvPr id="3" name="Content Placeholder 2">
            <a:extLst>
              <a:ext uri="{FF2B5EF4-FFF2-40B4-BE49-F238E27FC236}">
                <a16:creationId xmlns:a16="http://schemas.microsoft.com/office/drawing/2014/main" id="{D99F3CC7-BBBA-49BD-8D69-8D54C48A85A4}"/>
              </a:ext>
            </a:extLst>
          </p:cNvPr>
          <p:cNvSpPr>
            <a:spLocks noGrp="1"/>
          </p:cNvSpPr>
          <p:nvPr>
            <p:ph idx="1"/>
          </p:nvPr>
        </p:nvSpPr>
        <p:spPr/>
        <p:txBody>
          <a:bodyPr>
            <a:normAutofit/>
          </a:bodyPr>
          <a:lstStyle/>
          <a:p>
            <a:r>
              <a:rPr lang="en-US" dirty="0"/>
              <a:t>Scratches</a:t>
            </a:r>
          </a:p>
          <a:p>
            <a:pPr lvl="1"/>
            <a:r>
              <a:rPr lang="en-US" dirty="0"/>
              <a:t>Thursday Events- Email Admin Ref - jcg‐meetref@comcast.net , Not Later Than 15 min at conclusion of General Meeting (Wed)</a:t>
            </a:r>
          </a:p>
          <a:p>
            <a:pPr lvl="1"/>
            <a:r>
              <a:rPr lang="en-US" dirty="0"/>
              <a:t>Prelim Events and Relay Events- Complete with Admin Referee using a scratch card, or email to jcg‐meetref@comcast.net.  Deadline is 6:00 PM evening prior</a:t>
            </a:r>
          </a:p>
          <a:p>
            <a:r>
              <a:rPr lang="en-US" dirty="0"/>
              <a:t>400 Med Relays may request to swim in prelims session—notify Admin Referee by scratch deadline</a:t>
            </a:r>
          </a:p>
          <a:p>
            <a:r>
              <a:rPr lang="en-US" dirty="0"/>
              <a:t>Scratches/Intent to Scratch from Finals- Complete with Admin Referee, within 30 minutes of announcement of qualifiers</a:t>
            </a:r>
          </a:p>
        </p:txBody>
      </p:sp>
    </p:spTree>
    <p:extLst>
      <p:ext uri="{BB962C8B-B14F-4D97-AF65-F5344CB8AC3E}">
        <p14:creationId xmlns:p14="http://schemas.microsoft.com/office/powerpoint/2010/main" val="8825758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03A72-D6D4-4EFD-9FAC-A03AD6EDB354}"/>
              </a:ext>
            </a:extLst>
          </p:cNvPr>
          <p:cNvSpPr>
            <a:spLocks noGrp="1"/>
          </p:cNvSpPr>
          <p:nvPr>
            <p:ph type="title"/>
          </p:nvPr>
        </p:nvSpPr>
        <p:spPr/>
        <p:txBody>
          <a:bodyPr/>
          <a:lstStyle/>
          <a:p>
            <a:r>
              <a:rPr lang="en-US" dirty="0"/>
              <a:t>Meet Operations</a:t>
            </a:r>
          </a:p>
        </p:txBody>
      </p:sp>
      <p:sp>
        <p:nvSpPr>
          <p:cNvPr id="3" name="Content Placeholder 2">
            <a:extLst>
              <a:ext uri="{FF2B5EF4-FFF2-40B4-BE49-F238E27FC236}">
                <a16:creationId xmlns:a16="http://schemas.microsoft.com/office/drawing/2014/main" id="{5E7A058C-F3F7-43E2-AA40-CDFAC4E38814}"/>
              </a:ext>
            </a:extLst>
          </p:cNvPr>
          <p:cNvSpPr>
            <a:spLocks noGrp="1"/>
          </p:cNvSpPr>
          <p:nvPr>
            <p:ph idx="1"/>
          </p:nvPr>
        </p:nvSpPr>
        <p:spPr/>
        <p:txBody>
          <a:bodyPr>
            <a:normAutofit fontScale="92500" lnSpcReduction="10000"/>
          </a:bodyPr>
          <a:lstStyle/>
          <a:p>
            <a:r>
              <a:rPr lang="en-US" dirty="0"/>
              <a:t>Declared False Starts:</a:t>
            </a:r>
          </a:p>
          <a:p>
            <a:pPr lvl="1"/>
            <a:r>
              <a:rPr lang="en-US" dirty="0"/>
              <a:t>Pre-session – see the Administrative Referee at the Resolution Desk</a:t>
            </a:r>
          </a:p>
          <a:p>
            <a:pPr lvl="1"/>
            <a:r>
              <a:rPr lang="en-US" dirty="0"/>
              <a:t>During the session – see the Deck Referees or CJ in Starting Area</a:t>
            </a:r>
          </a:p>
          <a:p>
            <a:r>
              <a:rPr lang="en-US" dirty="0"/>
              <a:t>Questions regarding Disqualifications- see Admin Referee </a:t>
            </a:r>
          </a:p>
          <a:p>
            <a:r>
              <a:rPr lang="en-US" dirty="0"/>
              <a:t>Relay Cards</a:t>
            </a:r>
          </a:p>
          <a:p>
            <a:pPr lvl="1"/>
            <a:r>
              <a:rPr lang="en-US" dirty="0"/>
              <a:t>Relay cards are due one hour prior to start of relays</a:t>
            </a:r>
          </a:p>
          <a:p>
            <a:pPr lvl="1"/>
            <a:r>
              <a:rPr lang="en-US" dirty="0"/>
              <a:t>Remember, no-show in prelims - may not participate on relays that , whether in prelims or finals </a:t>
            </a:r>
          </a:p>
          <a:p>
            <a:r>
              <a:rPr lang="en-US" dirty="0"/>
              <a:t>Alternates - must be in the start area ready to swim; we will not call for alternates</a:t>
            </a:r>
          </a:p>
          <a:p>
            <a:r>
              <a:rPr lang="en-US" dirty="0"/>
              <a:t>Awards: Top 8 Individual Events – Top 3 Relays, No awards ceremonies </a:t>
            </a:r>
          </a:p>
        </p:txBody>
      </p:sp>
    </p:spTree>
    <p:extLst>
      <p:ext uri="{BB962C8B-B14F-4D97-AF65-F5344CB8AC3E}">
        <p14:creationId xmlns:p14="http://schemas.microsoft.com/office/powerpoint/2010/main" val="23966574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06D85-E002-49B7-B662-33503D366BF5}"/>
              </a:ext>
            </a:extLst>
          </p:cNvPr>
          <p:cNvSpPr>
            <a:spLocks noGrp="1"/>
          </p:cNvSpPr>
          <p:nvPr>
            <p:ph type="title"/>
          </p:nvPr>
        </p:nvSpPr>
        <p:spPr/>
        <p:txBody>
          <a:bodyPr/>
          <a:lstStyle/>
          <a:p>
            <a:r>
              <a:rPr lang="en-US" dirty="0"/>
              <a:t>Meet Operations</a:t>
            </a:r>
          </a:p>
        </p:txBody>
      </p:sp>
      <p:sp>
        <p:nvSpPr>
          <p:cNvPr id="3" name="Content Placeholder 2">
            <a:extLst>
              <a:ext uri="{FF2B5EF4-FFF2-40B4-BE49-F238E27FC236}">
                <a16:creationId xmlns:a16="http://schemas.microsoft.com/office/drawing/2014/main" id="{C0959F55-39E3-4214-858F-9ED8630D7350}"/>
              </a:ext>
            </a:extLst>
          </p:cNvPr>
          <p:cNvSpPr>
            <a:spLocks noGrp="1"/>
          </p:cNvSpPr>
          <p:nvPr>
            <p:ph idx="1"/>
          </p:nvPr>
        </p:nvSpPr>
        <p:spPr/>
        <p:txBody>
          <a:bodyPr>
            <a:normAutofit/>
          </a:bodyPr>
          <a:lstStyle/>
          <a:p>
            <a:r>
              <a:rPr lang="en-US" dirty="0"/>
              <a:t>Swim-Offs:</a:t>
            </a:r>
          </a:p>
          <a:p>
            <a:pPr lvl="1"/>
            <a:r>
              <a:rPr lang="en-US" dirty="0"/>
              <a:t>Must be resolved during prelims, not more than 45 minutes after the last heat of any event in which any of the involved swimmers is competing in that session</a:t>
            </a:r>
          </a:p>
          <a:p>
            <a:pPr lvl="1"/>
            <a:endParaRPr lang="en-US" dirty="0"/>
          </a:p>
          <a:p>
            <a:pPr lvl="1"/>
            <a:r>
              <a:rPr lang="en-US" dirty="0"/>
              <a:t>Swim-offs will be required for ties in positions for 8, 9, 16, 17, 24, 25, 27. Check with the Admin Referee at the Resolution Desk before your athletes leave the venue from Prelims</a:t>
            </a:r>
          </a:p>
          <a:p>
            <a:pPr lvl="1"/>
            <a:endParaRPr lang="en-US" dirty="0"/>
          </a:p>
          <a:p>
            <a:pPr lvl="1"/>
            <a:r>
              <a:rPr lang="en-US" dirty="0"/>
              <a:t>Coaches Cell Phone #s are REQUIRED - leave with Admin Referee when checking in for the meet </a:t>
            </a:r>
          </a:p>
        </p:txBody>
      </p:sp>
    </p:spTree>
    <p:extLst>
      <p:ext uri="{BB962C8B-B14F-4D97-AF65-F5344CB8AC3E}">
        <p14:creationId xmlns:p14="http://schemas.microsoft.com/office/powerpoint/2010/main" val="31837474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TotalTime>
  <Words>698</Words>
  <Application>Microsoft Office PowerPoint</Application>
  <PresentationFormat>Widescreen</PresentationFormat>
  <Paragraphs>87</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PowerPoint Presentation</vt:lpstr>
      <vt:lpstr>2021 USA Swimming Speedo Sectional Championship at  Phoenix Swim Club</vt:lpstr>
      <vt:lpstr>Key People</vt:lpstr>
      <vt:lpstr>COVID Procedures</vt:lpstr>
      <vt:lpstr>Schedule of Events</vt:lpstr>
      <vt:lpstr>Meet Operations</vt:lpstr>
      <vt:lpstr>Meet Operations</vt:lpstr>
      <vt:lpstr>Meet Operations</vt:lpstr>
      <vt:lpstr>Meet Operations</vt:lpstr>
      <vt:lpstr>Be Mindful</vt:lpstr>
      <vt:lpstr>Time Trials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Thomas Oliver</dc:creator>
  <cp:lastModifiedBy>Thomas Oliver</cp:lastModifiedBy>
  <cp:revision>13</cp:revision>
  <dcterms:created xsi:type="dcterms:W3CDTF">2021-03-23T20:48:45Z</dcterms:created>
  <dcterms:modified xsi:type="dcterms:W3CDTF">2021-03-24T16:34:49Z</dcterms:modified>
</cp:coreProperties>
</file>