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78B4-14A5-4024-A6AB-E58EEFA23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37189"/>
            <a:ext cx="8991600" cy="2195475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REPORT/INFORME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XXX CCCAN CHAMPIONSHIPS</a:t>
            </a:r>
            <a:br>
              <a:rPr lang="en-US" dirty="0"/>
            </a:br>
            <a:r>
              <a:rPr lang="en-US" dirty="0"/>
              <a:t>ARUBA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0358F-3FA6-4114-9753-BC24BF62B1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Created by/</a:t>
            </a:r>
            <a:r>
              <a:rPr lang="en-US" dirty="0" err="1"/>
              <a:t>Preparado</a:t>
            </a:r>
            <a:r>
              <a:rPr lang="en-US" dirty="0"/>
              <a:t> por:</a:t>
            </a:r>
          </a:p>
          <a:p>
            <a:r>
              <a:rPr lang="en-US" dirty="0"/>
              <a:t>Jose de Jesus-TSC Chair/Director</a:t>
            </a:r>
          </a:p>
        </p:txBody>
      </p:sp>
    </p:spTree>
    <p:extLst>
      <p:ext uri="{BB962C8B-B14F-4D97-AF65-F5344CB8AC3E}">
        <p14:creationId xmlns:p14="http://schemas.microsoft.com/office/powerpoint/2010/main" val="51500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A29D-0C93-4546-B1CF-5C7369111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921" y="264329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Tsc</a:t>
            </a:r>
            <a:r>
              <a:rPr lang="en-US" dirty="0"/>
              <a:t> members/</a:t>
            </a:r>
            <a:r>
              <a:rPr lang="en-US" dirty="0" err="1"/>
              <a:t>miembros</a:t>
            </a:r>
            <a:r>
              <a:rPr lang="en-US" dirty="0"/>
              <a:t> de la </a:t>
            </a:r>
            <a:r>
              <a:rPr lang="en-US" dirty="0" err="1"/>
              <a:t>comision</a:t>
            </a:r>
            <a:r>
              <a:rPr lang="en-US" dirty="0"/>
              <a:t> </a:t>
            </a:r>
            <a:r>
              <a:rPr lang="en-US" dirty="0" err="1"/>
              <a:t>tecnica</a:t>
            </a:r>
            <a:r>
              <a:rPr lang="en-US" dirty="0"/>
              <a:t> DE NATACION</a:t>
            </a:r>
            <a:br>
              <a:rPr lang="en-US" dirty="0"/>
            </a:br>
            <a:r>
              <a:rPr lang="en-US" dirty="0"/>
              <a:t>CCCAN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0BE22-0493-4C72-8295-E24590B86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631" y="2072081"/>
            <a:ext cx="8846890" cy="3867325"/>
          </a:xfrm>
        </p:spPr>
        <p:txBody>
          <a:bodyPr>
            <a:normAutofit/>
          </a:bodyPr>
          <a:lstStyle/>
          <a:p>
            <a:r>
              <a:rPr lang="en-US" sz="2800" dirty="0"/>
              <a:t>Jose de Jesus(PUR)- Chair/Director</a:t>
            </a:r>
          </a:p>
          <a:p>
            <a:r>
              <a:rPr lang="en-US" sz="2800" dirty="0"/>
              <a:t>Mario Williams(GUA)-</a:t>
            </a:r>
            <a:r>
              <a:rPr lang="en-US" sz="2800" dirty="0" err="1"/>
              <a:t>Secretario</a:t>
            </a:r>
            <a:endParaRPr lang="en-US" sz="2800" dirty="0"/>
          </a:p>
          <a:p>
            <a:r>
              <a:rPr lang="en-US" sz="2800" dirty="0" err="1"/>
              <a:t>Mayens</a:t>
            </a:r>
            <a:r>
              <a:rPr lang="en-US" sz="2800" dirty="0"/>
              <a:t> Tromp(ARU)</a:t>
            </a:r>
          </a:p>
          <a:p>
            <a:r>
              <a:rPr lang="en-US" sz="2800" dirty="0"/>
              <a:t>Wendel Lai </a:t>
            </a:r>
            <a:r>
              <a:rPr lang="en-US" sz="2800" dirty="0" err="1"/>
              <a:t>hing</a:t>
            </a:r>
            <a:r>
              <a:rPr lang="en-US" sz="2800" dirty="0"/>
              <a:t>(TTO)</a:t>
            </a:r>
          </a:p>
          <a:p>
            <a:r>
              <a:rPr lang="en-US" sz="2800" dirty="0"/>
              <a:t>Rodolfo Falcon(CUB)</a:t>
            </a:r>
          </a:p>
          <a:p>
            <a:r>
              <a:rPr lang="en-US" sz="2800" dirty="0"/>
              <a:t>Jesus Quintero(MEX)</a:t>
            </a:r>
          </a:p>
          <a:p>
            <a:r>
              <a:rPr lang="en-US" sz="2800" dirty="0" err="1"/>
              <a:t>Mancer</a:t>
            </a:r>
            <a:r>
              <a:rPr lang="en-US" sz="2800"/>
              <a:t> Roberts(BAH)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092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D4BAF-ECDF-4560-9216-000850891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144" y="323053"/>
            <a:ext cx="8991600" cy="1645920"/>
          </a:xfrm>
        </p:spPr>
        <p:txBody>
          <a:bodyPr/>
          <a:lstStyle/>
          <a:p>
            <a:r>
              <a:rPr lang="en-US" dirty="0"/>
              <a:t>CHAMPIONSHIP FACTS/DATOS DEL CAMPEONATO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7B0CC5-2FCD-420E-A7B6-9E0D9DF45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143" y="2231472"/>
            <a:ext cx="8991599" cy="4626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/>
              <a:t>NATIONAL FEDERATIONS/FEDERACIONES NACIONALES:	</a:t>
            </a:r>
            <a:r>
              <a:rPr lang="en-US" sz="1800" dirty="0">
                <a:solidFill>
                  <a:srgbClr val="0070C0"/>
                </a:solidFill>
              </a:rPr>
              <a:t>26</a:t>
            </a:r>
          </a:p>
          <a:p>
            <a:pPr algn="l"/>
            <a:r>
              <a:rPr lang="en-US" sz="1800" dirty="0"/>
              <a:t>TOTAL ATHLETES/NUMERO DE ATLETAS:	</a:t>
            </a:r>
            <a:r>
              <a:rPr lang="en-US" sz="1800" dirty="0">
                <a:solidFill>
                  <a:srgbClr val="0070C0"/>
                </a:solidFill>
              </a:rPr>
              <a:t>340</a:t>
            </a:r>
          </a:p>
          <a:p>
            <a:pPr algn="l"/>
            <a:r>
              <a:rPr lang="en-US" sz="1800" dirty="0"/>
              <a:t>	FEMALE/FEMENINO:	</a:t>
            </a:r>
            <a:r>
              <a:rPr lang="en-US" sz="1800" dirty="0">
                <a:solidFill>
                  <a:srgbClr val="0070C0"/>
                </a:solidFill>
              </a:rPr>
              <a:t>164</a:t>
            </a:r>
          </a:p>
          <a:p>
            <a:pPr algn="l"/>
            <a:r>
              <a:rPr lang="en-US" sz="1800" dirty="0"/>
              <a:t>	MALE/MASCULINO:	</a:t>
            </a:r>
            <a:r>
              <a:rPr lang="en-US" sz="1800" dirty="0">
                <a:solidFill>
                  <a:srgbClr val="0070C0"/>
                </a:solidFill>
              </a:rPr>
              <a:t>176</a:t>
            </a:r>
          </a:p>
          <a:p>
            <a:pPr algn="l"/>
            <a:r>
              <a:rPr lang="en-US" sz="1800" dirty="0"/>
              <a:t>NEW CHAMPIONSHIP RECORDS/NUEVAS MARCAS DE CAMPEONATO:	 </a:t>
            </a:r>
            <a:r>
              <a:rPr lang="en-US" sz="1800" dirty="0">
                <a:solidFill>
                  <a:srgbClr val="0070C0"/>
                </a:solidFill>
              </a:rPr>
              <a:t>18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DQ’S:	</a:t>
            </a:r>
            <a:r>
              <a:rPr lang="en-US" sz="1800" dirty="0">
                <a:solidFill>
                  <a:srgbClr val="0070C0"/>
                </a:solidFill>
              </a:rPr>
              <a:t>23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Butterfly/Mariposa:	3(13%)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Backstroke/</a:t>
            </a:r>
            <a:r>
              <a:rPr lang="en-US" sz="1800" dirty="0" err="1">
                <a:solidFill>
                  <a:srgbClr val="0070C0"/>
                </a:solidFill>
              </a:rPr>
              <a:t>Espalda</a:t>
            </a:r>
            <a:r>
              <a:rPr lang="en-US" sz="1800" dirty="0">
                <a:solidFill>
                  <a:srgbClr val="0070C0"/>
                </a:solidFill>
              </a:rPr>
              <a:t>:	2(9 %)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</a:t>
            </a:r>
            <a:r>
              <a:rPr lang="en-US" sz="1800" dirty="0" err="1">
                <a:solidFill>
                  <a:srgbClr val="0070C0"/>
                </a:solidFill>
              </a:rPr>
              <a:t>Breastroke</a:t>
            </a:r>
            <a:r>
              <a:rPr lang="en-US" sz="1800" dirty="0">
                <a:solidFill>
                  <a:srgbClr val="0070C0"/>
                </a:solidFill>
              </a:rPr>
              <a:t>/</a:t>
            </a:r>
            <a:r>
              <a:rPr lang="en-US" sz="1800" dirty="0" err="1">
                <a:solidFill>
                  <a:srgbClr val="0070C0"/>
                </a:solidFill>
              </a:rPr>
              <a:t>Pecho</a:t>
            </a:r>
            <a:r>
              <a:rPr lang="en-US" sz="1800" dirty="0">
                <a:solidFill>
                  <a:srgbClr val="0070C0"/>
                </a:solidFill>
              </a:rPr>
              <a:t>:	8(35%)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Freestyle/Libre:	4(17%)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Individual Medley/</a:t>
            </a:r>
            <a:r>
              <a:rPr lang="en-US" sz="1800" dirty="0" err="1">
                <a:solidFill>
                  <a:srgbClr val="0070C0"/>
                </a:solidFill>
              </a:rPr>
              <a:t>Combinado</a:t>
            </a:r>
            <a:r>
              <a:rPr lang="en-US" sz="1800" dirty="0">
                <a:solidFill>
                  <a:srgbClr val="0070C0"/>
                </a:solidFill>
              </a:rPr>
              <a:t> Individual:	2(9%)</a:t>
            </a:r>
          </a:p>
          <a:p>
            <a:pPr algn="l"/>
            <a:r>
              <a:rPr lang="en-US" sz="1800" dirty="0">
                <a:solidFill>
                  <a:srgbClr val="0070C0"/>
                </a:solidFill>
              </a:rPr>
              <a:t>	Relays/</a:t>
            </a:r>
            <a:r>
              <a:rPr lang="en-US" sz="1800" dirty="0" err="1">
                <a:solidFill>
                  <a:srgbClr val="0070C0"/>
                </a:solidFill>
              </a:rPr>
              <a:t>Relevos</a:t>
            </a:r>
            <a:r>
              <a:rPr lang="en-US" sz="1800" dirty="0">
                <a:solidFill>
                  <a:srgbClr val="0070C0"/>
                </a:solidFill>
              </a:rPr>
              <a:t>:	4(17%)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11F30-8D4D-401B-BE4E-B6FD3A50B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42602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/>
              <a:t> comparison/</a:t>
            </a:r>
            <a:r>
              <a:rPr lang="en-US" dirty="0" err="1"/>
              <a:t>comparacion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cccan</a:t>
            </a:r>
            <a:r>
              <a:rPr lang="en-US" dirty="0"/>
              <a:t>: 2017 vs 2018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45A08C-84F3-4C60-854B-4B75C3D77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199" y="2256639"/>
            <a:ext cx="8991599" cy="415875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47C2FBF-A119-4A81-AFD3-0B88E07D2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511010"/>
              </p:ext>
            </p:extLst>
          </p:nvPr>
        </p:nvGraphicFramePr>
        <p:xfrm>
          <a:off x="1973275" y="2435649"/>
          <a:ext cx="8128000" cy="409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538691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171331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780529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6548622"/>
                    </a:ext>
                  </a:extLst>
                </a:gridCol>
              </a:tblGrid>
              <a:tr h="600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CCCAN 2017</a:t>
                      </a:r>
                    </a:p>
                    <a:p>
                      <a:r>
                        <a:rPr lang="en-US" dirty="0"/>
                        <a:t>(TTO)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CCCAN 2018 (ARU)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CCCAN 2019</a:t>
                      </a:r>
                    </a:p>
                    <a:p>
                      <a:r>
                        <a:rPr lang="en-US" dirty="0"/>
                        <a:t>(BAR)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00460"/>
                  </a:ext>
                </a:extLst>
              </a:tr>
              <a:tr h="118380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Federations/</a:t>
                      </a:r>
                      <a:r>
                        <a:rPr lang="en-US" sz="1400" dirty="0" err="1"/>
                        <a:t>Federaciones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Nacionales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62588"/>
                  </a:ext>
                </a:extLst>
              </a:tr>
              <a:tr h="1035825">
                <a:tc>
                  <a:txBody>
                    <a:bodyPr/>
                    <a:lstStyle/>
                    <a:p>
                      <a:r>
                        <a:rPr lang="en-US" dirty="0"/>
                        <a:t>Total athletes/Total de </a:t>
                      </a:r>
                      <a:r>
                        <a:rPr lang="en-US" dirty="0" err="1"/>
                        <a:t>atletas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86536"/>
                  </a:ext>
                </a:extLst>
              </a:tr>
              <a:tr h="600120">
                <a:tc>
                  <a:txBody>
                    <a:bodyPr/>
                    <a:lstStyle/>
                    <a:p>
                      <a:r>
                        <a:rPr lang="en-US" dirty="0"/>
                        <a:t>DQ’S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52626"/>
                  </a:ext>
                </a:extLst>
              </a:tr>
              <a:tr h="600120">
                <a:tc>
                  <a:txBody>
                    <a:bodyPr/>
                    <a:lstStyle/>
                    <a:p>
                      <a:r>
                        <a:rPr lang="en-US" dirty="0"/>
                        <a:t>Records/</a:t>
                      </a:r>
                      <a:r>
                        <a:rPr lang="en-US" dirty="0" err="1"/>
                        <a:t>Nuevas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Marcas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29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0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A64D3D-D62C-401D-89AD-7A92C5B23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EADD2FC-4B4E-4B6B-86C9-E92DDB66D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9265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688</TotalTime>
  <Words>126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REPORT/INFORME  XXX CCCAN CHAMPIONSHIPS ARUBA 2018</vt:lpstr>
      <vt:lpstr>Tsc members/miembros de la comision tecnica DE NATACION CCCAN</vt:lpstr>
      <vt:lpstr>CHAMPIONSHIP FACTS/DATOS DEL CAMPEONATO</vt:lpstr>
      <vt:lpstr> comparison/comparacion: cccan: 2017 vs 2018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REPORT/INFORME  XXX CCCAN CHAMPIONSHIPS ARUBA 2018</dc:title>
  <dc:creator>Jose de Jesus</dc:creator>
  <cp:lastModifiedBy>Patrick Groters</cp:lastModifiedBy>
  <cp:revision>13</cp:revision>
  <dcterms:created xsi:type="dcterms:W3CDTF">2019-06-09T16:52:50Z</dcterms:created>
  <dcterms:modified xsi:type="dcterms:W3CDTF">2019-06-25T17:44:46Z</dcterms:modified>
</cp:coreProperties>
</file>