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7ED0-6075-4B35-9CFB-F2B13E377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662" y="771787"/>
            <a:ext cx="8001000" cy="1593908"/>
          </a:xfrm>
        </p:spPr>
        <p:txBody>
          <a:bodyPr>
            <a:normAutofit/>
          </a:bodyPr>
          <a:lstStyle/>
          <a:p>
            <a:r>
              <a:rPr lang="en-US" sz="2400" dirty="0"/>
              <a:t>Informe/Report</a:t>
            </a:r>
            <a:br>
              <a:rPr lang="en-US" sz="2400" dirty="0"/>
            </a:br>
            <a:r>
              <a:rPr lang="en-US" sz="2400" dirty="0" err="1"/>
              <a:t>Juegos</a:t>
            </a:r>
            <a:r>
              <a:rPr lang="en-US" sz="2400" dirty="0"/>
              <a:t> </a:t>
            </a:r>
            <a:r>
              <a:rPr lang="en-US" sz="2400" dirty="0" err="1"/>
              <a:t>Centroamericanos</a:t>
            </a:r>
            <a:r>
              <a:rPr lang="en-US" sz="2400" dirty="0"/>
              <a:t> y del Caribe 2018</a:t>
            </a:r>
            <a:br>
              <a:rPr lang="en-US" sz="2400" dirty="0"/>
            </a:br>
            <a:r>
              <a:rPr lang="en-US" sz="2400" dirty="0"/>
              <a:t>Barranquilla, Colombia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CDD9E-67C7-4D02-A022-56F7CD448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Jose de Jesus</a:t>
            </a:r>
          </a:p>
          <a:p>
            <a:r>
              <a:rPr lang="en-US" dirty="0">
                <a:solidFill>
                  <a:schemeClr val="tx1"/>
                </a:solidFill>
              </a:rPr>
              <a:t>CCCAN</a:t>
            </a:r>
          </a:p>
          <a:p>
            <a:r>
              <a:rPr lang="en-US" dirty="0" err="1">
                <a:solidFill>
                  <a:schemeClr val="tx1"/>
                </a:solidFill>
              </a:rPr>
              <a:t>Comité</a:t>
            </a:r>
            <a:r>
              <a:rPr lang="en-US" dirty="0">
                <a:solidFill>
                  <a:schemeClr val="tx1"/>
                </a:solidFill>
              </a:rPr>
              <a:t> Técnico de </a:t>
            </a:r>
            <a:r>
              <a:rPr lang="en-US" dirty="0" err="1">
                <a:solidFill>
                  <a:schemeClr val="tx1"/>
                </a:solidFill>
              </a:rPr>
              <a:t>Natación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Swimming Technical Committee</a:t>
            </a:r>
          </a:p>
        </p:txBody>
      </p:sp>
    </p:spTree>
    <p:extLst>
      <p:ext uri="{BB962C8B-B14F-4D97-AF65-F5344CB8AC3E}">
        <p14:creationId xmlns:p14="http://schemas.microsoft.com/office/powerpoint/2010/main" val="347298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C2EC-7972-46D2-8B97-6C995A0B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895912"/>
            <a:ext cx="8534400" cy="4098487"/>
          </a:xfrm>
        </p:spPr>
        <p:txBody>
          <a:bodyPr>
            <a:normAutofit/>
          </a:bodyPr>
          <a:lstStyle/>
          <a:p>
            <a:r>
              <a:rPr lang="en-US" sz="2400" dirty="0"/>
              <a:t>Jose de Jesus- </a:t>
            </a:r>
            <a:r>
              <a:rPr lang="en-US" sz="2400" dirty="0" err="1"/>
              <a:t>Presidente</a:t>
            </a:r>
            <a:r>
              <a:rPr lang="en-US" sz="2400" dirty="0"/>
              <a:t>/Chairperson</a:t>
            </a:r>
            <a:br>
              <a:rPr lang="en-US" sz="2400" dirty="0"/>
            </a:br>
            <a:r>
              <a:rPr lang="en-US" sz="2400" dirty="0"/>
              <a:t>Marlin Tromp</a:t>
            </a:r>
            <a:br>
              <a:rPr lang="en-US" sz="2400" dirty="0"/>
            </a:br>
            <a:r>
              <a:rPr lang="en-US" sz="2400" dirty="0"/>
              <a:t>Mario Williams-</a:t>
            </a:r>
            <a:r>
              <a:rPr lang="en-US" sz="2400" dirty="0" err="1"/>
              <a:t>Secretario</a:t>
            </a:r>
            <a:r>
              <a:rPr lang="en-US" sz="2400" dirty="0"/>
              <a:t>/secretary</a:t>
            </a:r>
            <a:br>
              <a:rPr lang="en-US" sz="2400" dirty="0"/>
            </a:br>
            <a:r>
              <a:rPr lang="en-US" sz="2400" dirty="0"/>
              <a:t>Wendel </a:t>
            </a:r>
            <a:r>
              <a:rPr lang="en-US" sz="2400" dirty="0" err="1"/>
              <a:t>LaI</a:t>
            </a:r>
            <a:r>
              <a:rPr lang="en-US" sz="2400" dirty="0"/>
              <a:t> Hing</a:t>
            </a:r>
            <a:br>
              <a:rPr lang="en-US" sz="2400" dirty="0"/>
            </a:br>
            <a:r>
              <a:rPr lang="en-US" sz="2400" dirty="0"/>
              <a:t>Rodolfo falcon</a:t>
            </a:r>
            <a:br>
              <a:rPr lang="en-US" sz="2400" dirty="0"/>
            </a:br>
            <a:r>
              <a:rPr lang="en-US" sz="2400" dirty="0" err="1"/>
              <a:t>MaNCER</a:t>
            </a:r>
            <a:r>
              <a:rPr lang="en-US" sz="2400"/>
              <a:t> Roberts(BAH)</a:t>
            </a:r>
            <a:br>
              <a:rPr lang="en-US" sz="2400" dirty="0"/>
            </a:br>
            <a:r>
              <a:rPr lang="en-US" sz="2400" dirty="0"/>
              <a:t>Sonia </a:t>
            </a:r>
            <a:r>
              <a:rPr lang="en-US" sz="2400" dirty="0" err="1"/>
              <a:t>o’neal</a:t>
            </a:r>
            <a:r>
              <a:rPr lang="en-US" sz="2400" dirty="0"/>
              <a:t>(</a:t>
            </a:r>
            <a:r>
              <a:rPr lang="en-US" sz="2400" dirty="0" err="1"/>
              <a:t>liason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9BE6-C0D9-4783-AF20-62DDD7B3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684868"/>
          </a:xfrm>
        </p:spPr>
        <p:txBody>
          <a:bodyPr/>
          <a:lstStyle/>
          <a:p>
            <a:r>
              <a:rPr lang="en-US" dirty="0" err="1"/>
              <a:t>Miembros</a:t>
            </a:r>
            <a:r>
              <a:rPr lang="en-US" dirty="0"/>
              <a:t> del </a:t>
            </a:r>
            <a:r>
              <a:rPr lang="en-US" dirty="0" err="1"/>
              <a:t>Comité</a:t>
            </a:r>
            <a:r>
              <a:rPr lang="en-US" dirty="0"/>
              <a:t> Técnico </a:t>
            </a:r>
            <a:r>
              <a:rPr lang="en-US" dirty="0" err="1"/>
              <a:t>en</a:t>
            </a:r>
            <a:r>
              <a:rPr lang="en-US" dirty="0"/>
              <a:t> Barranquilla</a:t>
            </a:r>
          </a:p>
          <a:p>
            <a:r>
              <a:rPr lang="en-US" dirty="0"/>
              <a:t>Technical Committee Members in </a:t>
            </a:r>
            <a:r>
              <a:rPr lang="en-US" dirty="0" err="1"/>
              <a:t>Baranquilla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ACCD10-3000-407A-B0D8-3BE9C696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993" y="515922"/>
            <a:ext cx="7365534" cy="30410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EE606-3FFF-47E3-A5E7-11AE99B5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0" y="0"/>
            <a:ext cx="11856439" cy="67279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PISCINA DE COMPETENCIA/COMPETITION POOL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	</a:t>
            </a:r>
            <a:r>
              <a:rPr lang="en-US" sz="1800" dirty="0">
                <a:solidFill>
                  <a:schemeClr val="tx1"/>
                </a:solidFill>
              </a:rPr>
              <a:t>8 DE JUNIO 2018/June 8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, 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6A0D6-F0F3-4645-AAD7-3524C1039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233" y="3556933"/>
            <a:ext cx="7427054" cy="3171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8E43BD-6C35-45FE-93BE-788522C6674D}"/>
              </a:ext>
            </a:extLst>
          </p:cNvPr>
          <p:cNvSpPr txBox="1"/>
          <p:nvPr/>
        </p:nvSpPr>
        <p:spPr>
          <a:xfrm>
            <a:off x="3808602" y="6241410"/>
            <a:ext cx="5134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sz="2000" dirty="0"/>
              <a:t>3 de </a:t>
            </a:r>
            <a:r>
              <a:rPr lang="en-US" sz="2000" dirty="0" err="1"/>
              <a:t>junio</a:t>
            </a:r>
            <a:r>
              <a:rPr lang="en-US" sz="2000" dirty="0"/>
              <a:t> de 2018/June 23</a:t>
            </a:r>
            <a:r>
              <a:rPr lang="en-US" sz="2000" baseline="30000" dirty="0"/>
              <a:t>rd</a:t>
            </a:r>
            <a:r>
              <a:rPr lang="en-US" sz="2000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86913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2E9B62-EE7D-4E5B-A4AE-B3A8D1ABC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11" y="243281"/>
            <a:ext cx="10352014" cy="61910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693AC-0C21-4D5F-BEB4-01B738FA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573" y="5461233"/>
            <a:ext cx="8534400" cy="868726"/>
          </a:xfrm>
        </p:spPr>
        <p:txBody>
          <a:bodyPr/>
          <a:lstStyle/>
          <a:p>
            <a:r>
              <a:rPr lang="en-US" dirty="0"/>
              <a:t>20 de </a:t>
            </a:r>
            <a:r>
              <a:rPr lang="en-US" dirty="0" err="1"/>
              <a:t>julio</a:t>
            </a:r>
            <a:r>
              <a:rPr lang="en-US" dirty="0"/>
              <a:t> 2018/July 20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06685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FCA2-7264-48C4-9144-AC848A46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4" y="863602"/>
            <a:ext cx="10251346" cy="5843396"/>
          </a:xfrm>
        </p:spPr>
        <p:txBody>
          <a:bodyPr>
            <a:normAutofit/>
          </a:bodyPr>
          <a:lstStyle/>
          <a:p>
            <a:r>
              <a:rPr lang="en-US" sz="2000" dirty="0"/>
              <a:t>8 al 10 de </a:t>
            </a:r>
            <a:r>
              <a:rPr lang="en-US" sz="2000" dirty="0" err="1"/>
              <a:t>junio</a:t>
            </a:r>
            <a:r>
              <a:rPr lang="en-US" sz="2000" dirty="0"/>
              <a:t>/</a:t>
            </a:r>
            <a:r>
              <a:rPr lang="en-US" sz="2000" dirty="0" err="1"/>
              <a:t>june</a:t>
            </a:r>
            <a:r>
              <a:rPr lang="en-US" sz="2000" dirty="0"/>
              <a:t> 8</a:t>
            </a:r>
            <a:r>
              <a:rPr lang="en-US" sz="2000" baseline="30000" dirty="0"/>
              <a:t>th</a:t>
            </a:r>
            <a:r>
              <a:rPr lang="en-US" sz="2000" dirty="0"/>
              <a:t>-June 10</a:t>
            </a:r>
            <a:r>
              <a:rPr lang="en-US" sz="2000" baseline="30000" dirty="0"/>
              <a:t>th</a:t>
            </a:r>
            <a:r>
              <a:rPr lang="en-US" sz="2000" dirty="0"/>
              <a:t>- </a:t>
            </a:r>
            <a:r>
              <a:rPr lang="en-US" sz="2000" dirty="0" err="1"/>
              <a:t>Visita</a:t>
            </a:r>
            <a:r>
              <a:rPr lang="en-US" sz="2000" dirty="0"/>
              <a:t> </a:t>
            </a:r>
            <a:r>
              <a:rPr lang="en-US" sz="2000" dirty="0" err="1"/>
              <a:t>Técnica</a:t>
            </a:r>
            <a:r>
              <a:rPr lang="en-US" sz="2000" dirty="0"/>
              <a:t>/Site Visit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10 de </a:t>
            </a:r>
            <a:r>
              <a:rPr lang="en-US" sz="2000" dirty="0" err="1"/>
              <a:t>junio</a:t>
            </a:r>
            <a:r>
              <a:rPr lang="en-US" sz="2000" dirty="0"/>
              <a:t> 2018/June 10</a:t>
            </a:r>
            <a:r>
              <a:rPr lang="en-US" sz="2000" baseline="30000" dirty="0"/>
              <a:t>th</a:t>
            </a:r>
            <a:r>
              <a:rPr lang="en-US" sz="2000" dirty="0"/>
              <a:t>- </a:t>
            </a:r>
            <a:r>
              <a:rPr lang="en-US" sz="2000" dirty="0" err="1"/>
              <a:t>inscripcion</a:t>
            </a:r>
            <a:r>
              <a:rPr lang="en-US" sz="2000" dirty="0"/>
              <a:t> final a </a:t>
            </a:r>
            <a:r>
              <a:rPr lang="en-US" sz="2000" dirty="0" err="1"/>
              <a:t>cccan</a:t>
            </a:r>
            <a:r>
              <a:rPr lang="en-US" sz="2000" dirty="0"/>
              <a:t>/final entries to </a:t>
            </a:r>
            <a:r>
              <a:rPr lang="en-US" sz="2000" dirty="0" err="1"/>
              <a:t>cccan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18 de </a:t>
            </a:r>
            <a:r>
              <a:rPr lang="en-US" sz="2000" dirty="0" err="1"/>
              <a:t>junio</a:t>
            </a:r>
            <a:r>
              <a:rPr lang="en-US" sz="2000" dirty="0"/>
              <a:t> 2018/June 18</a:t>
            </a:r>
            <a:r>
              <a:rPr lang="en-US" sz="2000" baseline="30000" dirty="0"/>
              <a:t>th</a:t>
            </a:r>
            <a:r>
              <a:rPr lang="en-US" sz="2000" dirty="0"/>
              <a:t>- </a:t>
            </a:r>
            <a:r>
              <a:rPr lang="en-US" sz="2000" dirty="0" err="1"/>
              <a:t>lista</a:t>
            </a:r>
            <a:r>
              <a:rPr lang="en-US" sz="2000" dirty="0"/>
              <a:t> final de </a:t>
            </a:r>
            <a:r>
              <a:rPr lang="en-US" sz="2000" dirty="0" err="1"/>
              <a:t>clasificados</a:t>
            </a:r>
            <a:r>
              <a:rPr lang="en-US" sz="2000" dirty="0"/>
              <a:t>/final list of qualified athletes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20 de </a:t>
            </a:r>
            <a:r>
              <a:rPr lang="en-US" sz="2000" dirty="0" err="1"/>
              <a:t>junio</a:t>
            </a:r>
            <a:r>
              <a:rPr lang="en-US" sz="2000" dirty="0"/>
              <a:t> 2018/June 20</a:t>
            </a:r>
            <a:r>
              <a:rPr lang="en-US" sz="2000" baseline="30000" dirty="0"/>
              <a:t>th</a:t>
            </a:r>
            <a:r>
              <a:rPr lang="en-US" sz="2000" dirty="0"/>
              <a:t>- </a:t>
            </a:r>
            <a:r>
              <a:rPr lang="en-US" sz="2000" dirty="0" err="1"/>
              <a:t>listado</a:t>
            </a:r>
            <a:r>
              <a:rPr lang="en-US" sz="2000" dirty="0"/>
              <a:t> de </a:t>
            </a:r>
            <a:r>
              <a:rPr lang="en-US" sz="2000" dirty="0" err="1"/>
              <a:t>clasificados</a:t>
            </a:r>
            <a:r>
              <a:rPr lang="en-US" sz="2000" dirty="0"/>
              <a:t> a </a:t>
            </a:r>
            <a:r>
              <a:rPr lang="en-US" sz="2000" dirty="0" err="1"/>
              <a:t>cobar</a:t>
            </a:r>
            <a:r>
              <a:rPr lang="en-US" sz="2000" dirty="0"/>
              <a:t>/list of qualifiers to </a:t>
            </a:r>
            <a:r>
              <a:rPr lang="en-US" sz="2000" dirty="0" err="1"/>
              <a:t>cobAR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19 DE JULIO/JULY 19</a:t>
            </a:r>
            <a:r>
              <a:rPr lang="en-US" sz="2000" baseline="30000" dirty="0"/>
              <a:t>TH</a:t>
            </a:r>
            <a:r>
              <a:rPr lang="en-US" sz="2000" dirty="0"/>
              <a:t>- REUNION TECNICA/TECHNICAL MEETING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19 -20 de </a:t>
            </a:r>
            <a:r>
              <a:rPr lang="en-US" sz="2000" dirty="0" err="1"/>
              <a:t>julio</a:t>
            </a:r>
            <a:r>
              <a:rPr lang="en-US" sz="2000" dirty="0"/>
              <a:t> 2018- </a:t>
            </a:r>
            <a:r>
              <a:rPr lang="en-US" sz="2000" dirty="0" err="1"/>
              <a:t>escuela</a:t>
            </a:r>
            <a:r>
              <a:rPr lang="en-US" sz="2000" dirty="0"/>
              <a:t> de </a:t>
            </a:r>
            <a:r>
              <a:rPr lang="en-US" sz="2000" dirty="0" err="1"/>
              <a:t>oficiales</a:t>
            </a:r>
            <a:r>
              <a:rPr lang="en-US" sz="2000" dirty="0"/>
              <a:t>/</a:t>
            </a:r>
            <a:r>
              <a:rPr lang="en-US" sz="2000" dirty="0" err="1"/>
              <a:t>fina</a:t>
            </a:r>
            <a:r>
              <a:rPr lang="en-US" sz="2000" dirty="0"/>
              <a:t> school for officials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20 al 25 de </a:t>
            </a:r>
            <a:r>
              <a:rPr lang="en-US" sz="2000" dirty="0" err="1"/>
              <a:t>julio</a:t>
            </a:r>
            <a:r>
              <a:rPr lang="en-US" sz="2000" dirty="0"/>
              <a:t>/July 20</a:t>
            </a:r>
            <a:r>
              <a:rPr lang="en-US" sz="2000" baseline="30000" dirty="0"/>
              <a:t>th</a:t>
            </a:r>
            <a:r>
              <a:rPr lang="en-US" sz="2000" dirty="0"/>
              <a:t>-July 25</a:t>
            </a:r>
            <a:r>
              <a:rPr lang="en-US" sz="2000" baseline="30000" dirty="0"/>
              <a:t>th</a:t>
            </a:r>
            <a:r>
              <a:rPr lang="en-US" sz="2000" dirty="0"/>
              <a:t>- </a:t>
            </a:r>
            <a:r>
              <a:rPr lang="en-US" sz="2000" dirty="0" err="1"/>
              <a:t>dias</a:t>
            </a:r>
            <a:r>
              <a:rPr lang="en-US" sz="2000" dirty="0"/>
              <a:t> de </a:t>
            </a:r>
            <a:r>
              <a:rPr lang="en-US" sz="2000" dirty="0" err="1"/>
              <a:t>competencia</a:t>
            </a:r>
            <a:r>
              <a:rPr lang="en-US" sz="2000" dirty="0"/>
              <a:t>/competition </a:t>
            </a:r>
            <a:r>
              <a:rPr lang="en-US" sz="2000" dirty="0" err="1"/>
              <a:t>daTES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885EB-4C6B-411B-9D33-802ACF3CD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0"/>
            <a:ext cx="8534400" cy="637563"/>
          </a:xfrm>
        </p:spPr>
        <p:txBody>
          <a:bodyPr/>
          <a:lstStyle/>
          <a:p>
            <a:pPr algn="ctr"/>
            <a:r>
              <a:rPr lang="en-US" dirty="0" err="1"/>
              <a:t>Fechas</a:t>
            </a:r>
            <a:r>
              <a:rPr lang="en-US" dirty="0"/>
              <a:t> </a:t>
            </a:r>
            <a:r>
              <a:rPr lang="en-US" dirty="0" err="1"/>
              <a:t>Relevantes</a:t>
            </a:r>
            <a:r>
              <a:rPr lang="en-US" dirty="0"/>
              <a:t>/Important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196850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3E51-B23F-4AA6-871F-F8ECCF56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2122"/>
            <a:ext cx="12192000" cy="60358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PAISES PARTICIPANTES/PARTICIPATING COUNTRIES</a:t>
            </a:r>
            <a:br>
              <a:rPr lang="en-US" sz="2000" dirty="0"/>
            </a:br>
            <a:r>
              <a:rPr lang="en-US" sz="2000" dirty="0"/>
              <a:t>TOTAL: 30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ATLETAS PARTICIPANTES/PARTICIPATING ATHLETES</a:t>
            </a:r>
            <a:br>
              <a:rPr lang="en-US" sz="2000" dirty="0"/>
            </a:br>
            <a:r>
              <a:rPr lang="en-US" sz="2000" dirty="0"/>
              <a:t>TOTAL: 212(quota </a:t>
            </a:r>
            <a:r>
              <a:rPr lang="en-US" sz="2000" dirty="0" err="1"/>
              <a:t>establecida</a:t>
            </a:r>
            <a:r>
              <a:rPr lang="en-US" sz="2000" dirty="0"/>
              <a:t> por </a:t>
            </a:r>
            <a:r>
              <a:rPr lang="en-US" sz="2000" dirty="0" err="1"/>
              <a:t>odecabe</a:t>
            </a:r>
            <a:r>
              <a:rPr lang="en-US" sz="2000" dirty="0"/>
              <a:t> era 226/quota established by </a:t>
            </a:r>
            <a:r>
              <a:rPr lang="en-US" sz="2000" dirty="0" err="1"/>
              <a:t>cacso</a:t>
            </a:r>
            <a:r>
              <a:rPr lang="en-US" sz="2000" dirty="0"/>
              <a:t> was 226)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nuevas</a:t>
            </a:r>
            <a:r>
              <a:rPr lang="en-US" sz="2000" dirty="0"/>
              <a:t> </a:t>
            </a:r>
            <a:r>
              <a:rPr lang="en-US" sz="2000" dirty="0" err="1"/>
              <a:t>marcas</a:t>
            </a:r>
            <a:r>
              <a:rPr lang="en-US" sz="2000" dirty="0"/>
              <a:t> </a:t>
            </a:r>
            <a:r>
              <a:rPr lang="en-US" sz="2000" dirty="0" err="1"/>
              <a:t>establecidas</a:t>
            </a:r>
            <a:r>
              <a:rPr lang="en-US" sz="2000" dirty="0"/>
              <a:t> para los </a:t>
            </a:r>
            <a:r>
              <a:rPr lang="en-US" sz="2000" dirty="0" err="1"/>
              <a:t>juegos</a:t>
            </a:r>
            <a:r>
              <a:rPr lang="en-US" sz="2000" dirty="0"/>
              <a:t>/new </a:t>
            </a:r>
            <a:r>
              <a:rPr lang="en-US" sz="2000" dirty="0" err="1"/>
              <a:t>cac</a:t>
            </a:r>
            <a:r>
              <a:rPr lang="en-US" sz="2000" dirty="0"/>
              <a:t> games records established</a:t>
            </a:r>
            <a:br>
              <a:rPr lang="en-US" sz="2000" dirty="0"/>
            </a:br>
            <a:r>
              <a:rPr lang="en-US" sz="2000" dirty="0"/>
              <a:t>total: 48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TOTAL DE </a:t>
            </a:r>
            <a:r>
              <a:rPr lang="en-US" sz="2000" dirty="0" err="1"/>
              <a:t>DEsCALIFICACIONES</a:t>
            </a:r>
            <a:r>
              <a:rPr lang="en-US" sz="2000" dirty="0"/>
              <a:t>/TOTAL NUMBER OF DQ’S</a:t>
            </a:r>
            <a:br>
              <a:rPr lang="en-US" sz="2000" dirty="0"/>
            </a:br>
            <a:r>
              <a:rPr lang="en-US" sz="2000" dirty="0"/>
              <a:t>TOTAL:9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oficiales</a:t>
            </a:r>
            <a:r>
              <a:rPr lang="en-US" sz="2000" dirty="0"/>
              <a:t> </a:t>
            </a:r>
            <a:r>
              <a:rPr lang="en-US" sz="2000" dirty="0" err="1"/>
              <a:t>tecnicos</a:t>
            </a:r>
            <a:r>
              <a:rPr lang="en-US" sz="2000" dirty="0"/>
              <a:t> </a:t>
            </a:r>
            <a:r>
              <a:rPr lang="en-US" sz="2000" dirty="0" err="1"/>
              <a:t>internacionales</a:t>
            </a:r>
            <a:r>
              <a:rPr lang="en-US" sz="2000" dirty="0"/>
              <a:t>/international technical officials</a:t>
            </a:r>
            <a:br>
              <a:rPr lang="en-US" sz="2000" dirty="0"/>
            </a:br>
            <a:r>
              <a:rPr lang="en-US" sz="2000" dirty="0"/>
              <a:t>total: 25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Participacion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JCA de </a:t>
            </a:r>
            <a:r>
              <a:rPr lang="en-US" sz="2000" dirty="0" err="1"/>
              <a:t>Federaciones</a:t>
            </a:r>
            <a:r>
              <a:rPr lang="en-US" sz="2000" dirty="0"/>
              <a:t> </a:t>
            </a:r>
            <a:r>
              <a:rPr lang="en-US" sz="2000" dirty="0" err="1"/>
              <a:t>Nacionales</a:t>
            </a:r>
            <a:r>
              <a:rPr lang="en-US" sz="2000" dirty="0"/>
              <a:t> no </a:t>
            </a:r>
            <a:r>
              <a:rPr lang="en-US" sz="2000"/>
              <a:t>tradicionales</a:t>
            </a:r>
            <a:r>
              <a:rPr lang="en-US" sz="2000" dirty="0"/>
              <a:t>/welcome to national federations not traditionally participating at the CAC Games before:</a:t>
            </a:r>
            <a:br>
              <a:rPr lang="en-US" sz="2000" dirty="0"/>
            </a:br>
            <a:r>
              <a:rPr lang="en-US" sz="2000" dirty="0">
                <a:solidFill>
                  <a:schemeClr val="bg1"/>
                </a:solidFill>
              </a:rPr>
              <a:t>Haiti, </a:t>
            </a:r>
            <a:r>
              <a:rPr lang="en-US" sz="2000" dirty="0" err="1">
                <a:solidFill>
                  <a:schemeClr val="bg1"/>
                </a:solidFill>
              </a:rPr>
              <a:t>Guadeloupe,Guyana</a:t>
            </a:r>
            <a:r>
              <a:rPr lang="en-US" sz="2000" dirty="0">
                <a:solidFill>
                  <a:schemeClr val="bg1"/>
                </a:solidFill>
              </a:rPr>
              <a:t>, Sint </a:t>
            </a:r>
            <a:r>
              <a:rPr lang="en-US" sz="2000" dirty="0" err="1">
                <a:solidFill>
                  <a:schemeClr val="bg1"/>
                </a:solidFill>
              </a:rPr>
              <a:t>Marteen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03B1-A351-4C4A-A2E4-816F50E7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039" y="150111"/>
            <a:ext cx="8534400" cy="835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DATOS DE LA COMPETENCIA/COMPETITION FACTS</a:t>
            </a:r>
          </a:p>
        </p:txBody>
      </p:sp>
    </p:spTree>
    <p:extLst>
      <p:ext uri="{BB962C8B-B14F-4D97-AF65-F5344CB8AC3E}">
        <p14:creationId xmlns:p14="http://schemas.microsoft.com/office/powerpoint/2010/main" val="248363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648A-BE36-4C3C-92F0-DF113E00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028701"/>
            <a:ext cx="11139488" cy="5626097"/>
          </a:xfrm>
        </p:spPr>
        <p:txBody>
          <a:bodyPr>
            <a:normAutofit/>
          </a:bodyPr>
          <a:lstStyle/>
          <a:p>
            <a:r>
              <a:rPr lang="en-US" sz="2800" dirty="0"/>
              <a:t>Sistema de </a:t>
            </a:r>
            <a:r>
              <a:rPr lang="en-US" sz="2800" dirty="0" err="1"/>
              <a:t>tiempos</a:t>
            </a:r>
            <a:r>
              <a:rPr lang="en-US" sz="2800" dirty="0"/>
              <a:t>/timing system:		 	Daktronics</a:t>
            </a:r>
            <a:br>
              <a:rPr lang="en-US" sz="2800" dirty="0"/>
            </a:br>
            <a:r>
              <a:rPr lang="en-US" sz="2800" dirty="0" err="1"/>
              <a:t>bloques</a:t>
            </a:r>
            <a:r>
              <a:rPr lang="en-US" sz="2800" dirty="0"/>
              <a:t> de </a:t>
            </a:r>
            <a:r>
              <a:rPr lang="en-US" sz="2800" dirty="0" err="1"/>
              <a:t>salidas</a:t>
            </a:r>
            <a:r>
              <a:rPr lang="en-US" sz="2800" dirty="0"/>
              <a:t>/starting blocks: 	astral</a:t>
            </a:r>
            <a:br>
              <a:rPr lang="en-US" sz="2800" dirty="0"/>
            </a:br>
            <a:r>
              <a:rPr lang="en-US" sz="2800" dirty="0" err="1"/>
              <a:t>consola</a:t>
            </a:r>
            <a:r>
              <a:rPr lang="en-US" sz="2800" dirty="0"/>
              <a:t> de </a:t>
            </a:r>
            <a:r>
              <a:rPr lang="en-US" sz="2800" dirty="0" err="1"/>
              <a:t>tiempos</a:t>
            </a:r>
            <a:r>
              <a:rPr lang="en-US" sz="2800" dirty="0"/>
              <a:t>/timing console:	Daktronics</a:t>
            </a:r>
            <a:br>
              <a:rPr lang="en-US" sz="2800" dirty="0"/>
            </a:br>
            <a:r>
              <a:rPr lang="en-US" sz="2800" dirty="0"/>
              <a:t>Sistema de </a:t>
            </a:r>
            <a:r>
              <a:rPr lang="en-US" sz="2800" dirty="0" err="1"/>
              <a:t>datos</a:t>
            </a:r>
            <a:r>
              <a:rPr lang="en-US" sz="2800" dirty="0"/>
              <a:t>/operating data system:	Atos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7715-3AE8-4BF1-8D27-802681D88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3201"/>
            <a:ext cx="8534400" cy="825500"/>
          </a:xfrm>
        </p:spPr>
        <p:txBody>
          <a:bodyPr/>
          <a:lstStyle/>
          <a:p>
            <a:pPr algn="ctr"/>
            <a:r>
              <a:rPr lang="en-US" dirty="0"/>
              <a:t>APECTOS TECNICO DE LA COMPETENCIA/TECHNICAL ASPECTS OF THE MEET</a:t>
            </a:r>
          </a:p>
        </p:txBody>
      </p:sp>
    </p:spTree>
    <p:extLst>
      <p:ext uri="{BB962C8B-B14F-4D97-AF65-F5344CB8AC3E}">
        <p14:creationId xmlns:p14="http://schemas.microsoft.com/office/powerpoint/2010/main" val="172510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F249-C8EC-4DD9-A96F-0F833AB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965201"/>
            <a:ext cx="11734800" cy="5575297"/>
          </a:xfrm>
        </p:spPr>
        <p:txBody>
          <a:bodyPr>
            <a:normAutofit/>
          </a:bodyPr>
          <a:lstStyle/>
          <a:p>
            <a:r>
              <a:rPr lang="en-US" sz="2000" dirty="0"/>
              <a:t>COMUNICACION MAS TEMPRANA CON MANEJADOR DE DATOS DE LA ODECABE/EARLIER COMMUNICATION WITH DATA MANAGEMENT COMPANY NAMED BY CACSO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MANTENER QUOTA DE ATLETAS DE LA ODECABE/RETAIN QUOTA ASSIGNED BY CACSO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MEJOR DEFINICION DEL SISTEMA DE INSCRIPCIONES/ BETTER DETAILING OF ENTRY SYSTEM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MEJORAR PROTOCOLO DE PREMIACIONES/IMPROVE MEDAL CEREMONY PROTOCOL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Utilizacion</a:t>
            </a:r>
            <a:r>
              <a:rPr lang="en-US" sz="2000" dirty="0"/>
              <a:t> </a:t>
            </a:r>
            <a:r>
              <a:rPr lang="en-US" sz="2000" dirty="0" err="1"/>
              <a:t>paralela</a:t>
            </a:r>
            <a:r>
              <a:rPr lang="en-US" sz="2000" dirty="0"/>
              <a:t> del </a:t>
            </a:r>
            <a:r>
              <a:rPr lang="en-US" sz="2000" dirty="0" err="1"/>
              <a:t>programa</a:t>
            </a:r>
            <a:r>
              <a:rPr lang="en-US" sz="2000" dirty="0"/>
              <a:t> meet manager/</a:t>
            </a:r>
            <a:r>
              <a:rPr lang="en-US" sz="2000" dirty="0" err="1"/>
              <a:t>Paralel</a:t>
            </a:r>
            <a:r>
              <a:rPr lang="en-US" sz="2000" dirty="0"/>
              <a:t> use of meet manager program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2977B-3101-4876-97F2-F01821FEC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912" y="317501"/>
            <a:ext cx="8534400" cy="647700"/>
          </a:xfrm>
        </p:spPr>
        <p:txBody>
          <a:bodyPr>
            <a:normAutofit/>
          </a:bodyPr>
          <a:lstStyle/>
          <a:p>
            <a:r>
              <a:rPr lang="en-US" sz="2800" dirty="0"/>
              <a:t>RECOMENDACIONES/RECOMMENDATIONS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27629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614-4203-454B-B5B3-6E00EF80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869950"/>
            <a:ext cx="10606088" cy="5118100"/>
          </a:xfrm>
        </p:spPr>
        <p:txBody>
          <a:bodyPr>
            <a:normAutofit/>
          </a:bodyPr>
          <a:lstStyle/>
          <a:p>
            <a:r>
              <a:rPr lang="en-US" sz="2400" dirty="0"/>
              <a:t>Al </a:t>
            </a:r>
            <a:r>
              <a:rPr lang="en-US" sz="2400" dirty="0" err="1"/>
              <a:t>Comite</a:t>
            </a:r>
            <a:r>
              <a:rPr lang="en-US" sz="2400" dirty="0"/>
              <a:t> </a:t>
            </a:r>
            <a:r>
              <a:rPr lang="en-US" sz="2400" dirty="0" err="1"/>
              <a:t>Ejecutivo</a:t>
            </a:r>
            <a:r>
              <a:rPr lang="en-US" sz="2400" dirty="0"/>
              <a:t> de la CCCAN/to the </a:t>
            </a:r>
            <a:r>
              <a:rPr lang="en-US" sz="2400" dirty="0" err="1"/>
              <a:t>cccaN</a:t>
            </a:r>
            <a:r>
              <a:rPr lang="en-US" sz="2400" dirty="0"/>
              <a:t> EXECUTIVE COMMITTEE- </a:t>
            </a:r>
            <a:r>
              <a:rPr lang="en-US" sz="2000" dirty="0"/>
              <a:t>POR CONFIAR EN MI PERSONA COMO DIRECTOR TECNICO/FOR TRUSTING ME AS THE TECHNICAL DIRECTOR OF THE COMPETITION</a:t>
            </a:r>
            <a:br>
              <a:rPr lang="en-US" sz="2000" dirty="0"/>
            </a:br>
            <a:br>
              <a:rPr lang="en-US" sz="2000" dirty="0"/>
            </a:br>
            <a:r>
              <a:rPr lang="en-US" sz="2400" dirty="0"/>
              <a:t>A/ TO :LA SRTA HEYMI SANDOVAL,EL SR. EDUARDO MOVILLA Y EL SR.PEDRO PEREZ FROM COL-</a:t>
            </a:r>
            <a:r>
              <a:rPr lang="en-US" sz="2000" dirty="0"/>
              <a:t> POR SU GRAN TRABAJO PARA QUE EL EVENTO FUERA TODO UN EXITO/ FOR THEIR GREAT CONTRIBUTION TO A SUCCESSFUL MEET</a:t>
            </a:r>
            <a:br>
              <a:rPr lang="en-US" sz="2000" dirty="0"/>
            </a:br>
            <a:br>
              <a:rPr lang="en-US" sz="2000" dirty="0"/>
            </a:br>
            <a:r>
              <a:rPr lang="en-US" sz="2400" dirty="0"/>
              <a:t>A/To:  la </a:t>
            </a:r>
            <a:r>
              <a:rPr lang="en-US" sz="2400" dirty="0" err="1"/>
              <a:t>comison</a:t>
            </a:r>
            <a:r>
              <a:rPr lang="en-US" sz="2400" dirty="0"/>
              <a:t> </a:t>
            </a:r>
            <a:r>
              <a:rPr lang="en-US" sz="2400" dirty="0" err="1"/>
              <a:t>tecnica</a:t>
            </a:r>
            <a:r>
              <a:rPr lang="en-US" sz="2400" dirty="0"/>
              <a:t> de la </a:t>
            </a:r>
            <a:r>
              <a:rPr lang="en-US" sz="2400" dirty="0" err="1"/>
              <a:t>cccan</a:t>
            </a:r>
            <a:r>
              <a:rPr lang="en-US" sz="2400" dirty="0"/>
              <a:t>/ to the </a:t>
            </a:r>
            <a:r>
              <a:rPr lang="en-US" sz="2400" dirty="0" err="1"/>
              <a:t>cccan</a:t>
            </a:r>
            <a:r>
              <a:rPr lang="en-US" sz="2400" dirty="0"/>
              <a:t> </a:t>
            </a:r>
            <a:r>
              <a:rPr lang="en-US" sz="2400" dirty="0" err="1"/>
              <a:t>tsc</a:t>
            </a:r>
            <a:r>
              <a:rPr lang="en-US" sz="2400" dirty="0"/>
              <a:t>-</a:t>
            </a:r>
            <a:r>
              <a:rPr lang="en-US" sz="2000" dirty="0"/>
              <a:t> por </a:t>
            </a:r>
            <a:r>
              <a:rPr lang="en-US" sz="2000" dirty="0" err="1"/>
              <a:t>su</a:t>
            </a:r>
            <a:r>
              <a:rPr lang="en-US" sz="2000" dirty="0"/>
              <a:t> DEDICACION A LA COMPETENCIA/FOR THEIR DEDICATION TO THE MEET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F0FE-D37D-45ED-AE8F-815CB5AA2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7801"/>
            <a:ext cx="8534400" cy="901700"/>
          </a:xfrm>
        </p:spPr>
        <p:txBody>
          <a:bodyPr>
            <a:normAutofit/>
          </a:bodyPr>
          <a:lstStyle/>
          <a:p>
            <a:r>
              <a:rPr lang="en-US" sz="2800" dirty="0" err="1"/>
              <a:t>Agradecimientos</a:t>
            </a:r>
            <a:r>
              <a:rPr lang="en-US" sz="2800" dirty="0"/>
              <a:t> </a:t>
            </a:r>
            <a:r>
              <a:rPr lang="en-US" sz="2800" dirty="0" err="1"/>
              <a:t>Especiales</a:t>
            </a:r>
            <a:r>
              <a:rPr lang="en-US" sz="2800" dirty="0"/>
              <a:t>/Special Thanks </a:t>
            </a:r>
          </a:p>
        </p:txBody>
      </p:sp>
    </p:spTree>
    <p:extLst>
      <p:ext uri="{BB962C8B-B14F-4D97-AF65-F5344CB8AC3E}">
        <p14:creationId xmlns:p14="http://schemas.microsoft.com/office/powerpoint/2010/main" val="392799368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194</TotalTime>
  <Words>164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Slice</vt:lpstr>
      <vt:lpstr>Informe/Report Juegos Centroamericanos y del Caribe 2018 Barranquilla, Colombia</vt:lpstr>
      <vt:lpstr>Jose de Jesus- Presidente/Chairperson Marlin Tromp Mario Williams-Secretario/secretary Wendel LaI Hing Rodolfo falcon MaNCER Roberts(BAH) Sonia o’neal(liason)</vt:lpstr>
      <vt:lpstr>PowerPoint Presentation</vt:lpstr>
      <vt:lpstr>20 de julio 2018/July 20th, 2018</vt:lpstr>
      <vt:lpstr>8 al 10 de junio/june 8th-June 10th- Visita Técnica/Site Visit  10 de junio 2018/June 10th- inscripcion final a cccan/final entries to cccan  18 de junio 2018/June 18th- lista final de clasificados/final list of qualified athletes  20 de junio 2018/June 20th- listado de clasificados a cobar/list of qualifiers to cobAR  19 DE JULIO/JULY 19TH- REUNION TECNICA/TECHNICAL MEETING  19 -20 de julio 2018- escuela de oficiales/fina school for officials  20 al 25 de julio/July 20th-July 25th- dias de competencia/competition daTES</vt:lpstr>
      <vt:lpstr>PAISES PARTICIPANTES/PARTICIPATING COUNTRIES TOTAL: 30  ATLETAS PARTICIPANTES/PARTICIPATING ATHLETES TOTAL: 212(quota establecida por odecabe era 226/quota established by cacso was 226)  nuevas marcas establecidas para los juegos/new cac games records established total: 48  TOTAL DE DEsCALIFICACIONES/TOTAL NUMBER OF DQ’S TOTAL:9  oficiales tecnicos internacionales/international technical officials total: 25  Participacion en JCA de Federaciones Nacionales no tradicionales/welcome to national federations not traditionally participating at the CAC Games before: Haiti, Guadeloupe,Guyana, Sint Marteen </vt:lpstr>
      <vt:lpstr>Sistema de tiempos/timing system:    Daktronics bloques de salidas/starting blocks:  astral consola de tiempos/timing console: Daktronics Sistema de datos/operating data system: Atos  </vt:lpstr>
      <vt:lpstr>COMUNICACION MAS TEMPRANA CON MANEJADOR DE DATOS DE LA ODECABE/EARLIER COMMUNICATION WITH DATA MANAGEMENT COMPANY NAMED BY CACSO  MANTENER QUOTA DE ATLETAS DE LA ODECABE/RETAIN QUOTA ASSIGNED BY CACSO  MEJOR DEFINICION DEL SISTEMA DE INSCRIPCIONES/ BETTER DETAILING OF ENTRY SYSTEM  MEJORAR PROTOCOLO DE PREMIACIONES/IMPROVE MEDAL CEREMONY PROTOCOL  Utilizacion paralela del programa meet manager/Paralel use of meet manager program </vt:lpstr>
      <vt:lpstr>Al Comite Ejecutivo de la CCCAN/to the cccaN EXECUTIVE COMMITTEE- POR CONFIAR EN MI PERSONA COMO DIRECTOR TECNICO/FOR TRUSTING ME AS THE TECHNICAL DIRECTOR OF THE COMPETITION  A/ TO :LA SRTA HEYMI SANDOVAL,EL SR. EDUARDO MOVILLA Y EL SR.PEDRO PEREZ FROM COL- POR SU GRAN TRABAJO PARA QUE EL EVENTO FUERA TODO UN EXITO/ FOR THEIR GREAT CONTRIBUTION TO A SUCCESSFUL MEET  A/To:  la comison tecnica de la cccan/ to the cccan tsc- por su DEDICACION A LA COMPETENCIA/FOR THEIR DEDICATION TO THE MEET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Informe/Report Juegos Centroamericanos y del Caribe 2018 Barranquilla, Colombia</dc:title>
  <dc:creator>Jose de Jesus</dc:creator>
  <cp:lastModifiedBy>Patrick Groters</cp:lastModifiedBy>
  <cp:revision>19</cp:revision>
  <dcterms:created xsi:type="dcterms:W3CDTF">2018-10-02T01:23:31Z</dcterms:created>
  <dcterms:modified xsi:type="dcterms:W3CDTF">2019-06-25T17:44:03Z</dcterms:modified>
</cp:coreProperties>
</file>