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72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lene McDonald" initials="AM" lastIdx="5" clrIdx="0">
    <p:extLst>
      <p:ext uri="{19B8F6BF-5375-455C-9EA6-DF929625EA0E}">
        <p15:presenceInfo xmlns:p15="http://schemas.microsoft.com/office/powerpoint/2012/main" userId="0be1a1dfe12bccfb" providerId="Windows Live"/>
      </p:ext>
    </p:extLst>
  </p:cmAuthor>
  <p:cmAuthor id="2" name="Artim, Michael" initials="AM" lastIdx="2" clrIdx="1">
    <p:extLst>
      <p:ext uri="{19B8F6BF-5375-455C-9EA6-DF929625EA0E}">
        <p15:presenceInfo xmlns:p15="http://schemas.microsoft.com/office/powerpoint/2012/main" userId="S::Michael.Artim@marcusmillichap.com::bf2ecfa2-0346-45bf-868e-4bf8e306d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4972"/>
    <a:srgbClr val="00B0F0"/>
    <a:srgbClr val="9933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47" autoAdjust="0"/>
    <p:restoredTop sz="86403" autoAdjust="0"/>
  </p:normalViewPr>
  <p:slideViewPr>
    <p:cSldViewPr>
      <p:cViewPr varScale="1">
        <p:scale>
          <a:sx n="87" d="100"/>
          <a:sy n="87" d="100"/>
        </p:scale>
        <p:origin x="934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-2862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37EC21C-53C8-4E1C-8B48-A5458BD1FC3D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39B514-9DAC-4A7B-B54C-9EA293F405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30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F6FE5F7-755A-4B75-A4CE-BBB37A678673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3C9BDBB-AF9D-47FE-B149-71961C742D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881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0C4B2-1775-4581-A02C-D41A6C0E6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AB2A5-BD5D-48FD-B0D4-70AEB381C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BB40B-B37F-4FCB-9435-7B7F20F5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8896E-1508-48F1-A80C-22207125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451D6-B81B-4F06-AE31-BF55B83F3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91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A115C-FBC6-4347-B950-0E30D56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A64F0-EBA5-498F-92FF-1475F1221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36A1C-54C7-4B14-BCC4-AC920E62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A2155-8516-4266-8721-BDA4E83E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D7402-9171-4556-BF61-9038EC21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9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55AFC1-A63A-4794-80C7-F87ADA885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ABECA-6A5D-4AF8-BAFD-E43B41268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83C03-3364-42C0-97AA-DA152139B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BEF3B-0069-428E-AAC6-B1F5D964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EB2BF-C0C4-4F6E-8FDE-8028BD45E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75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F7038-5B9D-4240-9A9D-5DF2CF42A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DE110-2036-4466-90B8-B5CB90091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745CC-567B-4BFC-BBFA-CB0D898B3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5B837-200B-4347-B14F-D37DA04F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8F2D9-C2C9-49DC-94F3-0F3F4A0C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2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E3DB9-1487-4070-9F21-D50B13FE0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D927B-2DEA-4931-AD7B-5B49D1784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907FC-2F1F-4B6D-B07D-F9316703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BC71D-759D-4002-938D-558E6F557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F4294-3FA7-44B5-98CA-B8D40834C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4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BC3DF-F021-4132-A331-063D0774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50328-6576-4EFE-BDE6-B173B77CE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C3A17-F7A6-495F-9DBF-C9012A0CE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DEF2A4-C63A-4D8E-8CDD-678E94CB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A1DF2-DD41-4624-9092-C24D39528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FAB12-A68E-4ED3-A27A-EB0A4862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84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9A2EC-49BE-41F9-804C-34E22AE16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DE-F5A2-4D50-B835-F6ED8B48C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ADA7E-B1B5-4BA9-BEFB-2B4D92AC9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C8B506-54B0-43E1-A3F0-979721F59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E6E26-6E47-44D1-BB1C-03EF0F15F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1CECAC-978F-4F28-A361-A3348CBD1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D62F90-B212-4AB6-99B2-F2632977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449F57-142A-4092-952F-27F2769EF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8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21275-558B-4987-9E01-AEC49B15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EDA03-BB8B-4420-92DD-13A358A08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9D638F-1381-4880-9A31-1E74A7D31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18AB1E-FA0A-4AD5-9579-8E82DB6D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24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102FE4-2A98-4C72-A889-D79798F0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58ABED-3D30-4AA1-B4AF-243F2121A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B98FA-FF31-43CD-ADDB-D7E6E8AA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6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E3279-DFB9-4AED-A86F-04C8145A6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AA9A-C60F-49DB-99D5-861141EFB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CC09FC-2307-4C5C-851C-934EF48E4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BD53C-2F0B-4CD6-8722-272AC65F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6FCDC-3A9A-45E3-B2E2-DB622AEB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9717A2-90BC-47B3-A0AF-97C7930C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3296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99969-3444-417B-8934-BF71B5F65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4097DC-E20E-4607-9939-339CEB359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B9523-B750-41B5-AFC0-AAD8A2A8D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479C7-EA36-40A4-88B5-3B86B9FE8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8487A-70CF-43AB-A205-288608035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F0547-8D4E-492C-9F32-8E69B257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54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193D4B-E0A3-4914-8FAF-3AEB5CD1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15D59-49F1-4CBC-B1AE-261671D35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30AA3-F7E3-41F3-983D-5B448BBD2A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A16DF-4C37-4A93-A475-5EA051E86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30658-2FCB-4728-BAA6-A5965E94E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D033A-BB6E-4ACF-9D58-3E31A87163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4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source=web&amp;cd=&amp;cad=rja&amp;uact=8&amp;ved=2ahUKEwifuK_Vp9ruAhWMbc0KHSNiAnYQFjAKegQIHxAC&amp;url=https%3A%2F%2Fwww.youtube.com%2Fhowyoutubeworks%2Fproduct-features%2Flive%2F&amp;usg=AOvVaw1y8do3Vy065geQ0aPhXdga" TargetMode="External"/><Relationship Id="rId2" Type="http://schemas.openxmlformats.org/officeDocument/2006/relationships/hyperlink" Target="https://vimeo.com/features/livestreaming?vcid=38514&amp;utm_medium=cpc&amp;utm_source=google&amp;utm_campaign=ENT_Search_US_EN_Google_NB_Live_Prospect&amp;semtype=search&amp;utm_term=how%20to%20do%20live%20streaming%20on%20youtube&amp;utm_adgroup=Live+Keywords_Youtube+Live+Streaming&amp;campaignid=11121268503&amp;adgroupid=110109718478&amp;device=c&amp;gclid=Cj0KCQiA34OBBhCcARIsAG32uvN9dSxC30P7cjRB_KVIGSc-r_tf7c4Gi-oUlfGN6X9ylbXgeCDqD4gaAkt9EALw_wcB&amp;gclsrc=aw.ds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restream.io/blog/the-ultimate-guide-to-facebook-live-stream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8046F-D32E-47A2-9623-3C6B0D798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Webcasting Options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85878-93B0-4721-BE6A-47A5D295B8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Vimeo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EC8536-40E8-4510-B558-CEEEC4BD35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Vimeo: C</a:t>
            </a:r>
            <a:r>
              <a:rPr lang="en-US" sz="2000" b="1" dirty="0">
                <a:effectLst/>
                <a:ea typeface="Calibri" panose="020F0502020204030204" pitchFamily="34" charset="0"/>
              </a:rPr>
              <a:t>reate a broadcast:</a:t>
            </a:r>
            <a:r>
              <a:rPr lang="en-US" sz="2000" dirty="0">
                <a:effectLst/>
                <a:ea typeface="Calibri" panose="020F0502020204030204" pitchFamily="34" charset="0"/>
              </a:rPr>
              <a:t> </a:t>
            </a:r>
            <a:br>
              <a:rPr lang="en-US" sz="2000" dirty="0">
                <a:effectLst/>
                <a:ea typeface="Calibri" panose="020F0502020204030204" pitchFamily="34" charset="0"/>
              </a:rPr>
            </a:br>
            <a:r>
              <a:rPr lang="en-US" sz="2000" b="1" dirty="0">
                <a:effectLst/>
                <a:ea typeface="Calibri" panose="020F0502020204030204" pitchFamily="34" charset="0"/>
                <a:hlinkClick r:id="rId2"/>
              </a:rPr>
              <a:t>Click Here</a:t>
            </a:r>
            <a:endParaRPr lang="en-US" sz="2000" b="1" dirty="0"/>
          </a:p>
          <a:p>
            <a:pPr marL="0" indent="0">
              <a:buNone/>
            </a:pPr>
            <a:br>
              <a:rPr lang="en-US" sz="2000" dirty="0">
                <a:solidFill>
                  <a:srgbClr val="0563C1"/>
                </a:solidFill>
                <a:ea typeface="Calibri" panose="020F0502020204030204" pitchFamily="34" charset="0"/>
              </a:rPr>
            </a:br>
            <a:r>
              <a:rPr lang="en-US" sz="2000" b="1" dirty="0" err="1">
                <a:ea typeface="Calibri" panose="020F0502020204030204" pitchFamily="34" charset="0"/>
              </a:rPr>
              <a:t>Youtube</a:t>
            </a:r>
            <a:r>
              <a:rPr lang="en-US" sz="2000" b="1" dirty="0">
                <a:ea typeface="Calibri" panose="020F0502020204030204" pitchFamily="34" charset="0"/>
              </a:rPr>
              <a:t>: How to Stream Live on </a:t>
            </a:r>
            <a:r>
              <a:rPr lang="en-US" sz="2000" b="1" dirty="0" err="1">
                <a:ea typeface="Calibri" panose="020F0502020204030204" pitchFamily="34" charset="0"/>
              </a:rPr>
              <a:t>Youtube</a:t>
            </a:r>
            <a:r>
              <a:rPr lang="en-US" sz="2000" b="1" dirty="0">
                <a:ea typeface="Calibri" panose="020F0502020204030204" pitchFamily="34" charset="0"/>
              </a:rPr>
              <a:t> </a:t>
            </a:r>
            <a:r>
              <a:rPr lang="en-US" sz="2000" b="1" dirty="0">
                <a:ea typeface="Calibri" panose="020F0502020204030204" pitchFamily="34" charset="0"/>
                <a:hlinkClick r:id="rId3"/>
              </a:rPr>
              <a:t>Click Here</a:t>
            </a:r>
            <a:endParaRPr lang="en-US" sz="2000" b="1" dirty="0"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000" b="1" dirty="0"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dirty="0">
                <a:ea typeface="Calibri" panose="020F0502020204030204" pitchFamily="34" charset="0"/>
              </a:rPr>
              <a:t>Other Technologies </a:t>
            </a:r>
            <a:br>
              <a:rPr lang="en-US" sz="2000" b="1" dirty="0">
                <a:ea typeface="Calibri" panose="020F0502020204030204" pitchFamily="34" charset="0"/>
              </a:rPr>
            </a:br>
            <a:r>
              <a:rPr lang="en-US" sz="2000" b="1" dirty="0">
                <a:ea typeface="Calibri" panose="020F0502020204030204" pitchFamily="34" charset="0"/>
              </a:rPr>
              <a:t>(Free &amp; For a Fee)</a:t>
            </a:r>
          </a:p>
          <a:p>
            <a:r>
              <a:rPr lang="en-US" sz="2000" dirty="0">
                <a:effectLst/>
                <a:ea typeface="Calibri" panose="020F0502020204030204" pitchFamily="34" charset="0"/>
              </a:rPr>
              <a:t>St</a:t>
            </a:r>
            <a:r>
              <a:rPr lang="en-US" sz="2000" dirty="0">
                <a:ea typeface="Calibri" panose="020F0502020204030204" pitchFamily="34" charset="0"/>
              </a:rPr>
              <a:t>reaming on Zoom</a:t>
            </a:r>
          </a:p>
          <a:p>
            <a:r>
              <a:rPr lang="en-US" sz="2000" dirty="0">
                <a:ea typeface="Calibri" panose="020F0502020204030204" pitchFamily="34" charset="0"/>
              </a:rPr>
              <a:t>Blue Frame Technologies –App-Remote Truck. Fee Involved</a:t>
            </a: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2AC978-C407-47E7-8C76-743BF6C86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Facebook Live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8DF077-FC0A-4DF0-B135-09EDE2F4F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44641"/>
            <a:ext cx="3887391" cy="3684588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Fackbook</a:t>
            </a:r>
            <a:r>
              <a:rPr lang="en-US" sz="2000" b="1" dirty="0"/>
              <a:t> Live</a:t>
            </a:r>
            <a:r>
              <a:rPr lang="en-US" sz="2000" dirty="0"/>
              <a:t>: </a:t>
            </a:r>
            <a:r>
              <a:rPr lang="en-US" sz="2000" b="1" dirty="0">
                <a:hlinkClick r:id="rId4"/>
              </a:rPr>
              <a:t>Click Here</a:t>
            </a:r>
            <a:r>
              <a:rPr lang="en-US" sz="2000" b="1" dirty="0"/>
              <a:t> </a:t>
            </a:r>
          </a:p>
          <a:p>
            <a:endParaRPr lang="en-US" sz="2000" b="1" dirty="0"/>
          </a:p>
          <a:p>
            <a:endParaRPr lang="en-US" sz="2000" b="1" dirty="0"/>
          </a:p>
          <a:p>
            <a:pPr marL="0" indent="0" algn="ctr">
              <a:buNone/>
            </a:pPr>
            <a:r>
              <a:rPr lang="en-US" sz="2000" b="1" dirty="0"/>
              <a:t>APPS</a:t>
            </a:r>
          </a:p>
          <a:p>
            <a:r>
              <a:rPr lang="en-US" sz="2000" dirty="0" err="1"/>
              <a:t>AirMix</a:t>
            </a:r>
            <a:r>
              <a:rPr lang="en-US" sz="2000" dirty="0"/>
              <a:t> Remote: Dedicated phone app connects to </a:t>
            </a:r>
            <a:r>
              <a:rPr lang="en-US" sz="2000" dirty="0" err="1"/>
              <a:t>Youtube</a:t>
            </a:r>
            <a:r>
              <a:rPr lang="en-US" sz="2000" dirty="0"/>
              <a:t> or FB Live.  Can add graphics (Apple Products)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0A7AF-F3CC-40C4-A560-39AF20634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9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73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Webcasting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CHAMPIONSHIP COORDINATION  MEETING  Welcome  2020 Spring  Championship Hosts!</dc:title>
  <dc:creator>Office</dc:creator>
  <cp:lastModifiedBy>Office</cp:lastModifiedBy>
  <cp:revision>24</cp:revision>
  <cp:lastPrinted>2021-02-08T12:58:37Z</cp:lastPrinted>
  <dcterms:created xsi:type="dcterms:W3CDTF">2021-01-12T16:20:21Z</dcterms:created>
  <dcterms:modified xsi:type="dcterms:W3CDTF">2021-02-08T13:08:35Z</dcterms:modified>
</cp:coreProperties>
</file>