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67" r:id="rId4"/>
    <p:sldId id="268" r:id="rId5"/>
    <p:sldId id="269" r:id="rId6"/>
    <p:sldId id="270" r:id="rId7"/>
    <p:sldId id="271" r:id="rId8"/>
    <p:sldId id="272"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282" autoAdjust="0"/>
  </p:normalViewPr>
  <p:slideViewPr>
    <p:cSldViewPr snapToGrid="0">
      <p:cViewPr varScale="1">
        <p:scale>
          <a:sx n="64" d="100"/>
          <a:sy n="64" d="100"/>
        </p:scale>
        <p:origin x="13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1D73EA-51FB-46CB-9F23-2364A36FEA4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EAD1055-0FB8-4E9C-8FC4-928892E781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A5CDEFF-BD7E-413B-8D1C-CAB22E5DF15A}" type="datetimeFigureOut">
              <a:rPr lang="en-US" smtClean="0"/>
              <a:t>4/17/2021</a:t>
            </a:fld>
            <a:endParaRPr lang="en-US"/>
          </a:p>
        </p:txBody>
      </p:sp>
      <p:sp>
        <p:nvSpPr>
          <p:cNvPr id="4" name="Footer Placeholder 3">
            <a:extLst>
              <a:ext uri="{FF2B5EF4-FFF2-40B4-BE49-F238E27FC236}">
                <a16:creationId xmlns:a16="http://schemas.microsoft.com/office/drawing/2014/main" id="{8C4CBC24-59A1-481E-98DF-AA9EABA8D7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B4AF3D7-C9C4-4D40-A8C4-47FF3425B98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CEA7673-6DC4-4EB6-BA08-82C640CFE206}" type="slidenum">
              <a:rPr lang="en-US" smtClean="0"/>
              <a:t>‹#›</a:t>
            </a:fld>
            <a:endParaRPr lang="en-US"/>
          </a:p>
        </p:txBody>
      </p:sp>
    </p:spTree>
    <p:extLst>
      <p:ext uri="{BB962C8B-B14F-4D97-AF65-F5344CB8AC3E}">
        <p14:creationId xmlns:p14="http://schemas.microsoft.com/office/powerpoint/2010/main" val="253162567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C58BC8-E23A-4369-B207-461612A8CCE0}" type="datetimeFigureOut">
              <a:rPr lang="en-US" smtClean="0"/>
              <a:t>4/17/2021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944EE-C250-4412-B5E1-C9DD7024320B}" type="slidenum">
              <a:rPr lang="en-US" smtClean="0"/>
              <a:t>‹#›</a:t>
            </a:fld>
            <a:endParaRPr lang="en-US"/>
          </a:p>
        </p:txBody>
      </p:sp>
    </p:spTree>
    <p:extLst>
      <p:ext uri="{BB962C8B-B14F-4D97-AF65-F5344CB8AC3E}">
        <p14:creationId xmlns:p14="http://schemas.microsoft.com/office/powerpoint/2010/main" val="39059411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through this slide fairly quickly – This slide provides the audience the content of the presentation with little or no additional comments</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358944EE-C250-4412-B5E1-C9DD7024320B}" type="slidenum">
              <a:rPr lang="en-US" smtClean="0"/>
              <a:t>2</a:t>
            </a:fld>
            <a:endParaRPr lang="en-US"/>
          </a:p>
        </p:txBody>
      </p:sp>
    </p:spTree>
    <p:extLst>
      <p:ext uri="{BB962C8B-B14F-4D97-AF65-F5344CB8AC3E}">
        <p14:creationId xmlns:p14="http://schemas.microsoft.com/office/powerpoint/2010/main" val="1810442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can call a potential Disqualification? – Jurisdiction?</a:t>
            </a:r>
          </a:p>
          <a:p>
            <a:r>
              <a:rPr lang="en-US" dirty="0"/>
              <a:t>Stroke, Turn officials; CJ’s, Starter Referee, Deck Referees – Talk to these</a:t>
            </a:r>
          </a:p>
          <a:p>
            <a:r>
              <a:rPr lang="en-US" dirty="0"/>
              <a:t>CJ needs to be able to visualize the call in his mind as seen by the S/T official – What lane, what did you observe, what was the call?</a:t>
            </a:r>
          </a:p>
          <a:p>
            <a:r>
              <a:rPr lang="en-US" dirty="0"/>
              <a:t>Once completed (within a reasonable amount of time), the CJ will advise the Deck referee of the call and make a recommendation to the Deck Referee to accept the call” or “further investigation is required”.</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358944EE-C250-4412-B5E1-C9DD7024320B}" type="slidenum">
              <a:rPr lang="en-US" smtClean="0"/>
              <a:t>3</a:t>
            </a:fld>
            <a:endParaRPr lang="en-US"/>
          </a:p>
        </p:txBody>
      </p:sp>
    </p:spTree>
    <p:extLst>
      <p:ext uri="{BB962C8B-B14F-4D97-AF65-F5344CB8AC3E}">
        <p14:creationId xmlns:p14="http://schemas.microsoft.com/office/powerpoint/2010/main" val="3931643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LSC – Often calls are brought in to the Admin office via the runner when picking up the lane timer sheets.  The DR may advise the runner to tell the AO to hold the event open if there are open calls.  Typically, in the pre-meet instructions, the DR or MR will advise the AO to hold all events open until the DR/MR advises them that the events are clear and may be scored.</a:t>
            </a:r>
          </a:p>
          <a:p>
            <a:r>
              <a:rPr lang="en-US" dirty="0"/>
              <a:t>Championship or Higher-Level meet – Radios used to close out events – As quickly as possible the DR will call in the close out the event or advise that the event needs to be kept open while an inquiry is being conducted.</a:t>
            </a:r>
          </a:p>
          <a:p>
            <a:r>
              <a:rPr lang="en-US" dirty="0"/>
              <a:t>Swimmer or coach is notified as quickly as possible after the conclusion of the heat – “hold the swimmer”, “release the swimmer and advise status”</a:t>
            </a:r>
          </a:p>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358944EE-C250-4412-B5E1-C9DD7024320B}" type="slidenum">
              <a:rPr lang="en-US" smtClean="0"/>
              <a:t>4</a:t>
            </a:fld>
            <a:endParaRPr lang="en-US"/>
          </a:p>
        </p:txBody>
      </p:sp>
    </p:spTree>
    <p:extLst>
      <p:ext uri="{BB962C8B-B14F-4D97-AF65-F5344CB8AC3E}">
        <p14:creationId xmlns:p14="http://schemas.microsoft.com/office/powerpoint/2010/main" val="1122121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Typically, the notification of a DQ will be presented by the CJ to the swimmer and/or coach.  At that time it is well within you right to ask him to explain the call.  The CJ should be able to verbalize what was observed and exactly what rule was violated.  The Stroke and Turn officials are instructed to NOT discuss calls with anyone on deck </a:t>
            </a:r>
            <a:r>
              <a:rPr lang="en-US"/>
              <a:t>except the CJ or the DR/MR.</a:t>
            </a:r>
          </a:p>
          <a:p>
            <a:r>
              <a:rPr lang="en-US" dirty="0"/>
              <a:t>If not satisfied with this explanation, you should advise the CJ that you would like a further explanation from the DR – This should be the end of that interaction.</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358944EE-C250-4412-B5E1-C9DD7024320B}" type="slidenum">
              <a:rPr lang="en-US" smtClean="0"/>
              <a:t>5</a:t>
            </a:fld>
            <a:endParaRPr lang="en-US"/>
          </a:p>
        </p:txBody>
      </p:sp>
    </p:spTree>
    <p:extLst>
      <p:ext uri="{BB962C8B-B14F-4D97-AF65-F5344CB8AC3E}">
        <p14:creationId xmlns:p14="http://schemas.microsoft.com/office/powerpoint/2010/main" val="1210241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Dual confirmation calls such as False Starts and Early Take-Offs (Relays) are not challengeable.</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358944EE-C250-4412-B5E1-C9DD7024320B}" type="slidenum">
              <a:rPr lang="en-US" smtClean="0"/>
              <a:t>6</a:t>
            </a:fld>
            <a:endParaRPr lang="en-US"/>
          </a:p>
        </p:txBody>
      </p:sp>
    </p:spTree>
    <p:extLst>
      <p:ext uri="{BB962C8B-B14F-4D97-AF65-F5344CB8AC3E}">
        <p14:creationId xmlns:p14="http://schemas.microsoft.com/office/powerpoint/2010/main" val="1213042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Meet Committee consists of the Meet Director, Meet Referee and whatever Coaches and Athletes named in the Meet announcement.</a:t>
            </a:r>
          </a:p>
          <a:p>
            <a:r>
              <a:rPr lang="en-US" dirty="0"/>
              <a:t>A Meet jury is team assigned during the meet to resolve any disputes raised during the meet (or pre-meet regarding eligibility).</a:t>
            </a:r>
          </a:p>
          <a:p>
            <a:endParaRPr lang="en-US" dirty="0"/>
          </a:p>
          <a:p>
            <a:r>
              <a:rPr lang="en-US" dirty="0"/>
              <a:t>Membership - Those are the only requirements.  Typically, the jury will also include a member of the host team and may include two athletes or 2 coaches.</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358944EE-C250-4412-B5E1-C9DD7024320B}" type="slidenum">
              <a:rPr lang="en-US" smtClean="0"/>
              <a:t>7</a:t>
            </a:fld>
            <a:endParaRPr lang="en-US"/>
          </a:p>
        </p:txBody>
      </p:sp>
    </p:spTree>
    <p:extLst>
      <p:ext uri="{BB962C8B-B14F-4D97-AF65-F5344CB8AC3E}">
        <p14:creationId xmlns:p14="http://schemas.microsoft.com/office/powerpoint/2010/main" val="430365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2BF6-C4B9-4A8D-AA01-DA039224C7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03B099-6901-4205-8EF4-86F26D37C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49596F-9C6F-4073-BE71-48CAEC14AFDB}"/>
              </a:ext>
            </a:extLst>
          </p:cNvPr>
          <p:cNvSpPr>
            <a:spLocks noGrp="1"/>
          </p:cNvSpPr>
          <p:nvPr>
            <p:ph type="dt" sz="half" idx="10"/>
          </p:nvPr>
        </p:nvSpPr>
        <p:spPr/>
        <p:txBody>
          <a:bodyPr/>
          <a:lstStyle/>
          <a:p>
            <a:r>
              <a:rPr lang="en-US"/>
              <a:t>April 17, 2021</a:t>
            </a:r>
          </a:p>
        </p:txBody>
      </p:sp>
      <p:sp>
        <p:nvSpPr>
          <p:cNvPr id="5" name="Footer Placeholder 4">
            <a:extLst>
              <a:ext uri="{FF2B5EF4-FFF2-40B4-BE49-F238E27FC236}">
                <a16:creationId xmlns:a16="http://schemas.microsoft.com/office/drawing/2014/main" id="{5BC1CCBE-DB0E-4DA5-B347-37146C1CF771}"/>
              </a:ext>
            </a:extLst>
          </p:cNvPr>
          <p:cNvSpPr>
            <a:spLocks noGrp="1"/>
          </p:cNvSpPr>
          <p:nvPr>
            <p:ph type="ftr" sz="quarter" idx="11"/>
          </p:nvPr>
        </p:nvSpPr>
        <p:spPr/>
        <p:txBody>
          <a:bodyPr/>
          <a:lstStyle/>
          <a:p>
            <a:r>
              <a:rPr lang="en-US"/>
              <a:t>C. Chatterton</a:t>
            </a:r>
          </a:p>
        </p:txBody>
      </p:sp>
      <p:sp>
        <p:nvSpPr>
          <p:cNvPr id="6" name="Slide Number Placeholder 5">
            <a:extLst>
              <a:ext uri="{FF2B5EF4-FFF2-40B4-BE49-F238E27FC236}">
                <a16:creationId xmlns:a16="http://schemas.microsoft.com/office/drawing/2014/main" id="{51A946A3-2068-4DE8-8540-96511B29F37D}"/>
              </a:ext>
            </a:extLst>
          </p:cNvPr>
          <p:cNvSpPr>
            <a:spLocks noGrp="1"/>
          </p:cNvSpPr>
          <p:nvPr>
            <p:ph type="sldNum" sz="quarter" idx="12"/>
          </p:nvPr>
        </p:nvSpPr>
        <p:spPr/>
        <p:txBody>
          <a:bodyPr/>
          <a:lstStyle/>
          <a:p>
            <a:fld id="{A1711754-DCCF-4765-BD95-DA07734A2627}" type="slidenum">
              <a:rPr lang="en-US" smtClean="0"/>
              <a:t>‹#›</a:t>
            </a:fld>
            <a:endParaRPr lang="en-US"/>
          </a:p>
        </p:txBody>
      </p:sp>
    </p:spTree>
    <p:extLst>
      <p:ext uri="{BB962C8B-B14F-4D97-AF65-F5344CB8AC3E}">
        <p14:creationId xmlns:p14="http://schemas.microsoft.com/office/powerpoint/2010/main" val="381348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6EBFA-8D0F-40F6-ADBB-C6694AFD76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E0752E-56B4-45A6-BB34-5BFFD0E4BB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C0239A-A29B-4E6A-A7F0-910F70D7DDB5}"/>
              </a:ext>
            </a:extLst>
          </p:cNvPr>
          <p:cNvSpPr>
            <a:spLocks noGrp="1"/>
          </p:cNvSpPr>
          <p:nvPr>
            <p:ph type="dt" sz="half" idx="10"/>
          </p:nvPr>
        </p:nvSpPr>
        <p:spPr/>
        <p:txBody>
          <a:bodyPr/>
          <a:lstStyle/>
          <a:p>
            <a:r>
              <a:rPr lang="en-US"/>
              <a:t>April 17, 2021</a:t>
            </a:r>
          </a:p>
        </p:txBody>
      </p:sp>
      <p:sp>
        <p:nvSpPr>
          <p:cNvPr id="5" name="Footer Placeholder 4">
            <a:extLst>
              <a:ext uri="{FF2B5EF4-FFF2-40B4-BE49-F238E27FC236}">
                <a16:creationId xmlns:a16="http://schemas.microsoft.com/office/drawing/2014/main" id="{53749A00-0282-4EF5-A2BB-915AFCF54D82}"/>
              </a:ext>
            </a:extLst>
          </p:cNvPr>
          <p:cNvSpPr>
            <a:spLocks noGrp="1"/>
          </p:cNvSpPr>
          <p:nvPr>
            <p:ph type="ftr" sz="quarter" idx="11"/>
          </p:nvPr>
        </p:nvSpPr>
        <p:spPr/>
        <p:txBody>
          <a:bodyPr/>
          <a:lstStyle/>
          <a:p>
            <a:r>
              <a:rPr lang="en-US"/>
              <a:t>C. Chatterton</a:t>
            </a:r>
          </a:p>
        </p:txBody>
      </p:sp>
      <p:sp>
        <p:nvSpPr>
          <p:cNvPr id="6" name="Slide Number Placeholder 5">
            <a:extLst>
              <a:ext uri="{FF2B5EF4-FFF2-40B4-BE49-F238E27FC236}">
                <a16:creationId xmlns:a16="http://schemas.microsoft.com/office/drawing/2014/main" id="{4CC5D3CE-469F-4431-BD1E-2F7E55C6DE4B}"/>
              </a:ext>
            </a:extLst>
          </p:cNvPr>
          <p:cNvSpPr>
            <a:spLocks noGrp="1"/>
          </p:cNvSpPr>
          <p:nvPr>
            <p:ph type="sldNum" sz="quarter" idx="12"/>
          </p:nvPr>
        </p:nvSpPr>
        <p:spPr/>
        <p:txBody>
          <a:bodyPr/>
          <a:lstStyle/>
          <a:p>
            <a:fld id="{A1711754-DCCF-4765-BD95-DA07734A2627}" type="slidenum">
              <a:rPr lang="en-US" smtClean="0"/>
              <a:t>‹#›</a:t>
            </a:fld>
            <a:endParaRPr lang="en-US"/>
          </a:p>
        </p:txBody>
      </p:sp>
    </p:spTree>
    <p:extLst>
      <p:ext uri="{BB962C8B-B14F-4D97-AF65-F5344CB8AC3E}">
        <p14:creationId xmlns:p14="http://schemas.microsoft.com/office/powerpoint/2010/main" val="1206710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387712-9819-4A5A-ADA9-AEC11FDD34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DA42D0-B383-41BA-A54C-06A9A6591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6FD1E-5945-49EF-8980-931B49F0E01B}"/>
              </a:ext>
            </a:extLst>
          </p:cNvPr>
          <p:cNvSpPr>
            <a:spLocks noGrp="1"/>
          </p:cNvSpPr>
          <p:nvPr>
            <p:ph type="dt" sz="half" idx="10"/>
          </p:nvPr>
        </p:nvSpPr>
        <p:spPr/>
        <p:txBody>
          <a:bodyPr/>
          <a:lstStyle/>
          <a:p>
            <a:r>
              <a:rPr lang="en-US"/>
              <a:t>April 17, 2021</a:t>
            </a:r>
          </a:p>
        </p:txBody>
      </p:sp>
      <p:sp>
        <p:nvSpPr>
          <p:cNvPr id="5" name="Footer Placeholder 4">
            <a:extLst>
              <a:ext uri="{FF2B5EF4-FFF2-40B4-BE49-F238E27FC236}">
                <a16:creationId xmlns:a16="http://schemas.microsoft.com/office/drawing/2014/main" id="{91D3B9FD-1C19-4932-B24B-46BB57838EAC}"/>
              </a:ext>
            </a:extLst>
          </p:cNvPr>
          <p:cNvSpPr>
            <a:spLocks noGrp="1"/>
          </p:cNvSpPr>
          <p:nvPr>
            <p:ph type="ftr" sz="quarter" idx="11"/>
          </p:nvPr>
        </p:nvSpPr>
        <p:spPr/>
        <p:txBody>
          <a:bodyPr/>
          <a:lstStyle/>
          <a:p>
            <a:r>
              <a:rPr lang="en-US"/>
              <a:t>C. Chatterton</a:t>
            </a:r>
          </a:p>
        </p:txBody>
      </p:sp>
      <p:sp>
        <p:nvSpPr>
          <p:cNvPr id="6" name="Slide Number Placeholder 5">
            <a:extLst>
              <a:ext uri="{FF2B5EF4-FFF2-40B4-BE49-F238E27FC236}">
                <a16:creationId xmlns:a16="http://schemas.microsoft.com/office/drawing/2014/main" id="{C428EB1E-580A-46E0-981E-9C8CD3B10B97}"/>
              </a:ext>
            </a:extLst>
          </p:cNvPr>
          <p:cNvSpPr>
            <a:spLocks noGrp="1"/>
          </p:cNvSpPr>
          <p:nvPr>
            <p:ph type="sldNum" sz="quarter" idx="12"/>
          </p:nvPr>
        </p:nvSpPr>
        <p:spPr/>
        <p:txBody>
          <a:bodyPr/>
          <a:lstStyle/>
          <a:p>
            <a:fld id="{A1711754-DCCF-4765-BD95-DA07734A2627}" type="slidenum">
              <a:rPr lang="en-US" smtClean="0"/>
              <a:t>‹#›</a:t>
            </a:fld>
            <a:endParaRPr lang="en-US"/>
          </a:p>
        </p:txBody>
      </p:sp>
    </p:spTree>
    <p:extLst>
      <p:ext uri="{BB962C8B-B14F-4D97-AF65-F5344CB8AC3E}">
        <p14:creationId xmlns:p14="http://schemas.microsoft.com/office/powerpoint/2010/main" val="4085049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2B809-BCEB-4601-A0E4-84C97A5CF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D83C57-7B7C-4C39-A3C9-23961D9442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EB743-A3F4-40A6-AA4C-F4F92E7BFBE6}"/>
              </a:ext>
            </a:extLst>
          </p:cNvPr>
          <p:cNvSpPr>
            <a:spLocks noGrp="1"/>
          </p:cNvSpPr>
          <p:nvPr>
            <p:ph type="dt" sz="half" idx="10"/>
          </p:nvPr>
        </p:nvSpPr>
        <p:spPr/>
        <p:txBody>
          <a:bodyPr/>
          <a:lstStyle/>
          <a:p>
            <a:r>
              <a:rPr lang="en-US"/>
              <a:t>April 17, 2021</a:t>
            </a:r>
          </a:p>
        </p:txBody>
      </p:sp>
      <p:sp>
        <p:nvSpPr>
          <p:cNvPr id="5" name="Footer Placeholder 4">
            <a:extLst>
              <a:ext uri="{FF2B5EF4-FFF2-40B4-BE49-F238E27FC236}">
                <a16:creationId xmlns:a16="http://schemas.microsoft.com/office/drawing/2014/main" id="{B75FC8F7-004E-4F66-A344-8B8AB9A4F4EA}"/>
              </a:ext>
            </a:extLst>
          </p:cNvPr>
          <p:cNvSpPr>
            <a:spLocks noGrp="1"/>
          </p:cNvSpPr>
          <p:nvPr>
            <p:ph type="ftr" sz="quarter" idx="11"/>
          </p:nvPr>
        </p:nvSpPr>
        <p:spPr/>
        <p:txBody>
          <a:bodyPr/>
          <a:lstStyle/>
          <a:p>
            <a:r>
              <a:rPr lang="en-US"/>
              <a:t>C. Chatterton</a:t>
            </a:r>
          </a:p>
        </p:txBody>
      </p:sp>
      <p:sp>
        <p:nvSpPr>
          <p:cNvPr id="6" name="Slide Number Placeholder 5">
            <a:extLst>
              <a:ext uri="{FF2B5EF4-FFF2-40B4-BE49-F238E27FC236}">
                <a16:creationId xmlns:a16="http://schemas.microsoft.com/office/drawing/2014/main" id="{CEACC26A-AB56-4AF3-8C72-255CCDBB40E2}"/>
              </a:ext>
            </a:extLst>
          </p:cNvPr>
          <p:cNvSpPr>
            <a:spLocks noGrp="1"/>
          </p:cNvSpPr>
          <p:nvPr>
            <p:ph type="sldNum" sz="quarter" idx="12"/>
          </p:nvPr>
        </p:nvSpPr>
        <p:spPr/>
        <p:txBody>
          <a:bodyPr/>
          <a:lstStyle/>
          <a:p>
            <a:fld id="{A1711754-DCCF-4765-BD95-DA07734A2627}" type="slidenum">
              <a:rPr lang="en-US" smtClean="0"/>
              <a:t>‹#›</a:t>
            </a:fld>
            <a:endParaRPr lang="en-US"/>
          </a:p>
        </p:txBody>
      </p:sp>
    </p:spTree>
    <p:extLst>
      <p:ext uri="{BB962C8B-B14F-4D97-AF65-F5344CB8AC3E}">
        <p14:creationId xmlns:p14="http://schemas.microsoft.com/office/powerpoint/2010/main" val="949775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7357-802F-4FE0-B4FC-B40C62E963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6A570B-72CE-4BCB-88C9-F45767F4B6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D876D9-D1E3-4DB2-A542-F109C0F4DF09}"/>
              </a:ext>
            </a:extLst>
          </p:cNvPr>
          <p:cNvSpPr>
            <a:spLocks noGrp="1"/>
          </p:cNvSpPr>
          <p:nvPr>
            <p:ph type="dt" sz="half" idx="10"/>
          </p:nvPr>
        </p:nvSpPr>
        <p:spPr/>
        <p:txBody>
          <a:bodyPr/>
          <a:lstStyle/>
          <a:p>
            <a:r>
              <a:rPr lang="en-US"/>
              <a:t>April 17, 2021</a:t>
            </a:r>
          </a:p>
        </p:txBody>
      </p:sp>
      <p:sp>
        <p:nvSpPr>
          <p:cNvPr id="5" name="Footer Placeholder 4">
            <a:extLst>
              <a:ext uri="{FF2B5EF4-FFF2-40B4-BE49-F238E27FC236}">
                <a16:creationId xmlns:a16="http://schemas.microsoft.com/office/drawing/2014/main" id="{A340DAAB-B629-4F93-B1EB-EDF71E791C7F}"/>
              </a:ext>
            </a:extLst>
          </p:cNvPr>
          <p:cNvSpPr>
            <a:spLocks noGrp="1"/>
          </p:cNvSpPr>
          <p:nvPr>
            <p:ph type="ftr" sz="quarter" idx="11"/>
          </p:nvPr>
        </p:nvSpPr>
        <p:spPr/>
        <p:txBody>
          <a:bodyPr/>
          <a:lstStyle/>
          <a:p>
            <a:r>
              <a:rPr lang="en-US"/>
              <a:t>C. Chatterton</a:t>
            </a:r>
          </a:p>
        </p:txBody>
      </p:sp>
      <p:sp>
        <p:nvSpPr>
          <p:cNvPr id="6" name="Slide Number Placeholder 5">
            <a:extLst>
              <a:ext uri="{FF2B5EF4-FFF2-40B4-BE49-F238E27FC236}">
                <a16:creationId xmlns:a16="http://schemas.microsoft.com/office/drawing/2014/main" id="{44AD5F96-2F44-4612-A4B7-A9C4D683F259}"/>
              </a:ext>
            </a:extLst>
          </p:cNvPr>
          <p:cNvSpPr>
            <a:spLocks noGrp="1"/>
          </p:cNvSpPr>
          <p:nvPr>
            <p:ph type="sldNum" sz="quarter" idx="12"/>
          </p:nvPr>
        </p:nvSpPr>
        <p:spPr/>
        <p:txBody>
          <a:bodyPr/>
          <a:lstStyle/>
          <a:p>
            <a:fld id="{A1711754-DCCF-4765-BD95-DA07734A2627}" type="slidenum">
              <a:rPr lang="en-US" smtClean="0"/>
              <a:t>‹#›</a:t>
            </a:fld>
            <a:endParaRPr lang="en-US"/>
          </a:p>
        </p:txBody>
      </p:sp>
    </p:spTree>
    <p:extLst>
      <p:ext uri="{BB962C8B-B14F-4D97-AF65-F5344CB8AC3E}">
        <p14:creationId xmlns:p14="http://schemas.microsoft.com/office/powerpoint/2010/main" val="66887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69E57-0686-4715-A668-7173D12FCD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4074F2-955E-4869-AE40-1057A4AA70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CC24BE-3C98-4FED-BEE4-CCE54E7909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E5F7CC-F662-4ADC-B4D7-CF7F38C7123F}"/>
              </a:ext>
            </a:extLst>
          </p:cNvPr>
          <p:cNvSpPr>
            <a:spLocks noGrp="1"/>
          </p:cNvSpPr>
          <p:nvPr>
            <p:ph type="dt" sz="half" idx="10"/>
          </p:nvPr>
        </p:nvSpPr>
        <p:spPr/>
        <p:txBody>
          <a:bodyPr/>
          <a:lstStyle/>
          <a:p>
            <a:r>
              <a:rPr lang="en-US"/>
              <a:t>April 17, 2021</a:t>
            </a:r>
          </a:p>
        </p:txBody>
      </p:sp>
      <p:sp>
        <p:nvSpPr>
          <p:cNvPr id="6" name="Footer Placeholder 5">
            <a:extLst>
              <a:ext uri="{FF2B5EF4-FFF2-40B4-BE49-F238E27FC236}">
                <a16:creationId xmlns:a16="http://schemas.microsoft.com/office/drawing/2014/main" id="{0FADA2AC-2DB3-47FB-843E-B1D52CDA67F9}"/>
              </a:ext>
            </a:extLst>
          </p:cNvPr>
          <p:cNvSpPr>
            <a:spLocks noGrp="1"/>
          </p:cNvSpPr>
          <p:nvPr>
            <p:ph type="ftr" sz="quarter" idx="11"/>
          </p:nvPr>
        </p:nvSpPr>
        <p:spPr/>
        <p:txBody>
          <a:bodyPr/>
          <a:lstStyle/>
          <a:p>
            <a:r>
              <a:rPr lang="en-US"/>
              <a:t>C. Chatterton</a:t>
            </a:r>
          </a:p>
        </p:txBody>
      </p:sp>
      <p:sp>
        <p:nvSpPr>
          <p:cNvPr id="7" name="Slide Number Placeholder 6">
            <a:extLst>
              <a:ext uri="{FF2B5EF4-FFF2-40B4-BE49-F238E27FC236}">
                <a16:creationId xmlns:a16="http://schemas.microsoft.com/office/drawing/2014/main" id="{D6E10B6E-CF5F-473F-9F29-0691A80C092C}"/>
              </a:ext>
            </a:extLst>
          </p:cNvPr>
          <p:cNvSpPr>
            <a:spLocks noGrp="1"/>
          </p:cNvSpPr>
          <p:nvPr>
            <p:ph type="sldNum" sz="quarter" idx="12"/>
          </p:nvPr>
        </p:nvSpPr>
        <p:spPr/>
        <p:txBody>
          <a:bodyPr/>
          <a:lstStyle/>
          <a:p>
            <a:fld id="{A1711754-DCCF-4765-BD95-DA07734A2627}" type="slidenum">
              <a:rPr lang="en-US" smtClean="0"/>
              <a:t>‹#›</a:t>
            </a:fld>
            <a:endParaRPr lang="en-US"/>
          </a:p>
        </p:txBody>
      </p:sp>
    </p:spTree>
    <p:extLst>
      <p:ext uri="{BB962C8B-B14F-4D97-AF65-F5344CB8AC3E}">
        <p14:creationId xmlns:p14="http://schemas.microsoft.com/office/powerpoint/2010/main" val="108423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04FFF-6F62-46CE-BA57-6B7D33705C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79D1F4-745D-4621-8803-0E11C0E4C3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6F053C-CE54-407B-A908-3891A60992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3A4836-6298-4C26-8151-4A7147FFCF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9B2C03-67AF-43B4-B2B2-B9BCC3E72A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973F4D-7264-4962-A629-57FE75AC22C7}"/>
              </a:ext>
            </a:extLst>
          </p:cNvPr>
          <p:cNvSpPr>
            <a:spLocks noGrp="1"/>
          </p:cNvSpPr>
          <p:nvPr>
            <p:ph type="dt" sz="half" idx="10"/>
          </p:nvPr>
        </p:nvSpPr>
        <p:spPr/>
        <p:txBody>
          <a:bodyPr/>
          <a:lstStyle/>
          <a:p>
            <a:r>
              <a:rPr lang="en-US"/>
              <a:t>April 17, 2021</a:t>
            </a:r>
          </a:p>
        </p:txBody>
      </p:sp>
      <p:sp>
        <p:nvSpPr>
          <p:cNvPr id="8" name="Footer Placeholder 7">
            <a:extLst>
              <a:ext uri="{FF2B5EF4-FFF2-40B4-BE49-F238E27FC236}">
                <a16:creationId xmlns:a16="http://schemas.microsoft.com/office/drawing/2014/main" id="{96EE0197-793E-45CF-9D03-E48FDF1E98B9}"/>
              </a:ext>
            </a:extLst>
          </p:cNvPr>
          <p:cNvSpPr>
            <a:spLocks noGrp="1"/>
          </p:cNvSpPr>
          <p:nvPr>
            <p:ph type="ftr" sz="quarter" idx="11"/>
          </p:nvPr>
        </p:nvSpPr>
        <p:spPr/>
        <p:txBody>
          <a:bodyPr/>
          <a:lstStyle/>
          <a:p>
            <a:r>
              <a:rPr lang="en-US"/>
              <a:t>C. Chatterton</a:t>
            </a:r>
          </a:p>
        </p:txBody>
      </p:sp>
      <p:sp>
        <p:nvSpPr>
          <p:cNvPr id="9" name="Slide Number Placeholder 8">
            <a:extLst>
              <a:ext uri="{FF2B5EF4-FFF2-40B4-BE49-F238E27FC236}">
                <a16:creationId xmlns:a16="http://schemas.microsoft.com/office/drawing/2014/main" id="{32CD31F6-514D-4B08-8E7C-5090A1DB3462}"/>
              </a:ext>
            </a:extLst>
          </p:cNvPr>
          <p:cNvSpPr>
            <a:spLocks noGrp="1"/>
          </p:cNvSpPr>
          <p:nvPr>
            <p:ph type="sldNum" sz="quarter" idx="12"/>
          </p:nvPr>
        </p:nvSpPr>
        <p:spPr/>
        <p:txBody>
          <a:bodyPr/>
          <a:lstStyle/>
          <a:p>
            <a:fld id="{A1711754-DCCF-4765-BD95-DA07734A2627}" type="slidenum">
              <a:rPr lang="en-US" smtClean="0"/>
              <a:t>‹#›</a:t>
            </a:fld>
            <a:endParaRPr lang="en-US"/>
          </a:p>
        </p:txBody>
      </p:sp>
    </p:spTree>
    <p:extLst>
      <p:ext uri="{BB962C8B-B14F-4D97-AF65-F5344CB8AC3E}">
        <p14:creationId xmlns:p14="http://schemas.microsoft.com/office/powerpoint/2010/main" val="3454256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41B41-F401-45CA-A7F3-9DF34D19E1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408124-23A2-4B92-BD44-FBE4C1BA30FD}"/>
              </a:ext>
            </a:extLst>
          </p:cNvPr>
          <p:cNvSpPr>
            <a:spLocks noGrp="1"/>
          </p:cNvSpPr>
          <p:nvPr>
            <p:ph type="dt" sz="half" idx="10"/>
          </p:nvPr>
        </p:nvSpPr>
        <p:spPr/>
        <p:txBody>
          <a:bodyPr/>
          <a:lstStyle/>
          <a:p>
            <a:r>
              <a:rPr lang="en-US"/>
              <a:t>April 17, 2021</a:t>
            </a:r>
          </a:p>
        </p:txBody>
      </p:sp>
      <p:sp>
        <p:nvSpPr>
          <p:cNvPr id="4" name="Footer Placeholder 3">
            <a:extLst>
              <a:ext uri="{FF2B5EF4-FFF2-40B4-BE49-F238E27FC236}">
                <a16:creationId xmlns:a16="http://schemas.microsoft.com/office/drawing/2014/main" id="{FAF40649-DB5B-471E-B06A-9AC643920EA1}"/>
              </a:ext>
            </a:extLst>
          </p:cNvPr>
          <p:cNvSpPr>
            <a:spLocks noGrp="1"/>
          </p:cNvSpPr>
          <p:nvPr>
            <p:ph type="ftr" sz="quarter" idx="11"/>
          </p:nvPr>
        </p:nvSpPr>
        <p:spPr/>
        <p:txBody>
          <a:bodyPr/>
          <a:lstStyle/>
          <a:p>
            <a:r>
              <a:rPr lang="en-US"/>
              <a:t>C. Chatterton</a:t>
            </a:r>
          </a:p>
        </p:txBody>
      </p:sp>
      <p:sp>
        <p:nvSpPr>
          <p:cNvPr id="5" name="Slide Number Placeholder 4">
            <a:extLst>
              <a:ext uri="{FF2B5EF4-FFF2-40B4-BE49-F238E27FC236}">
                <a16:creationId xmlns:a16="http://schemas.microsoft.com/office/drawing/2014/main" id="{68B6850F-0E34-47BD-B8A3-7CBE395A88A0}"/>
              </a:ext>
            </a:extLst>
          </p:cNvPr>
          <p:cNvSpPr>
            <a:spLocks noGrp="1"/>
          </p:cNvSpPr>
          <p:nvPr>
            <p:ph type="sldNum" sz="quarter" idx="12"/>
          </p:nvPr>
        </p:nvSpPr>
        <p:spPr/>
        <p:txBody>
          <a:bodyPr/>
          <a:lstStyle/>
          <a:p>
            <a:fld id="{A1711754-DCCF-4765-BD95-DA07734A2627}" type="slidenum">
              <a:rPr lang="en-US" smtClean="0"/>
              <a:t>‹#›</a:t>
            </a:fld>
            <a:endParaRPr lang="en-US"/>
          </a:p>
        </p:txBody>
      </p:sp>
    </p:spTree>
    <p:extLst>
      <p:ext uri="{BB962C8B-B14F-4D97-AF65-F5344CB8AC3E}">
        <p14:creationId xmlns:p14="http://schemas.microsoft.com/office/powerpoint/2010/main" val="3115613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3F3848-62DD-44F6-9B97-AAE31D4E9BD4}"/>
              </a:ext>
            </a:extLst>
          </p:cNvPr>
          <p:cNvSpPr>
            <a:spLocks noGrp="1"/>
          </p:cNvSpPr>
          <p:nvPr>
            <p:ph type="dt" sz="half" idx="10"/>
          </p:nvPr>
        </p:nvSpPr>
        <p:spPr/>
        <p:txBody>
          <a:bodyPr/>
          <a:lstStyle/>
          <a:p>
            <a:r>
              <a:rPr lang="en-US"/>
              <a:t>April 17, 2021</a:t>
            </a:r>
          </a:p>
        </p:txBody>
      </p:sp>
      <p:sp>
        <p:nvSpPr>
          <p:cNvPr id="3" name="Footer Placeholder 2">
            <a:extLst>
              <a:ext uri="{FF2B5EF4-FFF2-40B4-BE49-F238E27FC236}">
                <a16:creationId xmlns:a16="http://schemas.microsoft.com/office/drawing/2014/main" id="{110D89AB-9713-4991-8143-9CDF8E945D72}"/>
              </a:ext>
            </a:extLst>
          </p:cNvPr>
          <p:cNvSpPr>
            <a:spLocks noGrp="1"/>
          </p:cNvSpPr>
          <p:nvPr>
            <p:ph type="ftr" sz="quarter" idx="11"/>
          </p:nvPr>
        </p:nvSpPr>
        <p:spPr/>
        <p:txBody>
          <a:bodyPr/>
          <a:lstStyle/>
          <a:p>
            <a:r>
              <a:rPr lang="en-US"/>
              <a:t>C. Chatterton</a:t>
            </a:r>
          </a:p>
        </p:txBody>
      </p:sp>
      <p:sp>
        <p:nvSpPr>
          <p:cNvPr id="4" name="Slide Number Placeholder 3">
            <a:extLst>
              <a:ext uri="{FF2B5EF4-FFF2-40B4-BE49-F238E27FC236}">
                <a16:creationId xmlns:a16="http://schemas.microsoft.com/office/drawing/2014/main" id="{FBA2243F-1182-41B1-A060-D8EFB793FF16}"/>
              </a:ext>
            </a:extLst>
          </p:cNvPr>
          <p:cNvSpPr>
            <a:spLocks noGrp="1"/>
          </p:cNvSpPr>
          <p:nvPr>
            <p:ph type="sldNum" sz="quarter" idx="12"/>
          </p:nvPr>
        </p:nvSpPr>
        <p:spPr/>
        <p:txBody>
          <a:bodyPr/>
          <a:lstStyle/>
          <a:p>
            <a:fld id="{A1711754-DCCF-4765-BD95-DA07734A2627}" type="slidenum">
              <a:rPr lang="en-US" smtClean="0"/>
              <a:t>‹#›</a:t>
            </a:fld>
            <a:endParaRPr lang="en-US"/>
          </a:p>
        </p:txBody>
      </p:sp>
    </p:spTree>
    <p:extLst>
      <p:ext uri="{BB962C8B-B14F-4D97-AF65-F5344CB8AC3E}">
        <p14:creationId xmlns:p14="http://schemas.microsoft.com/office/powerpoint/2010/main" val="1272389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84779-6159-4313-A51E-95DDC3C4AA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E456BA-ED8A-492A-9910-96655F95DA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CE02BB-81C0-462F-BF85-74D62456D0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B40257-2DB0-4D45-8CA4-211F1B055039}"/>
              </a:ext>
            </a:extLst>
          </p:cNvPr>
          <p:cNvSpPr>
            <a:spLocks noGrp="1"/>
          </p:cNvSpPr>
          <p:nvPr>
            <p:ph type="dt" sz="half" idx="10"/>
          </p:nvPr>
        </p:nvSpPr>
        <p:spPr/>
        <p:txBody>
          <a:bodyPr/>
          <a:lstStyle/>
          <a:p>
            <a:r>
              <a:rPr lang="en-US"/>
              <a:t>April 17, 2021</a:t>
            </a:r>
          </a:p>
        </p:txBody>
      </p:sp>
      <p:sp>
        <p:nvSpPr>
          <p:cNvPr id="6" name="Footer Placeholder 5">
            <a:extLst>
              <a:ext uri="{FF2B5EF4-FFF2-40B4-BE49-F238E27FC236}">
                <a16:creationId xmlns:a16="http://schemas.microsoft.com/office/drawing/2014/main" id="{C0C0EB17-C58F-4B51-B56A-2022DA45BA4A}"/>
              </a:ext>
            </a:extLst>
          </p:cNvPr>
          <p:cNvSpPr>
            <a:spLocks noGrp="1"/>
          </p:cNvSpPr>
          <p:nvPr>
            <p:ph type="ftr" sz="quarter" idx="11"/>
          </p:nvPr>
        </p:nvSpPr>
        <p:spPr/>
        <p:txBody>
          <a:bodyPr/>
          <a:lstStyle/>
          <a:p>
            <a:r>
              <a:rPr lang="en-US"/>
              <a:t>C. Chatterton</a:t>
            </a:r>
          </a:p>
        </p:txBody>
      </p:sp>
      <p:sp>
        <p:nvSpPr>
          <p:cNvPr id="7" name="Slide Number Placeholder 6">
            <a:extLst>
              <a:ext uri="{FF2B5EF4-FFF2-40B4-BE49-F238E27FC236}">
                <a16:creationId xmlns:a16="http://schemas.microsoft.com/office/drawing/2014/main" id="{8606A4CB-9258-4899-973D-D39928456FBA}"/>
              </a:ext>
            </a:extLst>
          </p:cNvPr>
          <p:cNvSpPr>
            <a:spLocks noGrp="1"/>
          </p:cNvSpPr>
          <p:nvPr>
            <p:ph type="sldNum" sz="quarter" idx="12"/>
          </p:nvPr>
        </p:nvSpPr>
        <p:spPr/>
        <p:txBody>
          <a:bodyPr/>
          <a:lstStyle/>
          <a:p>
            <a:fld id="{A1711754-DCCF-4765-BD95-DA07734A2627}" type="slidenum">
              <a:rPr lang="en-US" smtClean="0"/>
              <a:t>‹#›</a:t>
            </a:fld>
            <a:endParaRPr lang="en-US"/>
          </a:p>
        </p:txBody>
      </p:sp>
    </p:spTree>
    <p:extLst>
      <p:ext uri="{BB962C8B-B14F-4D97-AF65-F5344CB8AC3E}">
        <p14:creationId xmlns:p14="http://schemas.microsoft.com/office/powerpoint/2010/main" val="2891267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85485-3CD3-4C73-A3AE-0E8EB73B97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51685-7F1F-48B6-BF57-2D8DFBF391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C372DA-D29E-49F4-87B2-66FA0B1B05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E96BA8-825E-4BE5-8F93-28D2B2B6D176}"/>
              </a:ext>
            </a:extLst>
          </p:cNvPr>
          <p:cNvSpPr>
            <a:spLocks noGrp="1"/>
          </p:cNvSpPr>
          <p:nvPr>
            <p:ph type="dt" sz="half" idx="10"/>
          </p:nvPr>
        </p:nvSpPr>
        <p:spPr/>
        <p:txBody>
          <a:bodyPr/>
          <a:lstStyle/>
          <a:p>
            <a:r>
              <a:rPr lang="en-US"/>
              <a:t>April 17, 2021</a:t>
            </a:r>
          </a:p>
        </p:txBody>
      </p:sp>
      <p:sp>
        <p:nvSpPr>
          <p:cNvPr id="6" name="Footer Placeholder 5">
            <a:extLst>
              <a:ext uri="{FF2B5EF4-FFF2-40B4-BE49-F238E27FC236}">
                <a16:creationId xmlns:a16="http://schemas.microsoft.com/office/drawing/2014/main" id="{ED9AA765-B8F0-42F3-A045-65F35CB68031}"/>
              </a:ext>
            </a:extLst>
          </p:cNvPr>
          <p:cNvSpPr>
            <a:spLocks noGrp="1"/>
          </p:cNvSpPr>
          <p:nvPr>
            <p:ph type="ftr" sz="quarter" idx="11"/>
          </p:nvPr>
        </p:nvSpPr>
        <p:spPr/>
        <p:txBody>
          <a:bodyPr/>
          <a:lstStyle/>
          <a:p>
            <a:r>
              <a:rPr lang="en-US"/>
              <a:t>C. Chatterton</a:t>
            </a:r>
          </a:p>
        </p:txBody>
      </p:sp>
      <p:sp>
        <p:nvSpPr>
          <p:cNvPr id="7" name="Slide Number Placeholder 6">
            <a:extLst>
              <a:ext uri="{FF2B5EF4-FFF2-40B4-BE49-F238E27FC236}">
                <a16:creationId xmlns:a16="http://schemas.microsoft.com/office/drawing/2014/main" id="{DA0F128D-CD19-4823-977E-1F85AF041DAC}"/>
              </a:ext>
            </a:extLst>
          </p:cNvPr>
          <p:cNvSpPr>
            <a:spLocks noGrp="1"/>
          </p:cNvSpPr>
          <p:nvPr>
            <p:ph type="sldNum" sz="quarter" idx="12"/>
          </p:nvPr>
        </p:nvSpPr>
        <p:spPr/>
        <p:txBody>
          <a:bodyPr/>
          <a:lstStyle/>
          <a:p>
            <a:fld id="{A1711754-DCCF-4765-BD95-DA07734A2627}" type="slidenum">
              <a:rPr lang="en-US" smtClean="0"/>
              <a:t>‹#›</a:t>
            </a:fld>
            <a:endParaRPr lang="en-US"/>
          </a:p>
        </p:txBody>
      </p:sp>
    </p:spTree>
    <p:extLst>
      <p:ext uri="{BB962C8B-B14F-4D97-AF65-F5344CB8AC3E}">
        <p14:creationId xmlns:p14="http://schemas.microsoft.com/office/powerpoint/2010/main" val="2976817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6000"/>
            <a:lum/>
          </a:blip>
          <a:srcRect/>
          <a:stretch>
            <a:fillRect t="-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3AE414-6CD1-4CEF-BC9B-0816CFDF6F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5E73C5-D3BD-4DD4-9AA6-159D622034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958130-5067-49D6-BC36-D6B5D9F9A9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April 17, 2021</a:t>
            </a:r>
          </a:p>
        </p:txBody>
      </p:sp>
      <p:sp>
        <p:nvSpPr>
          <p:cNvPr id="5" name="Footer Placeholder 4">
            <a:extLst>
              <a:ext uri="{FF2B5EF4-FFF2-40B4-BE49-F238E27FC236}">
                <a16:creationId xmlns:a16="http://schemas.microsoft.com/office/drawing/2014/main" id="{3AB60643-EEE4-4E9C-BE43-F95469061D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 Chatterton</a:t>
            </a:r>
          </a:p>
        </p:txBody>
      </p:sp>
      <p:sp>
        <p:nvSpPr>
          <p:cNvPr id="6" name="Slide Number Placeholder 5">
            <a:extLst>
              <a:ext uri="{FF2B5EF4-FFF2-40B4-BE49-F238E27FC236}">
                <a16:creationId xmlns:a16="http://schemas.microsoft.com/office/drawing/2014/main" id="{F962691F-7A6C-422F-BD70-55BBF4000D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11754-DCCF-4765-BD95-DA07734A2627}" type="slidenum">
              <a:rPr lang="en-US" smtClean="0"/>
              <a:t>‹#›</a:t>
            </a:fld>
            <a:endParaRPr lang="en-US"/>
          </a:p>
        </p:txBody>
      </p:sp>
    </p:spTree>
    <p:extLst>
      <p:ext uri="{BB962C8B-B14F-4D97-AF65-F5344CB8AC3E}">
        <p14:creationId xmlns:p14="http://schemas.microsoft.com/office/powerpoint/2010/main" val="28629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79FB-6961-4DF1-8791-4A129A787CE4}"/>
              </a:ext>
            </a:extLst>
          </p:cNvPr>
          <p:cNvSpPr>
            <a:spLocks noGrp="1"/>
          </p:cNvSpPr>
          <p:nvPr>
            <p:ph type="ctrTitle"/>
          </p:nvPr>
        </p:nvSpPr>
        <p:spPr>
          <a:xfrm>
            <a:off x="1524000" y="868362"/>
            <a:ext cx="9144000" cy="2387600"/>
          </a:xfrm>
        </p:spPr>
        <p:txBody>
          <a:bodyPr>
            <a:normAutofit fontScale="90000"/>
          </a:bodyPr>
          <a:lstStyle/>
          <a:p>
            <a:r>
              <a:rPr lang="en-US" b="1" dirty="0"/>
              <a:t>2021 Wisconsin Swimming LSC Meeting Officials Workshop</a:t>
            </a:r>
          </a:p>
        </p:txBody>
      </p:sp>
      <p:sp>
        <p:nvSpPr>
          <p:cNvPr id="3" name="Subtitle 2">
            <a:extLst>
              <a:ext uri="{FF2B5EF4-FFF2-40B4-BE49-F238E27FC236}">
                <a16:creationId xmlns:a16="http://schemas.microsoft.com/office/drawing/2014/main" id="{78688162-C8EF-46A1-8F0F-D07BCD280B22}"/>
              </a:ext>
            </a:extLst>
          </p:cNvPr>
          <p:cNvSpPr>
            <a:spLocks noGrp="1"/>
          </p:cNvSpPr>
          <p:nvPr>
            <p:ph type="subTitle" idx="1"/>
          </p:nvPr>
        </p:nvSpPr>
        <p:spPr/>
        <p:txBody>
          <a:bodyPr/>
          <a:lstStyle/>
          <a:p>
            <a:r>
              <a:rPr lang="en-US" b="1" dirty="0">
                <a:solidFill>
                  <a:schemeClr val="accent1"/>
                </a:solidFill>
              </a:rPr>
              <a:t>Your swimmer has been disqualified, Now What?</a:t>
            </a:r>
          </a:p>
          <a:p>
            <a:r>
              <a:rPr lang="en-US" b="1" dirty="0">
                <a:solidFill>
                  <a:schemeClr val="accent1"/>
                </a:solidFill>
              </a:rPr>
              <a:t>Presented by Chadd Chatterton</a:t>
            </a:r>
          </a:p>
        </p:txBody>
      </p:sp>
      <p:sp>
        <p:nvSpPr>
          <p:cNvPr id="11" name="Date Placeholder 10">
            <a:extLst>
              <a:ext uri="{FF2B5EF4-FFF2-40B4-BE49-F238E27FC236}">
                <a16:creationId xmlns:a16="http://schemas.microsoft.com/office/drawing/2014/main" id="{22D1BC42-3D3B-464A-A140-0EB1DA9FED80}"/>
              </a:ext>
            </a:extLst>
          </p:cNvPr>
          <p:cNvSpPr>
            <a:spLocks noGrp="1"/>
          </p:cNvSpPr>
          <p:nvPr>
            <p:ph type="dt" sz="half" idx="10"/>
          </p:nvPr>
        </p:nvSpPr>
        <p:spPr/>
        <p:txBody>
          <a:bodyPr/>
          <a:lstStyle/>
          <a:p>
            <a:r>
              <a:rPr lang="en-US"/>
              <a:t>April 17, 2021</a:t>
            </a:r>
          </a:p>
        </p:txBody>
      </p:sp>
    </p:spTree>
    <p:extLst>
      <p:ext uri="{BB962C8B-B14F-4D97-AF65-F5344CB8AC3E}">
        <p14:creationId xmlns:p14="http://schemas.microsoft.com/office/powerpoint/2010/main" val="398759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7772-C0DC-4A68-9980-E5F66173D239}"/>
              </a:ext>
            </a:extLst>
          </p:cNvPr>
          <p:cNvSpPr>
            <a:spLocks noGrp="1"/>
          </p:cNvSpPr>
          <p:nvPr>
            <p:ph type="title"/>
          </p:nvPr>
        </p:nvSpPr>
        <p:spPr/>
        <p:txBody>
          <a:bodyPr>
            <a:normAutofit/>
          </a:bodyPr>
          <a:lstStyle/>
          <a:p>
            <a:pPr algn="ctr"/>
            <a:r>
              <a:rPr lang="en-US" sz="3600" b="1" dirty="0">
                <a:solidFill>
                  <a:schemeClr val="accent1">
                    <a:lumMod val="75000"/>
                  </a:schemeClr>
                </a:solidFill>
              </a:rPr>
              <a:t>Officials Workshop – Disqualifications, your options</a:t>
            </a:r>
          </a:p>
        </p:txBody>
      </p:sp>
      <p:sp>
        <p:nvSpPr>
          <p:cNvPr id="3" name="Content Placeholder 2">
            <a:extLst>
              <a:ext uri="{FF2B5EF4-FFF2-40B4-BE49-F238E27FC236}">
                <a16:creationId xmlns:a16="http://schemas.microsoft.com/office/drawing/2014/main" id="{83F8C361-5745-41C6-9CF1-8CA12BA4B742}"/>
              </a:ext>
            </a:extLst>
          </p:cNvPr>
          <p:cNvSpPr>
            <a:spLocks noGrp="1"/>
          </p:cNvSpPr>
          <p:nvPr>
            <p:ph idx="1"/>
          </p:nvPr>
        </p:nvSpPr>
        <p:spPr/>
        <p:txBody>
          <a:bodyPr>
            <a:normAutofit/>
          </a:bodyPr>
          <a:lstStyle/>
          <a:p>
            <a:pPr lvl="0"/>
            <a:r>
              <a:rPr lang="en-US" dirty="0"/>
              <a:t>How is a “potential” disqualification handled?</a:t>
            </a:r>
          </a:p>
          <a:p>
            <a:pPr lvl="0"/>
            <a:r>
              <a:rPr lang="en-US" dirty="0"/>
              <a:t>How is a Disqualification administered?</a:t>
            </a:r>
          </a:p>
          <a:p>
            <a:pPr lvl="0"/>
            <a:r>
              <a:rPr lang="en-US" dirty="0"/>
              <a:t>Once you are notified, what are your options?</a:t>
            </a:r>
          </a:p>
          <a:p>
            <a:pPr lvl="0"/>
            <a:r>
              <a:rPr lang="en-US" dirty="0"/>
              <a:t>What types of disqualifications are disputable?</a:t>
            </a:r>
          </a:p>
          <a:p>
            <a:r>
              <a:rPr lang="en-US" dirty="0"/>
              <a:t>Meet Jury (what is a meet Jury?)</a:t>
            </a:r>
          </a:p>
          <a:p>
            <a:pPr lvl="0"/>
            <a:r>
              <a:rPr lang="en-US" dirty="0"/>
              <a:t>Q &amp; A – Time permitting</a:t>
            </a:r>
          </a:p>
          <a:p>
            <a:pPr marL="0" indent="0">
              <a:buNone/>
            </a:pPr>
            <a:endParaRPr lang="en-US" dirty="0"/>
          </a:p>
        </p:txBody>
      </p:sp>
      <p:sp>
        <p:nvSpPr>
          <p:cNvPr id="6" name="Footer Placeholder 5">
            <a:extLst>
              <a:ext uri="{FF2B5EF4-FFF2-40B4-BE49-F238E27FC236}">
                <a16:creationId xmlns:a16="http://schemas.microsoft.com/office/drawing/2014/main" id="{DD3A397A-F011-4A44-AB42-E08C4E8959C0}"/>
              </a:ext>
            </a:extLst>
          </p:cNvPr>
          <p:cNvSpPr>
            <a:spLocks noGrp="1"/>
          </p:cNvSpPr>
          <p:nvPr>
            <p:ph type="ftr" sz="quarter" idx="11"/>
          </p:nvPr>
        </p:nvSpPr>
        <p:spPr/>
        <p:txBody>
          <a:bodyPr/>
          <a:lstStyle/>
          <a:p>
            <a:r>
              <a:rPr lang="en-US"/>
              <a:t>C. Chatterton</a:t>
            </a:r>
          </a:p>
        </p:txBody>
      </p:sp>
      <p:sp>
        <p:nvSpPr>
          <p:cNvPr id="7" name="Date Placeholder 6">
            <a:extLst>
              <a:ext uri="{FF2B5EF4-FFF2-40B4-BE49-F238E27FC236}">
                <a16:creationId xmlns:a16="http://schemas.microsoft.com/office/drawing/2014/main" id="{949EEDB4-8F2B-43EB-AC15-26473A8C683E}"/>
              </a:ext>
            </a:extLst>
          </p:cNvPr>
          <p:cNvSpPr>
            <a:spLocks noGrp="1"/>
          </p:cNvSpPr>
          <p:nvPr>
            <p:ph type="dt" sz="half" idx="10"/>
          </p:nvPr>
        </p:nvSpPr>
        <p:spPr/>
        <p:txBody>
          <a:bodyPr/>
          <a:lstStyle/>
          <a:p>
            <a:r>
              <a:rPr lang="en-US"/>
              <a:t>April 17, 2021</a:t>
            </a:r>
          </a:p>
        </p:txBody>
      </p:sp>
      <p:sp>
        <p:nvSpPr>
          <p:cNvPr id="8" name="Slide Number Placeholder 7">
            <a:extLst>
              <a:ext uri="{FF2B5EF4-FFF2-40B4-BE49-F238E27FC236}">
                <a16:creationId xmlns:a16="http://schemas.microsoft.com/office/drawing/2014/main" id="{F3713691-DB45-402C-BC8C-BD82972E3891}"/>
              </a:ext>
            </a:extLst>
          </p:cNvPr>
          <p:cNvSpPr>
            <a:spLocks noGrp="1"/>
          </p:cNvSpPr>
          <p:nvPr>
            <p:ph type="sldNum" sz="quarter" idx="12"/>
          </p:nvPr>
        </p:nvSpPr>
        <p:spPr/>
        <p:txBody>
          <a:bodyPr/>
          <a:lstStyle/>
          <a:p>
            <a:fld id="{A1711754-DCCF-4765-BD95-DA07734A2627}" type="slidenum">
              <a:rPr lang="en-US" smtClean="0"/>
              <a:t>2</a:t>
            </a:fld>
            <a:endParaRPr lang="en-US"/>
          </a:p>
        </p:txBody>
      </p:sp>
    </p:spTree>
    <p:extLst>
      <p:ext uri="{BB962C8B-B14F-4D97-AF65-F5344CB8AC3E}">
        <p14:creationId xmlns:p14="http://schemas.microsoft.com/office/powerpoint/2010/main" val="339584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7772-C0DC-4A68-9980-E5F66173D239}"/>
              </a:ext>
            </a:extLst>
          </p:cNvPr>
          <p:cNvSpPr>
            <a:spLocks noGrp="1"/>
          </p:cNvSpPr>
          <p:nvPr>
            <p:ph type="title"/>
          </p:nvPr>
        </p:nvSpPr>
        <p:spPr/>
        <p:txBody>
          <a:bodyPr>
            <a:normAutofit/>
          </a:bodyPr>
          <a:lstStyle/>
          <a:p>
            <a:pPr algn="ctr"/>
            <a:r>
              <a:rPr lang="en-US" sz="3600" b="1" dirty="0">
                <a:solidFill>
                  <a:schemeClr val="accent1">
                    <a:lumMod val="75000"/>
                  </a:schemeClr>
                </a:solidFill>
              </a:rPr>
              <a:t>Officials Workshop – Disqualifications, your options</a:t>
            </a:r>
          </a:p>
        </p:txBody>
      </p:sp>
      <p:sp>
        <p:nvSpPr>
          <p:cNvPr id="3" name="Content Placeholder 2">
            <a:extLst>
              <a:ext uri="{FF2B5EF4-FFF2-40B4-BE49-F238E27FC236}">
                <a16:creationId xmlns:a16="http://schemas.microsoft.com/office/drawing/2014/main" id="{83F8C361-5745-41C6-9CF1-8CA12BA4B742}"/>
              </a:ext>
            </a:extLst>
          </p:cNvPr>
          <p:cNvSpPr>
            <a:spLocks noGrp="1"/>
          </p:cNvSpPr>
          <p:nvPr>
            <p:ph idx="1"/>
          </p:nvPr>
        </p:nvSpPr>
        <p:spPr/>
        <p:txBody>
          <a:bodyPr>
            <a:normAutofit/>
          </a:bodyPr>
          <a:lstStyle/>
          <a:p>
            <a:pPr lvl="0"/>
            <a:r>
              <a:rPr lang="en-US" dirty="0"/>
              <a:t>How is a “potential” disqualification handled?</a:t>
            </a:r>
          </a:p>
          <a:p>
            <a:pPr lvl="1"/>
            <a:r>
              <a:rPr lang="en-US" dirty="0"/>
              <a:t>Observation – S/T Official</a:t>
            </a:r>
          </a:p>
          <a:p>
            <a:pPr lvl="1"/>
            <a:r>
              <a:rPr lang="en-US" dirty="0"/>
              <a:t>Investigation – CJ (if available) or Deck referee</a:t>
            </a:r>
          </a:p>
          <a:p>
            <a:pPr lvl="2"/>
            <a:r>
              <a:rPr lang="en-US" dirty="0"/>
              <a:t>What are the factors considered in the investigation?</a:t>
            </a:r>
          </a:p>
          <a:p>
            <a:pPr lvl="3"/>
            <a:r>
              <a:rPr lang="en-US" dirty="0"/>
              <a:t>Was the call within their jurisdiction?</a:t>
            </a:r>
          </a:p>
          <a:p>
            <a:pPr lvl="3"/>
            <a:r>
              <a:rPr lang="en-US" dirty="0"/>
              <a:t>Was the official in proper position to make the call?</a:t>
            </a:r>
          </a:p>
          <a:p>
            <a:pPr lvl="3"/>
            <a:r>
              <a:rPr lang="en-US" dirty="0"/>
              <a:t>Does the Official understand the rule and is the rule being properly applied?</a:t>
            </a:r>
          </a:p>
          <a:p>
            <a:pPr lvl="3"/>
            <a:r>
              <a:rPr lang="en-US" dirty="0"/>
              <a:t>Can the Official clearly and confidently state what they saw happen or not happen to violate the rule?</a:t>
            </a:r>
          </a:p>
          <a:p>
            <a:pPr lvl="3"/>
            <a:r>
              <a:rPr lang="en-US" dirty="0"/>
              <a:t>The “Benefit of Doubt” always goes to the Swimmer.</a:t>
            </a:r>
          </a:p>
          <a:p>
            <a:pPr lvl="1"/>
            <a:r>
              <a:rPr lang="en-US" dirty="0"/>
              <a:t>Decision – Deck Referee</a:t>
            </a:r>
          </a:p>
          <a:p>
            <a:pPr marL="0" indent="0">
              <a:buNone/>
            </a:pPr>
            <a:endParaRPr lang="en-US" dirty="0"/>
          </a:p>
        </p:txBody>
      </p:sp>
      <p:sp>
        <p:nvSpPr>
          <p:cNvPr id="6" name="Footer Placeholder 5">
            <a:extLst>
              <a:ext uri="{FF2B5EF4-FFF2-40B4-BE49-F238E27FC236}">
                <a16:creationId xmlns:a16="http://schemas.microsoft.com/office/drawing/2014/main" id="{DD3A397A-F011-4A44-AB42-E08C4E8959C0}"/>
              </a:ext>
            </a:extLst>
          </p:cNvPr>
          <p:cNvSpPr>
            <a:spLocks noGrp="1"/>
          </p:cNvSpPr>
          <p:nvPr>
            <p:ph type="ftr" sz="quarter" idx="11"/>
          </p:nvPr>
        </p:nvSpPr>
        <p:spPr/>
        <p:txBody>
          <a:bodyPr/>
          <a:lstStyle/>
          <a:p>
            <a:r>
              <a:rPr lang="en-US"/>
              <a:t>C. Chatterton</a:t>
            </a:r>
          </a:p>
        </p:txBody>
      </p:sp>
      <p:sp>
        <p:nvSpPr>
          <p:cNvPr id="7" name="Date Placeholder 6">
            <a:extLst>
              <a:ext uri="{FF2B5EF4-FFF2-40B4-BE49-F238E27FC236}">
                <a16:creationId xmlns:a16="http://schemas.microsoft.com/office/drawing/2014/main" id="{949EEDB4-8F2B-43EB-AC15-26473A8C683E}"/>
              </a:ext>
            </a:extLst>
          </p:cNvPr>
          <p:cNvSpPr>
            <a:spLocks noGrp="1"/>
          </p:cNvSpPr>
          <p:nvPr>
            <p:ph type="dt" sz="half" idx="10"/>
          </p:nvPr>
        </p:nvSpPr>
        <p:spPr/>
        <p:txBody>
          <a:bodyPr/>
          <a:lstStyle/>
          <a:p>
            <a:r>
              <a:rPr lang="en-US"/>
              <a:t>April 17, 2021</a:t>
            </a:r>
          </a:p>
        </p:txBody>
      </p:sp>
      <p:sp>
        <p:nvSpPr>
          <p:cNvPr id="8" name="Slide Number Placeholder 7">
            <a:extLst>
              <a:ext uri="{FF2B5EF4-FFF2-40B4-BE49-F238E27FC236}">
                <a16:creationId xmlns:a16="http://schemas.microsoft.com/office/drawing/2014/main" id="{F3713691-DB45-402C-BC8C-BD82972E3891}"/>
              </a:ext>
            </a:extLst>
          </p:cNvPr>
          <p:cNvSpPr>
            <a:spLocks noGrp="1"/>
          </p:cNvSpPr>
          <p:nvPr>
            <p:ph type="sldNum" sz="quarter" idx="12"/>
          </p:nvPr>
        </p:nvSpPr>
        <p:spPr/>
        <p:txBody>
          <a:bodyPr/>
          <a:lstStyle/>
          <a:p>
            <a:fld id="{A1711754-DCCF-4765-BD95-DA07734A2627}" type="slidenum">
              <a:rPr lang="en-US" smtClean="0"/>
              <a:t>3</a:t>
            </a:fld>
            <a:endParaRPr lang="en-US"/>
          </a:p>
        </p:txBody>
      </p:sp>
    </p:spTree>
    <p:extLst>
      <p:ext uri="{BB962C8B-B14F-4D97-AF65-F5344CB8AC3E}">
        <p14:creationId xmlns:p14="http://schemas.microsoft.com/office/powerpoint/2010/main" val="100987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 calcmode="lin" valueType="num">
                                      <p:cBhvr>
                                        <p:cTn id="60"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1"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2"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3"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7772-C0DC-4A68-9980-E5F66173D239}"/>
              </a:ext>
            </a:extLst>
          </p:cNvPr>
          <p:cNvSpPr>
            <a:spLocks noGrp="1"/>
          </p:cNvSpPr>
          <p:nvPr>
            <p:ph type="title"/>
          </p:nvPr>
        </p:nvSpPr>
        <p:spPr/>
        <p:txBody>
          <a:bodyPr>
            <a:normAutofit/>
          </a:bodyPr>
          <a:lstStyle/>
          <a:p>
            <a:pPr algn="ctr"/>
            <a:r>
              <a:rPr lang="en-US" sz="3600" b="1" dirty="0">
                <a:solidFill>
                  <a:schemeClr val="accent1">
                    <a:lumMod val="75000"/>
                  </a:schemeClr>
                </a:solidFill>
              </a:rPr>
              <a:t>Officials Workshop – Disqualifications, your options</a:t>
            </a:r>
          </a:p>
        </p:txBody>
      </p:sp>
      <p:sp>
        <p:nvSpPr>
          <p:cNvPr id="3" name="Content Placeholder 2">
            <a:extLst>
              <a:ext uri="{FF2B5EF4-FFF2-40B4-BE49-F238E27FC236}">
                <a16:creationId xmlns:a16="http://schemas.microsoft.com/office/drawing/2014/main" id="{83F8C361-5745-41C6-9CF1-8CA12BA4B742}"/>
              </a:ext>
            </a:extLst>
          </p:cNvPr>
          <p:cNvSpPr>
            <a:spLocks noGrp="1"/>
          </p:cNvSpPr>
          <p:nvPr>
            <p:ph idx="1"/>
          </p:nvPr>
        </p:nvSpPr>
        <p:spPr/>
        <p:txBody>
          <a:bodyPr>
            <a:normAutofit/>
          </a:bodyPr>
          <a:lstStyle/>
          <a:p>
            <a:pPr lvl="0"/>
            <a:r>
              <a:rPr lang="en-US" dirty="0"/>
              <a:t>How is a Disqualification administered?</a:t>
            </a:r>
          </a:p>
          <a:p>
            <a:pPr lvl="1"/>
            <a:r>
              <a:rPr lang="en-US" dirty="0"/>
              <a:t>Communication to Meet administration official</a:t>
            </a:r>
          </a:p>
          <a:p>
            <a:pPr lvl="2"/>
            <a:r>
              <a:rPr lang="en-US" dirty="0"/>
              <a:t>Closing the event</a:t>
            </a:r>
          </a:p>
          <a:p>
            <a:pPr lvl="2"/>
            <a:r>
              <a:rPr lang="en-US" dirty="0"/>
              <a:t>Scoring the event</a:t>
            </a:r>
          </a:p>
          <a:p>
            <a:pPr lvl="1"/>
            <a:r>
              <a:rPr lang="en-US" dirty="0"/>
              <a:t>Notification to swimmer or coach</a:t>
            </a:r>
          </a:p>
          <a:p>
            <a:pPr marL="0" indent="0">
              <a:buNone/>
            </a:pPr>
            <a:endParaRPr lang="en-US" dirty="0"/>
          </a:p>
        </p:txBody>
      </p:sp>
      <p:sp>
        <p:nvSpPr>
          <p:cNvPr id="6" name="Footer Placeholder 5">
            <a:extLst>
              <a:ext uri="{FF2B5EF4-FFF2-40B4-BE49-F238E27FC236}">
                <a16:creationId xmlns:a16="http://schemas.microsoft.com/office/drawing/2014/main" id="{DD3A397A-F011-4A44-AB42-E08C4E8959C0}"/>
              </a:ext>
            </a:extLst>
          </p:cNvPr>
          <p:cNvSpPr>
            <a:spLocks noGrp="1"/>
          </p:cNvSpPr>
          <p:nvPr>
            <p:ph type="ftr" sz="quarter" idx="11"/>
          </p:nvPr>
        </p:nvSpPr>
        <p:spPr/>
        <p:txBody>
          <a:bodyPr/>
          <a:lstStyle/>
          <a:p>
            <a:r>
              <a:rPr lang="en-US"/>
              <a:t>C. Chatterton</a:t>
            </a:r>
          </a:p>
        </p:txBody>
      </p:sp>
      <p:sp>
        <p:nvSpPr>
          <p:cNvPr id="7" name="Date Placeholder 6">
            <a:extLst>
              <a:ext uri="{FF2B5EF4-FFF2-40B4-BE49-F238E27FC236}">
                <a16:creationId xmlns:a16="http://schemas.microsoft.com/office/drawing/2014/main" id="{949EEDB4-8F2B-43EB-AC15-26473A8C683E}"/>
              </a:ext>
            </a:extLst>
          </p:cNvPr>
          <p:cNvSpPr>
            <a:spLocks noGrp="1"/>
          </p:cNvSpPr>
          <p:nvPr>
            <p:ph type="dt" sz="half" idx="10"/>
          </p:nvPr>
        </p:nvSpPr>
        <p:spPr/>
        <p:txBody>
          <a:bodyPr/>
          <a:lstStyle/>
          <a:p>
            <a:r>
              <a:rPr lang="en-US"/>
              <a:t>April 17, 2021</a:t>
            </a:r>
          </a:p>
        </p:txBody>
      </p:sp>
      <p:sp>
        <p:nvSpPr>
          <p:cNvPr id="8" name="Slide Number Placeholder 7">
            <a:extLst>
              <a:ext uri="{FF2B5EF4-FFF2-40B4-BE49-F238E27FC236}">
                <a16:creationId xmlns:a16="http://schemas.microsoft.com/office/drawing/2014/main" id="{F3713691-DB45-402C-BC8C-BD82972E3891}"/>
              </a:ext>
            </a:extLst>
          </p:cNvPr>
          <p:cNvSpPr>
            <a:spLocks noGrp="1"/>
          </p:cNvSpPr>
          <p:nvPr>
            <p:ph type="sldNum" sz="quarter" idx="12"/>
          </p:nvPr>
        </p:nvSpPr>
        <p:spPr/>
        <p:txBody>
          <a:bodyPr/>
          <a:lstStyle/>
          <a:p>
            <a:fld id="{A1711754-DCCF-4765-BD95-DA07734A2627}" type="slidenum">
              <a:rPr lang="en-US" smtClean="0"/>
              <a:t>4</a:t>
            </a:fld>
            <a:endParaRPr lang="en-US"/>
          </a:p>
        </p:txBody>
      </p:sp>
    </p:spTree>
    <p:extLst>
      <p:ext uri="{BB962C8B-B14F-4D97-AF65-F5344CB8AC3E}">
        <p14:creationId xmlns:p14="http://schemas.microsoft.com/office/powerpoint/2010/main" val="207587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7772-C0DC-4A68-9980-E5F66173D239}"/>
              </a:ext>
            </a:extLst>
          </p:cNvPr>
          <p:cNvSpPr>
            <a:spLocks noGrp="1"/>
          </p:cNvSpPr>
          <p:nvPr>
            <p:ph type="title"/>
          </p:nvPr>
        </p:nvSpPr>
        <p:spPr/>
        <p:txBody>
          <a:bodyPr>
            <a:normAutofit/>
          </a:bodyPr>
          <a:lstStyle/>
          <a:p>
            <a:pPr algn="ctr"/>
            <a:r>
              <a:rPr lang="en-US" sz="3600" b="1" dirty="0">
                <a:solidFill>
                  <a:schemeClr val="accent1">
                    <a:lumMod val="75000"/>
                  </a:schemeClr>
                </a:solidFill>
              </a:rPr>
              <a:t>Officials Workshop – Disqualifications, your options</a:t>
            </a:r>
          </a:p>
        </p:txBody>
      </p:sp>
      <p:sp>
        <p:nvSpPr>
          <p:cNvPr id="3" name="Content Placeholder 2">
            <a:extLst>
              <a:ext uri="{FF2B5EF4-FFF2-40B4-BE49-F238E27FC236}">
                <a16:creationId xmlns:a16="http://schemas.microsoft.com/office/drawing/2014/main" id="{83F8C361-5745-41C6-9CF1-8CA12BA4B742}"/>
              </a:ext>
            </a:extLst>
          </p:cNvPr>
          <p:cNvSpPr>
            <a:spLocks noGrp="1"/>
          </p:cNvSpPr>
          <p:nvPr>
            <p:ph idx="1"/>
          </p:nvPr>
        </p:nvSpPr>
        <p:spPr/>
        <p:txBody>
          <a:bodyPr>
            <a:normAutofit/>
          </a:bodyPr>
          <a:lstStyle/>
          <a:p>
            <a:pPr lvl="0"/>
            <a:r>
              <a:rPr lang="en-US" dirty="0"/>
              <a:t>Once you are notified, what are your options?</a:t>
            </a:r>
          </a:p>
          <a:p>
            <a:pPr lvl="1"/>
            <a:r>
              <a:rPr lang="en-US" dirty="0"/>
              <a:t>What is the Hierarchy?</a:t>
            </a:r>
          </a:p>
          <a:p>
            <a:pPr lvl="2"/>
            <a:r>
              <a:rPr lang="en-US" dirty="0"/>
              <a:t>Ask a CJ to explain what the call was.  Please do NOT approach the Official that made the call!</a:t>
            </a:r>
          </a:p>
          <a:p>
            <a:pPr lvl="2"/>
            <a:r>
              <a:rPr lang="en-US" dirty="0"/>
              <a:t>Ask to have the Deck referee provide an explanation of the call and why they accepted it.  NOTE: At this point, if you are still not satisfied with the explanation or application of the rule, the Deck referee should call in to the Admin to hold off scoring that event until the dispute is resolved.</a:t>
            </a:r>
          </a:p>
          <a:p>
            <a:pPr lvl="2"/>
            <a:r>
              <a:rPr lang="en-US" dirty="0"/>
              <a:t>Ask to have the meet referee review the call.</a:t>
            </a:r>
          </a:p>
          <a:p>
            <a:pPr marL="0" indent="0">
              <a:buNone/>
            </a:pPr>
            <a:endParaRPr lang="en-US" dirty="0"/>
          </a:p>
        </p:txBody>
      </p:sp>
      <p:sp>
        <p:nvSpPr>
          <p:cNvPr id="6" name="Footer Placeholder 5">
            <a:extLst>
              <a:ext uri="{FF2B5EF4-FFF2-40B4-BE49-F238E27FC236}">
                <a16:creationId xmlns:a16="http://schemas.microsoft.com/office/drawing/2014/main" id="{DD3A397A-F011-4A44-AB42-E08C4E8959C0}"/>
              </a:ext>
            </a:extLst>
          </p:cNvPr>
          <p:cNvSpPr>
            <a:spLocks noGrp="1"/>
          </p:cNvSpPr>
          <p:nvPr>
            <p:ph type="ftr" sz="quarter" idx="11"/>
          </p:nvPr>
        </p:nvSpPr>
        <p:spPr/>
        <p:txBody>
          <a:bodyPr/>
          <a:lstStyle/>
          <a:p>
            <a:r>
              <a:rPr lang="en-US"/>
              <a:t>C. Chatterton</a:t>
            </a:r>
          </a:p>
        </p:txBody>
      </p:sp>
      <p:sp>
        <p:nvSpPr>
          <p:cNvPr id="7" name="Date Placeholder 6">
            <a:extLst>
              <a:ext uri="{FF2B5EF4-FFF2-40B4-BE49-F238E27FC236}">
                <a16:creationId xmlns:a16="http://schemas.microsoft.com/office/drawing/2014/main" id="{949EEDB4-8F2B-43EB-AC15-26473A8C683E}"/>
              </a:ext>
            </a:extLst>
          </p:cNvPr>
          <p:cNvSpPr>
            <a:spLocks noGrp="1"/>
          </p:cNvSpPr>
          <p:nvPr>
            <p:ph type="dt" sz="half" idx="10"/>
          </p:nvPr>
        </p:nvSpPr>
        <p:spPr/>
        <p:txBody>
          <a:bodyPr/>
          <a:lstStyle/>
          <a:p>
            <a:r>
              <a:rPr lang="en-US"/>
              <a:t>April 17, 2021</a:t>
            </a:r>
          </a:p>
        </p:txBody>
      </p:sp>
      <p:sp>
        <p:nvSpPr>
          <p:cNvPr id="8" name="Slide Number Placeholder 7">
            <a:extLst>
              <a:ext uri="{FF2B5EF4-FFF2-40B4-BE49-F238E27FC236}">
                <a16:creationId xmlns:a16="http://schemas.microsoft.com/office/drawing/2014/main" id="{F3713691-DB45-402C-BC8C-BD82972E3891}"/>
              </a:ext>
            </a:extLst>
          </p:cNvPr>
          <p:cNvSpPr>
            <a:spLocks noGrp="1"/>
          </p:cNvSpPr>
          <p:nvPr>
            <p:ph type="sldNum" sz="quarter" idx="12"/>
          </p:nvPr>
        </p:nvSpPr>
        <p:spPr/>
        <p:txBody>
          <a:bodyPr/>
          <a:lstStyle/>
          <a:p>
            <a:fld id="{A1711754-DCCF-4765-BD95-DA07734A2627}" type="slidenum">
              <a:rPr lang="en-US" smtClean="0"/>
              <a:t>5</a:t>
            </a:fld>
            <a:endParaRPr lang="en-US"/>
          </a:p>
        </p:txBody>
      </p:sp>
    </p:spTree>
    <p:extLst>
      <p:ext uri="{BB962C8B-B14F-4D97-AF65-F5344CB8AC3E}">
        <p14:creationId xmlns:p14="http://schemas.microsoft.com/office/powerpoint/2010/main" val="66216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7772-C0DC-4A68-9980-E5F66173D239}"/>
              </a:ext>
            </a:extLst>
          </p:cNvPr>
          <p:cNvSpPr>
            <a:spLocks noGrp="1"/>
          </p:cNvSpPr>
          <p:nvPr>
            <p:ph type="title"/>
          </p:nvPr>
        </p:nvSpPr>
        <p:spPr/>
        <p:txBody>
          <a:bodyPr>
            <a:normAutofit/>
          </a:bodyPr>
          <a:lstStyle/>
          <a:p>
            <a:pPr algn="ctr"/>
            <a:r>
              <a:rPr lang="en-US" sz="3600" b="1" dirty="0">
                <a:solidFill>
                  <a:schemeClr val="accent1">
                    <a:lumMod val="75000"/>
                  </a:schemeClr>
                </a:solidFill>
              </a:rPr>
              <a:t>Officials Workshop – Disqualifications, your options</a:t>
            </a:r>
          </a:p>
        </p:txBody>
      </p:sp>
      <p:sp>
        <p:nvSpPr>
          <p:cNvPr id="3" name="Content Placeholder 2">
            <a:extLst>
              <a:ext uri="{FF2B5EF4-FFF2-40B4-BE49-F238E27FC236}">
                <a16:creationId xmlns:a16="http://schemas.microsoft.com/office/drawing/2014/main" id="{83F8C361-5745-41C6-9CF1-8CA12BA4B742}"/>
              </a:ext>
            </a:extLst>
          </p:cNvPr>
          <p:cNvSpPr>
            <a:spLocks noGrp="1"/>
          </p:cNvSpPr>
          <p:nvPr>
            <p:ph idx="1"/>
          </p:nvPr>
        </p:nvSpPr>
        <p:spPr/>
        <p:txBody>
          <a:bodyPr>
            <a:normAutofit/>
          </a:bodyPr>
          <a:lstStyle/>
          <a:p>
            <a:pPr lvl="0"/>
            <a:r>
              <a:rPr lang="en-US" dirty="0"/>
              <a:t>What types of disqualifications are disputable?</a:t>
            </a:r>
          </a:p>
          <a:p>
            <a:pPr lvl="1"/>
            <a:r>
              <a:rPr lang="en-US" dirty="0"/>
              <a:t>Dual confirmation calls vs. stroke violations</a:t>
            </a:r>
          </a:p>
          <a:p>
            <a:pPr lvl="2"/>
            <a:r>
              <a:rPr lang="en-US" dirty="0"/>
              <a:t>Protests against the judgement of the starters, stroke, turn, place and Relay take-off officials can only be considered by the Referee – And the Referee’s decision is final (Rule 102.23.1)</a:t>
            </a:r>
          </a:p>
          <a:p>
            <a:pPr lvl="1"/>
            <a:r>
              <a:rPr lang="en-US" dirty="0"/>
              <a:t>Question regarding the nature of the call?</a:t>
            </a:r>
          </a:p>
          <a:p>
            <a:pPr lvl="2"/>
            <a:r>
              <a:rPr lang="en-US" dirty="0"/>
              <a:t>Over-officiating?</a:t>
            </a:r>
          </a:p>
          <a:p>
            <a:pPr lvl="2"/>
            <a:r>
              <a:rPr lang="en-US" dirty="0"/>
              <a:t>Inconsistent vs. prior occurrence during the meet?</a:t>
            </a:r>
          </a:p>
          <a:p>
            <a:pPr lvl="2"/>
            <a:r>
              <a:rPr lang="en-US" dirty="0"/>
              <a:t>Jurisdiction / Was the Official in the proper position to make the call?</a:t>
            </a:r>
          </a:p>
          <a:p>
            <a:pPr lvl="2"/>
            <a:r>
              <a:rPr lang="en-US" dirty="0"/>
              <a:t>Is the rule being properly applied?</a:t>
            </a:r>
          </a:p>
          <a:p>
            <a:pPr lvl="1"/>
            <a:r>
              <a:rPr lang="en-US" dirty="0"/>
              <a:t>Question regarding ambiguity in the meet announcement</a:t>
            </a:r>
          </a:p>
          <a:p>
            <a:pPr marL="0" indent="0">
              <a:buNone/>
            </a:pPr>
            <a:endParaRPr lang="en-US" dirty="0"/>
          </a:p>
        </p:txBody>
      </p:sp>
      <p:sp>
        <p:nvSpPr>
          <p:cNvPr id="6" name="Footer Placeholder 5">
            <a:extLst>
              <a:ext uri="{FF2B5EF4-FFF2-40B4-BE49-F238E27FC236}">
                <a16:creationId xmlns:a16="http://schemas.microsoft.com/office/drawing/2014/main" id="{DD3A397A-F011-4A44-AB42-E08C4E8959C0}"/>
              </a:ext>
            </a:extLst>
          </p:cNvPr>
          <p:cNvSpPr>
            <a:spLocks noGrp="1"/>
          </p:cNvSpPr>
          <p:nvPr>
            <p:ph type="ftr" sz="quarter" idx="11"/>
          </p:nvPr>
        </p:nvSpPr>
        <p:spPr/>
        <p:txBody>
          <a:bodyPr/>
          <a:lstStyle/>
          <a:p>
            <a:r>
              <a:rPr lang="en-US"/>
              <a:t>C. Chatterton</a:t>
            </a:r>
          </a:p>
        </p:txBody>
      </p:sp>
      <p:sp>
        <p:nvSpPr>
          <p:cNvPr id="7" name="Date Placeholder 6">
            <a:extLst>
              <a:ext uri="{FF2B5EF4-FFF2-40B4-BE49-F238E27FC236}">
                <a16:creationId xmlns:a16="http://schemas.microsoft.com/office/drawing/2014/main" id="{949EEDB4-8F2B-43EB-AC15-26473A8C683E}"/>
              </a:ext>
            </a:extLst>
          </p:cNvPr>
          <p:cNvSpPr>
            <a:spLocks noGrp="1"/>
          </p:cNvSpPr>
          <p:nvPr>
            <p:ph type="dt" sz="half" idx="10"/>
          </p:nvPr>
        </p:nvSpPr>
        <p:spPr/>
        <p:txBody>
          <a:bodyPr/>
          <a:lstStyle/>
          <a:p>
            <a:r>
              <a:rPr lang="en-US"/>
              <a:t>April 17, 2021</a:t>
            </a:r>
          </a:p>
        </p:txBody>
      </p:sp>
      <p:sp>
        <p:nvSpPr>
          <p:cNvPr id="8" name="Slide Number Placeholder 7">
            <a:extLst>
              <a:ext uri="{FF2B5EF4-FFF2-40B4-BE49-F238E27FC236}">
                <a16:creationId xmlns:a16="http://schemas.microsoft.com/office/drawing/2014/main" id="{F3713691-DB45-402C-BC8C-BD82972E3891}"/>
              </a:ext>
            </a:extLst>
          </p:cNvPr>
          <p:cNvSpPr>
            <a:spLocks noGrp="1"/>
          </p:cNvSpPr>
          <p:nvPr>
            <p:ph type="sldNum" sz="quarter" idx="12"/>
          </p:nvPr>
        </p:nvSpPr>
        <p:spPr/>
        <p:txBody>
          <a:bodyPr/>
          <a:lstStyle/>
          <a:p>
            <a:fld id="{A1711754-DCCF-4765-BD95-DA07734A2627}" type="slidenum">
              <a:rPr lang="en-US" smtClean="0"/>
              <a:t>6</a:t>
            </a:fld>
            <a:endParaRPr lang="en-US"/>
          </a:p>
        </p:txBody>
      </p:sp>
    </p:spTree>
    <p:extLst>
      <p:ext uri="{BB962C8B-B14F-4D97-AF65-F5344CB8AC3E}">
        <p14:creationId xmlns:p14="http://schemas.microsoft.com/office/powerpoint/2010/main" val="25781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7772-C0DC-4A68-9980-E5F66173D239}"/>
              </a:ext>
            </a:extLst>
          </p:cNvPr>
          <p:cNvSpPr>
            <a:spLocks noGrp="1"/>
          </p:cNvSpPr>
          <p:nvPr>
            <p:ph type="title"/>
          </p:nvPr>
        </p:nvSpPr>
        <p:spPr/>
        <p:txBody>
          <a:bodyPr>
            <a:normAutofit/>
          </a:bodyPr>
          <a:lstStyle/>
          <a:p>
            <a:pPr algn="ctr"/>
            <a:r>
              <a:rPr lang="en-US" sz="3600" b="1" dirty="0">
                <a:solidFill>
                  <a:schemeClr val="accent1">
                    <a:lumMod val="75000"/>
                  </a:schemeClr>
                </a:solidFill>
              </a:rPr>
              <a:t>Officials Workshop – Disqualifications, your options</a:t>
            </a:r>
          </a:p>
        </p:txBody>
      </p:sp>
      <p:sp>
        <p:nvSpPr>
          <p:cNvPr id="3" name="Content Placeholder 2">
            <a:extLst>
              <a:ext uri="{FF2B5EF4-FFF2-40B4-BE49-F238E27FC236}">
                <a16:creationId xmlns:a16="http://schemas.microsoft.com/office/drawing/2014/main" id="{83F8C361-5745-41C6-9CF1-8CA12BA4B742}"/>
              </a:ext>
            </a:extLst>
          </p:cNvPr>
          <p:cNvSpPr>
            <a:spLocks noGrp="1"/>
          </p:cNvSpPr>
          <p:nvPr>
            <p:ph idx="1"/>
          </p:nvPr>
        </p:nvSpPr>
        <p:spPr/>
        <p:txBody>
          <a:bodyPr>
            <a:normAutofit/>
          </a:bodyPr>
          <a:lstStyle/>
          <a:p>
            <a:r>
              <a:rPr lang="en-US" dirty="0"/>
              <a:t>Meet Jury (what is a meet Jury?)</a:t>
            </a:r>
          </a:p>
          <a:p>
            <a:pPr lvl="1"/>
            <a:r>
              <a:rPr lang="en-US" dirty="0"/>
              <a:t>Do not confuse a “Meet Jury” with a Meet Committee.</a:t>
            </a:r>
          </a:p>
          <a:p>
            <a:pPr lvl="1"/>
            <a:r>
              <a:rPr lang="en-US" dirty="0"/>
              <a:t>Rule 102.23.3 allows for the ability of a Referee to establish (appoint) a meet jury.</a:t>
            </a:r>
          </a:p>
          <a:p>
            <a:pPr lvl="2"/>
            <a:r>
              <a:rPr lang="en-US" dirty="0"/>
              <a:t>The Meet Jury should consist of 3 or 5 members: one of which should be an athlete and an independent coach (not involved in the dispute).</a:t>
            </a:r>
          </a:p>
          <a:p>
            <a:pPr lvl="1"/>
            <a:r>
              <a:rPr lang="en-US" dirty="0"/>
              <a:t>Appealing the ruling of the Meet Jury?</a:t>
            </a:r>
          </a:p>
          <a:p>
            <a:pPr lvl="2"/>
            <a:r>
              <a:rPr lang="en-US" dirty="0"/>
              <a:t>Must follow the guidelines established per Rule 102.23.5 (A &amp; B)</a:t>
            </a:r>
          </a:p>
          <a:p>
            <a:pPr lvl="3"/>
            <a:r>
              <a:rPr lang="en-US" dirty="0"/>
              <a:t>‘A’ - Interpretation of the rules protests must be made in writing within (10) days of the end of the meet</a:t>
            </a:r>
          </a:p>
          <a:p>
            <a:pPr lvl="3"/>
            <a:r>
              <a:rPr lang="en-US" dirty="0"/>
              <a:t>‘B’ – All other protests must follow the guidelines established in Section 4 of the USA Swimming Rulebook</a:t>
            </a:r>
          </a:p>
          <a:p>
            <a:pPr marL="0" indent="0">
              <a:buNone/>
            </a:pPr>
            <a:endParaRPr lang="en-US" dirty="0"/>
          </a:p>
        </p:txBody>
      </p:sp>
      <p:sp>
        <p:nvSpPr>
          <p:cNvPr id="6" name="Footer Placeholder 5">
            <a:extLst>
              <a:ext uri="{FF2B5EF4-FFF2-40B4-BE49-F238E27FC236}">
                <a16:creationId xmlns:a16="http://schemas.microsoft.com/office/drawing/2014/main" id="{DD3A397A-F011-4A44-AB42-E08C4E8959C0}"/>
              </a:ext>
            </a:extLst>
          </p:cNvPr>
          <p:cNvSpPr>
            <a:spLocks noGrp="1"/>
          </p:cNvSpPr>
          <p:nvPr>
            <p:ph type="ftr" sz="quarter" idx="11"/>
          </p:nvPr>
        </p:nvSpPr>
        <p:spPr/>
        <p:txBody>
          <a:bodyPr/>
          <a:lstStyle/>
          <a:p>
            <a:r>
              <a:rPr lang="en-US"/>
              <a:t>C. Chatterton</a:t>
            </a:r>
          </a:p>
        </p:txBody>
      </p:sp>
      <p:sp>
        <p:nvSpPr>
          <p:cNvPr id="7" name="Date Placeholder 6">
            <a:extLst>
              <a:ext uri="{FF2B5EF4-FFF2-40B4-BE49-F238E27FC236}">
                <a16:creationId xmlns:a16="http://schemas.microsoft.com/office/drawing/2014/main" id="{949EEDB4-8F2B-43EB-AC15-26473A8C683E}"/>
              </a:ext>
            </a:extLst>
          </p:cNvPr>
          <p:cNvSpPr>
            <a:spLocks noGrp="1"/>
          </p:cNvSpPr>
          <p:nvPr>
            <p:ph type="dt" sz="half" idx="10"/>
          </p:nvPr>
        </p:nvSpPr>
        <p:spPr/>
        <p:txBody>
          <a:bodyPr/>
          <a:lstStyle/>
          <a:p>
            <a:r>
              <a:rPr lang="en-US"/>
              <a:t>April 17, 2021</a:t>
            </a:r>
          </a:p>
        </p:txBody>
      </p:sp>
      <p:sp>
        <p:nvSpPr>
          <p:cNvPr id="8" name="Slide Number Placeholder 7">
            <a:extLst>
              <a:ext uri="{FF2B5EF4-FFF2-40B4-BE49-F238E27FC236}">
                <a16:creationId xmlns:a16="http://schemas.microsoft.com/office/drawing/2014/main" id="{F3713691-DB45-402C-BC8C-BD82972E3891}"/>
              </a:ext>
            </a:extLst>
          </p:cNvPr>
          <p:cNvSpPr>
            <a:spLocks noGrp="1"/>
          </p:cNvSpPr>
          <p:nvPr>
            <p:ph type="sldNum" sz="quarter" idx="12"/>
          </p:nvPr>
        </p:nvSpPr>
        <p:spPr/>
        <p:txBody>
          <a:bodyPr/>
          <a:lstStyle/>
          <a:p>
            <a:fld id="{A1711754-DCCF-4765-BD95-DA07734A2627}" type="slidenum">
              <a:rPr lang="en-US" smtClean="0"/>
              <a:t>7</a:t>
            </a:fld>
            <a:endParaRPr lang="en-US"/>
          </a:p>
        </p:txBody>
      </p:sp>
    </p:spTree>
    <p:extLst>
      <p:ext uri="{BB962C8B-B14F-4D97-AF65-F5344CB8AC3E}">
        <p14:creationId xmlns:p14="http://schemas.microsoft.com/office/powerpoint/2010/main" val="362571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7772-C0DC-4A68-9980-E5F66173D239}"/>
              </a:ext>
            </a:extLst>
          </p:cNvPr>
          <p:cNvSpPr>
            <a:spLocks noGrp="1"/>
          </p:cNvSpPr>
          <p:nvPr>
            <p:ph type="title"/>
          </p:nvPr>
        </p:nvSpPr>
        <p:spPr/>
        <p:txBody>
          <a:bodyPr>
            <a:normAutofit/>
          </a:bodyPr>
          <a:lstStyle/>
          <a:p>
            <a:pPr algn="ctr"/>
            <a:r>
              <a:rPr lang="en-US" sz="3600" b="1" dirty="0">
                <a:solidFill>
                  <a:schemeClr val="accent1">
                    <a:lumMod val="75000"/>
                  </a:schemeClr>
                </a:solidFill>
              </a:rPr>
              <a:t>Officials Workshop – Disqualifications, your options</a:t>
            </a:r>
          </a:p>
        </p:txBody>
      </p:sp>
      <p:sp>
        <p:nvSpPr>
          <p:cNvPr id="3" name="Content Placeholder 2">
            <a:extLst>
              <a:ext uri="{FF2B5EF4-FFF2-40B4-BE49-F238E27FC236}">
                <a16:creationId xmlns:a16="http://schemas.microsoft.com/office/drawing/2014/main" id="{83F8C361-5745-41C6-9CF1-8CA12BA4B742}"/>
              </a:ext>
            </a:extLst>
          </p:cNvPr>
          <p:cNvSpPr>
            <a:spLocks noGrp="1"/>
          </p:cNvSpPr>
          <p:nvPr>
            <p:ph idx="1"/>
          </p:nvPr>
        </p:nvSpPr>
        <p:spPr/>
        <p:txBody>
          <a:bodyPr>
            <a:normAutofit/>
          </a:bodyPr>
          <a:lstStyle/>
          <a:p>
            <a:pPr lvl="0"/>
            <a:r>
              <a:rPr lang="en-US" dirty="0"/>
              <a:t>Q &amp; A</a:t>
            </a:r>
          </a:p>
          <a:p>
            <a:pPr marL="0" indent="0">
              <a:buNone/>
            </a:pPr>
            <a:endParaRPr lang="en-US" dirty="0"/>
          </a:p>
        </p:txBody>
      </p:sp>
      <p:sp>
        <p:nvSpPr>
          <p:cNvPr id="6" name="Footer Placeholder 5">
            <a:extLst>
              <a:ext uri="{FF2B5EF4-FFF2-40B4-BE49-F238E27FC236}">
                <a16:creationId xmlns:a16="http://schemas.microsoft.com/office/drawing/2014/main" id="{DD3A397A-F011-4A44-AB42-E08C4E8959C0}"/>
              </a:ext>
            </a:extLst>
          </p:cNvPr>
          <p:cNvSpPr>
            <a:spLocks noGrp="1"/>
          </p:cNvSpPr>
          <p:nvPr>
            <p:ph type="ftr" sz="quarter" idx="11"/>
          </p:nvPr>
        </p:nvSpPr>
        <p:spPr/>
        <p:txBody>
          <a:bodyPr/>
          <a:lstStyle/>
          <a:p>
            <a:r>
              <a:rPr lang="en-US"/>
              <a:t>C. Chatterton</a:t>
            </a:r>
          </a:p>
        </p:txBody>
      </p:sp>
      <p:sp>
        <p:nvSpPr>
          <p:cNvPr id="7" name="Date Placeholder 6">
            <a:extLst>
              <a:ext uri="{FF2B5EF4-FFF2-40B4-BE49-F238E27FC236}">
                <a16:creationId xmlns:a16="http://schemas.microsoft.com/office/drawing/2014/main" id="{949EEDB4-8F2B-43EB-AC15-26473A8C683E}"/>
              </a:ext>
            </a:extLst>
          </p:cNvPr>
          <p:cNvSpPr>
            <a:spLocks noGrp="1"/>
          </p:cNvSpPr>
          <p:nvPr>
            <p:ph type="dt" sz="half" idx="10"/>
          </p:nvPr>
        </p:nvSpPr>
        <p:spPr/>
        <p:txBody>
          <a:bodyPr/>
          <a:lstStyle/>
          <a:p>
            <a:r>
              <a:rPr lang="en-US"/>
              <a:t>April 17, 2021</a:t>
            </a:r>
          </a:p>
        </p:txBody>
      </p:sp>
      <p:sp>
        <p:nvSpPr>
          <p:cNvPr id="8" name="Slide Number Placeholder 7">
            <a:extLst>
              <a:ext uri="{FF2B5EF4-FFF2-40B4-BE49-F238E27FC236}">
                <a16:creationId xmlns:a16="http://schemas.microsoft.com/office/drawing/2014/main" id="{F3713691-DB45-402C-BC8C-BD82972E3891}"/>
              </a:ext>
            </a:extLst>
          </p:cNvPr>
          <p:cNvSpPr>
            <a:spLocks noGrp="1"/>
          </p:cNvSpPr>
          <p:nvPr>
            <p:ph type="sldNum" sz="quarter" idx="12"/>
          </p:nvPr>
        </p:nvSpPr>
        <p:spPr/>
        <p:txBody>
          <a:bodyPr/>
          <a:lstStyle/>
          <a:p>
            <a:fld id="{A1711754-DCCF-4765-BD95-DA07734A2627}" type="slidenum">
              <a:rPr lang="en-US" smtClean="0"/>
              <a:t>8</a:t>
            </a:fld>
            <a:endParaRPr lang="en-US"/>
          </a:p>
        </p:txBody>
      </p:sp>
    </p:spTree>
    <p:extLst>
      <p:ext uri="{BB962C8B-B14F-4D97-AF65-F5344CB8AC3E}">
        <p14:creationId xmlns:p14="http://schemas.microsoft.com/office/powerpoint/2010/main" val="2468643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7772-C0DC-4A68-9980-E5F66173D239}"/>
              </a:ext>
            </a:extLst>
          </p:cNvPr>
          <p:cNvSpPr>
            <a:spLocks noGrp="1"/>
          </p:cNvSpPr>
          <p:nvPr>
            <p:ph type="title"/>
          </p:nvPr>
        </p:nvSpPr>
        <p:spPr/>
        <p:txBody>
          <a:bodyPr>
            <a:normAutofit/>
          </a:bodyPr>
          <a:lstStyle/>
          <a:p>
            <a:pPr algn="ctr"/>
            <a:r>
              <a:rPr lang="en-US" sz="3600" b="1" dirty="0">
                <a:solidFill>
                  <a:schemeClr val="accent1">
                    <a:lumMod val="75000"/>
                  </a:schemeClr>
                </a:solidFill>
              </a:rPr>
              <a:t>Officials Workshop – Disqualifications, your options</a:t>
            </a:r>
          </a:p>
        </p:txBody>
      </p:sp>
      <p:sp>
        <p:nvSpPr>
          <p:cNvPr id="3" name="Content Placeholder 2">
            <a:extLst>
              <a:ext uri="{FF2B5EF4-FFF2-40B4-BE49-F238E27FC236}">
                <a16:creationId xmlns:a16="http://schemas.microsoft.com/office/drawing/2014/main" id="{83F8C361-5745-41C6-9CF1-8CA12BA4B742}"/>
              </a:ext>
            </a:extLst>
          </p:cNvPr>
          <p:cNvSpPr>
            <a:spLocks noGrp="1"/>
          </p:cNvSpPr>
          <p:nvPr>
            <p:ph idx="1"/>
          </p:nvPr>
        </p:nvSpPr>
        <p:spPr>
          <a:xfrm>
            <a:off x="838200" y="3531765"/>
            <a:ext cx="10515600" cy="1459684"/>
          </a:xfrm>
        </p:spPr>
        <p:txBody>
          <a:bodyPr/>
          <a:lstStyle/>
          <a:p>
            <a:pPr marL="0" lvl="0" indent="0" algn="ctr">
              <a:buNone/>
            </a:pPr>
            <a:r>
              <a:rPr lang="en-US" sz="8000" b="1" dirty="0">
                <a:solidFill>
                  <a:srgbClr val="00B050"/>
                </a:solidFill>
              </a:rPr>
              <a:t>THANK YOU</a:t>
            </a:r>
          </a:p>
          <a:p>
            <a:endParaRPr lang="en-US" dirty="0"/>
          </a:p>
        </p:txBody>
      </p:sp>
      <p:sp>
        <p:nvSpPr>
          <p:cNvPr id="4" name="Footer Placeholder 3">
            <a:extLst>
              <a:ext uri="{FF2B5EF4-FFF2-40B4-BE49-F238E27FC236}">
                <a16:creationId xmlns:a16="http://schemas.microsoft.com/office/drawing/2014/main" id="{19BB8AF6-C423-4F03-9C00-C77FF542AE6C}"/>
              </a:ext>
            </a:extLst>
          </p:cNvPr>
          <p:cNvSpPr>
            <a:spLocks noGrp="1"/>
          </p:cNvSpPr>
          <p:nvPr>
            <p:ph type="ftr" sz="quarter" idx="11"/>
          </p:nvPr>
        </p:nvSpPr>
        <p:spPr/>
        <p:txBody>
          <a:bodyPr/>
          <a:lstStyle/>
          <a:p>
            <a:r>
              <a:rPr lang="en-US"/>
              <a:t>C. Chatterton</a:t>
            </a:r>
          </a:p>
        </p:txBody>
      </p:sp>
      <p:sp>
        <p:nvSpPr>
          <p:cNvPr id="6" name="Date Placeholder 5">
            <a:extLst>
              <a:ext uri="{FF2B5EF4-FFF2-40B4-BE49-F238E27FC236}">
                <a16:creationId xmlns:a16="http://schemas.microsoft.com/office/drawing/2014/main" id="{67EB33D5-BFEB-4658-B3F4-1BC9824F5513}"/>
              </a:ext>
            </a:extLst>
          </p:cNvPr>
          <p:cNvSpPr>
            <a:spLocks noGrp="1"/>
          </p:cNvSpPr>
          <p:nvPr>
            <p:ph type="dt" sz="half" idx="10"/>
          </p:nvPr>
        </p:nvSpPr>
        <p:spPr/>
        <p:txBody>
          <a:bodyPr/>
          <a:lstStyle/>
          <a:p>
            <a:r>
              <a:rPr lang="en-US"/>
              <a:t>April 17, 2021</a:t>
            </a:r>
          </a:p>
        </p:txBody>
      </p:sp>
      <p:sp>
        <p:nvSpPr>
          <p:cNvPr id="7" name="Slide Number Placeholder 6">
            <a:extLst>
              <a:ext uri="{FF2B5EF4-FFF2-40B4-BE49-F238E27FC236}">
                <a16:creationId xmlns:a16="http://schemas.microsoft.com/office/drawing/2014/main" id="{326AF496-3FEC-43DB-8122-BEC851FFC022}"/>
              </a:ext>
            </a:extLst>
          </p:cNvPr>
          <p:cNvSpPr>
            <a:spLocks noGrp="1"/>
          </p:cNvSpPr>
          <p:nvPr>
            <p:ph type="sldNum" sz="quarter" idx="12"/>
          </p:nvPr>
        </p:nvSpPr>
        <p:spPr/>
        <p:txBody>
          <a:bodyPr/>
          <a:lstStyle/>
          <a:p>
            <a:fld id="{A1711754-DCCF-4765-BD95-DA07734A2627}" type="slidenum">
              <a:rPr lang="en-US" smtClean="0"/>
              <a:t>9</a:t>
            </a:fld>
            <a:endParaRPr lang="en-US"/>
          </a:p>
        </p:txBody>
      </p:sp>
    </p:spTree>
    <p:extLst>
      <p:ext uri="{BB962C8B-B14F-4D97-AF65-F5344CB8AC3E}">
        <p14:creationId xmlns:p14="http://schemas.microsoft.com/office/powerpoint/2010/main" val="3468798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TotalTime>
  <Words>1140</Words>
  <Application>Microsoft Office PowerPoint</Application>
  <PresentationFormat>Widescreen</PresentationFormat>
  <Paragraphs>102</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2021 Wisconsin Swimming LSC Meeting Officials Workshop</vt:lpstr>
      <vt:lpstr>Officials Workshop – Disqualifications, your options</vt:lpstr>
      <vt:lpstr>Officials Workshop – Disqualifications, your options</vt:lpstr>
      <vt:lpstr>Officials Workshop – Disqualifications, your options</vt:lpstr>
      <vt:lpstr>Officials Workshop – Disqualifications, your options</vt:lpstr>
      <vt:lpstr>Officials Workshop – Disqualifications, your options</vt:lpstr>
      <vt:lpstr>Officials Workshop – Disqualifications, your options</vt:lpstr>
      <vt:lpstr>Officials Workshop – Disqualifications, your options</vt:lpstr>
      <vt:lpstr>Officials Workshop – Disqualifications, your options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Chadd Chatterton</dc:creator>
  <cp:lastModifiedBy>Chatterton, Chadd R</cp:lastModifiedBy>
  <cp:revision>28</cp:revision>
  <dcterms:created xsi:type="dcterms:W3CDTF">2021-04-16T15:47:35Z</dcterms:created>
  <dcterms:modified xsi:type="dcterms:W3CDTF">2021-04-17T13:53:40Z</dcterms:modified>
</cp:coreProperties>
</file>