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76" autoAdjust="0"/>
    <p:restoredTop sz="94660"/>
  </p:normalViewPr>
  <p:slideViewPr>
    <p:cSldViewPr snapToGrid="0">
      <p:cViewPr varScale="1">
        <p:scale>
          <a:sx n="90" d="100"/>
          <a:sy n="90" d="100"/>
        </p:scale>
        <p:origin x="3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97B5-B5C6-4AFC-BA41-F20FF21C97FA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23E8-163E-4D55-9FD2-355A8755A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974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97B5-B5C6-4AFC-BA41-F20FF21C97FA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23E8-163E-4D55-9FD2-355A8755A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4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97B5-B5C6-4AFC-BA41-F20FF21C97FA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23E8-163E-4D55-9FD2-355A8755A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53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97B5-B5C6-4AFC-BA41-F20FF21C97FA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23E8-163E-4D55-9FD2-355A8755A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0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97B5-B5C6-4AFC-BA41-F20FF21C97FA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23E8-163E-4D55-9FD2-355A8755A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0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97B5-B5C6-4AFC-BA41-F20FF21C97FA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23E8-163E-4D55-9FD2-355A8755A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137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97B5-B5C6-4AFC-BA41-F20FF21C97FA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23E8-163E-4D55-9FD2-355A8755A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659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97B5-B5C6-4AFC-BA41-F20FF21C97FA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23E8-163E-4D55-9FD2-355A8755A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39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97B5-B5C6-4AFC-BA41-F20FF21C97FA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23E8-163E-4D55-9FD2-355A8755A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36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97B5-B5C6-4AFC-BA41-F20FF21C97FA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23E8-163E-4D55-9FD2-355A8755A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8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97B5-B5C6-4AFC-BA41-F20FF21C97FA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23E8-163E-4D55-9FD2-355A8755A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342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497B5-B5C6-4AFC-BA41-F20FF21C97FA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623E8-163E-4D55-9FD2-355A8755A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107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rcRect l="96" t="-135" r="-96" b="135"/>
          <a:stretch/>
        </p:blipFill>
        <p:spPr>
          <a:xfrm>
            <a:off x="0" y="3299"/>
            <a:ext cx="12192000" cy="6854701"/>
          </a:xfrm>
          <a:prstGeom prst="rect">
            <a:avLst/>
          </a:prstGeom>
          <a:solidFill>
            <a:srgbClr val="00B0F0"/>
          </a:solidFill>
        </p:spPr>
      </p:pic>
      <p:cxnSp>
        <p:nvCxnSpPr>
          <p:cNvPr id="13" name="Straight Arrow Connector 12"/>
          <p:cNvCxnSpPr/>
          <p:nvPr/>
        </p:nvCxnSpPr>
        <p:spPr>
          <a:xfrm flipH="1">
            <a:off x="5650315" y="4533441"/>
            <a:ext cx="203200" cy="27709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380141" y="1209215"/>
            <a:ext cx="1207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Bobcat Rd</a:t>
            </a: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2983937" y="1663598"/>
            <a:ext cx="36946" cy="4126284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588295" y="1209215"/>
            <a:ext cx="1207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Falcon Rd</a:t>
            </a:r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9192091" y="1578547"/>
            <a:ext cx="36946" cy="4126284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867494" y="4982659"/>
            <a:ext cx="657053" cy="96367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Grass set up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742286" y="5069353"/>
            <a:ext cx="1231975" cy="96367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Grass set up 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569627" y="4380359"/>
            <a:ext cx="844132" cy="37780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Grass set up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799215" y="4346079"/>
            <a:ext cx="851100" cy="41208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Grass set up </a:t>
            </a:r>
          </a:p>
        </p:txBody>
      </p:sp>
      <p:sp>
        <p:nvSpPr>
          <p:cNvPr id="10" name="Rectangle 9"/>
          <p:cNvSpPr/>
          <p:nvPr/>
        </p:nvSpPr>
        <p:spPr>
          <a:xfrm>
            <a:off x="4840297" y="4810532"/>
            <a:ext cx="2573462" cy="17212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No Parking </a:t>
            </a:r>
          </a:p>
        </p:txBody>
      </p:sp>
    </p:spTree>
    <p:extLst>
      <p:ext uri="{BB962C8B-B14F-4D97-AF65-F5344CB8AC3E}">
        <p14:creationId xmlns:p14="http://schemas.microsoft.com/office/powerpoint/2010/main" val="1714953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18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Cypress-Fairbanks I.S.D.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KRISTOFER JONES</dc:creator>
  <cp:lastModifiedBy>ross davis</cp:lastModifiedBy>
  <cp:revision>23</cp:revision>
  <cp:lastPrinted>2018-12-18T23:24:31Z</cp:lastPrinted>
  <dcterms:created xsi:type="dcterms:W3CDTF">2018-03-16T21:34:51Z</dcterms:created>
  <dcterms:modified xsi:type="dcterms:W3CDTF">2019-05-29T21:31:04Z</dcterms:modified>
</cp:coreProperties>
</file>