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5C33-2FC8-4D5C-A98A-1F23BFC7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24266-BD94-4AF4-9A56-C1F7E162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3C0EE-6527-4FFA-8704-0AFEEFA9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E76B-8316-43B2-BA13-2113B850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61759-C37C-4286-936E-D2013E3D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BD4D-604B-4252-8250-B89D1308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D6A21-88D8-4DD8-BECD-64A913066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D832D-C414-4D46-8A98-11FC6D9F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F681D-D0BB-4143-9242-3A6F5477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E6F4B-FFBF-4321-AB9E-61BE5F62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7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33E7C-691C-4D88-8599-56342B004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CC3A2-7E3D-40DA-BB8C-C7193EE26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FD343-AE7C-46F8-8CDC-43F8C7EC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1B17-4FB8-431F-A3BC-789F12D8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6F3D-C1A5-410E-969D-6496210F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ECFB-1A05-4E36-8AFC-1B2F31DF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F17B-ED3E-4B31-B937-283C1392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180BA-B294-404E-A757-75293A7F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7FF8-B163-4497-A329-62D569C4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5057-76E0-45FD-B918-38AA9CB3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259D-00D2-48E6-9EEF-ABC4F7DE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95DC3-6930-4337-AA6D-7CBED036C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3CCA3-CD81-4C8B-ADCD-1E05CC08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0C34A-0BB8-4DEC-8949-7E8EA23D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FA2B-B69E-462F-A675-90B6CCFB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FB70-DD54-4FA5-A60B-DEFE5201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803F-C81E-464D-93AB-3BCF79603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C07A1-231B-4C53-8EB9-959FC5C21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EFA4E-43B6-4BEE-A79F-6569E5E4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7D7AB-817C-4A47-92A7-0ADB03AC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29B4E-71ED-4FA5-8EE4-FFF14574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3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AAFF-E9FC-461D-808C-095379FA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2D679-7236-4C05-A092-5AA7087A7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AA26C-E8B6-433C-8DE7-4733B85B3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A7D8F-3B34-4551-BD5A-C04158032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3A64E-AE49-4230-B373-DAE76E37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51983-4C81-4604-88B0-B98E504C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2B20B-63A5-4930-95AB-629614C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97C80-6B37-4579-A969-66447852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1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59FF-6B8A-44B3-BBC7-12B5B6DB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5F0B1-3453-44E7-9212-09BF451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EE776-B594-4079-9D9D-88857564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DC750-F472-4BE6-B816-C4F5557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B24F7-C7CD-4FC0-8061-E9DBD529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29C03-12E2-4C79-8694-1418F594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D54A-7AC3-4AD4-A759-6C03E760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3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5910-36F1-445C-BAAF-60006774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99437-2181-401B-8A2F-A73E9715A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72BF4-87C6-4D55-AB8C-6C2CAEC3F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892E3-4845-4E95-9029-0C20FBB9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7F2F2-47B7-4309-AD4B-C233DE95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10CCF-2B86-47C6-B66C-24EC370F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6368-6AF0-4C6B-BBB8-1326B375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51BFA-37FF-465F-8EC6-7A91B4735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FD15B-4268-4C9D-AB10-B0DB39E7B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C7B40-B9F1-474A-AEF1-0C2D9004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0CE59-7406-47C8-BDBE-28AF209A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B1708-0988-4CBA-ABCD-CF470AD5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AA1C9-A9D4-4C0F-A28C-15B9F21E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DC709-C176-4A1F-B492-58848E58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5A04E-50D6-4AD5-B871-DBC91D9B7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E58C-642B-4E5F-84DE-6BB8F93D9D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859B5-9455-4749-986C-8F3061CF9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C4B7-4BA4-4902-AD67-B5355D4F2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409D-2D3C-42B2-9F95-F18CE554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jmeece1974@gmail.com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6F2CC-51B3-4C5E-98BD-0CF29085A0FA}"/>
              </a:ext>
            </a:extLst>
          </p:cNvPr>
          <p:cNvSpPr txBox="1"/>
          <p:nvPr/>
        </p:nvSpPr>
        <p:spPr>
          <a:xfrm>
            <a:off x="250874" y="156627"/>
            <a:ext cx="116902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Water Swimming: An Introduction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Tracy Meece – MN Swimming</a:t>
            </a:r>
          </a:p>
        </p:txBody>
      </p:sp>
    </p:spTree>
    <p:extLst>
      <p:ext uri="{BB962C8B-B14F-4D97-AF65-F5344CB8AC3E}">
        <p14:creationId xmlns:p14="http://schemas.microsoft.com/office/powerpoint/2010/main" val="154366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040140-7987-4B6F-BDD2-7D204AD66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 r="-2" b="21598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2B0DC74-0B45-4B09-8D3A-983CA1A23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 r="20328" b="38613"/>
          <a:stretch/>
        </p:blipFill>
        <p:spPr bwMode="auto">
          <a:xfrm>
            <a:off x="4883024" y="3364992"/>
            <a:ext cx="7308976" cy="342900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2AD78-5BB7-43CF-B63C-AE3361FF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Start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93FE-A317-457D-8359-5F69F9E7B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Water Starts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is important – don’t want to leave athletes treading water any longer than necessary.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Referee/Starter need to make sure athletes are aligned properly (line of sight or with a rope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Starting signal should be visual and audible</a:t>
            </a:r>
          </a:p>
        </p:txBody>
      </p:sp>
    </p:spTree>
    <p:extLst>
      <p:ext uri="{BB962C8B-B14F-4D97-AF65-F5344CB8AC3E}">
        <p14:creationId xmlns:p14="http://schemas.microsoft.com/office/powerpoint/2010/main" val="277400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0E6E-93AA-4897-8E24-341C13E1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Turn</a:t>
            </a:r>
          </a:p>
        </p:txBody>
      </p:sp>
      <p:pic>
        <p:nvPicPr>
          <p:cNvPr id="3074" name="Picture 2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BE25C26D-F84F-4CB4-98CD-57C2DC0CC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4" b="3913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829F4-C56B-49B8-8316-3B13B146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officials should be making sure that all athletes round the buoy as directed</a:t>
            </a:r>
          </a:p>
          <a:p>
            <a:pPr lvl="1"/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also try to count athletes as they pass to keep an athlete count throughout the race.</a:t>
            </a:r>
            <a:b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Referees should be positioned such that they can watch the turn, while also being in position to move on quickly after the turn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7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4371-69CE-43A2-81D5-14D04300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3752849"/>
            <a:ext cx="2781299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Boat Positioning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20D5778-DAF5-45BB-B78F-E048AC0E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1219200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3361-31AD-44C3-9B64-CA76D1D2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850" y="3752849"/>
            <a:ext cx="9201150" cy="266370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possible, moving Referee boats should be with packs of swimmers (radio communication is key)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Referee to view the pack to be watching for intentional interference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Puts Referee in position to officiate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Having 2 or more boats is helpful (inside/outside or both ends)</a:t>
            </a:r>
          </a:p>
        </p:txBody>
      </p:sp>
    </p:spTree>
    <p:extLst>
      <p:ext uri="{BB962C8B-B14F-4D97-AF65-F5344CB8AC3E}">
        <p14:creationId xmlns:p14="http://schemas.microsoft.com/office/powerpoint/2010/main" val="130111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19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E41ABE6-EC87-4E4C-8C28-9A3CD8EE0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7" r="1" b="21600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F01090B-5558-4A7B-8483-193F79D98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32050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D22367E4-9127-49C2-A4B1-177F272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901"/>
          <a:stretch/>
        </p:blipFill>
        <p:spPr bwMode="auto">
          <a:xfrm>
            <a:off x="5168354" y="3401568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9221" name="Freeform: Shape 20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22" name="Freeform: Shape 20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08946-8EFD-4E93-B2E7-82BFB2F9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Finish</a:t>
            </a:r>
          </a:p>
        </p:txBody>
      </p:sp>
      <p:sp>
        <p:nvSpPr>
          <p:cNvPr id="9223" name="Rectangle 20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4" name="Rectangle 20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79A5-D525-4CFA-91A1-21FA833C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 Judge/Timing Judge/Recorder</a:t>
            </a:r>
          </a:p>
          <a:p>
            <a:pPr lvl="1"/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be set up in teams</a:t>
            </a:r>
          </a:p>
          <a:p>
            <a:pPr lvl="1"/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 should be positioned on opposite sides of the finish structure </a:t>
            </a:r>
          </a:p>
          <a:p>
            <a:pPr lvl="1"/>
            <a:endParaRPr lang="en-US" sz="1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Referees should be positioned to observe the approach and finish</a:t>
            </a:r>
          </a:p>
          <a:p>
            <a:pPr lvl="1"/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look for contact or interference</a:t>
            </a:r>
          </a:p>
          <a:p>
            <a:pPr lvl="1"/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also watch finish touches (if touch finish)</a:t>
            </a:r>
          </a:p>
        </p:txBody>
      </p:sp>
    </p:spTree>
    <p:extLst>
      <p:ext uri="{BB962C8B-B14F-4D97-AF65-F5344CB8AC3E}">
        <p14:creationId xmlns:p14="http://schemas.microsoft.com/office/powerpoint/2010/main" val="241550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tanding in the water&#10;&#10;Description automatically generated">
            <a:extLst>
              <a:ext uri="{FF2B5EF4-FFF2-40B4-BE49-F238E27FC236}">
                <a16:creationId xmlns:a16="http://schemas.microsoft.com/office/drawing/2014/main" id="{459972BB-41A1-4812-A8CC-6D18B62CF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r="6600"/>
          <a:stretch/>
        </p:blipFill>
        <p:spPr>
          <a:xfrm>
            <a:off x="6532491" y="10"/>
            <a:ext cx="6394152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ED486-0821-48FC-940D-F14C9C70B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028700"/>
            <a:ext cx="5226050" cy="50322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flexible – audibles will happen; be prepared for those things as they arise. </a:t>
            </a:r>
            <a:b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 parents to take photos of the athletes before they enter the water</a:t>
            </a:r>
            <a:b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FUN!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18F95E2-3342-45BC-858D-CDC130A68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23535" cy="13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0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on a beach posing for the camera&#10;&#10;Description automatically generated">
            <a:extLst>
              <a:ext uri="{FF2B5EF4-FFF2-40B4-BE49-F238E27FC236}">
                <a16:creationId xmlns:a16="http://schemas.microsoft.com/office/drawing/2014/main" id="{C1333368-530C-4A67-81BC-49B527217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4747743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43250-0B53-4CC3-A473-6519F018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971550"/>
            <a:ext cx="4465983" cy="5005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 </a:t>
            </a:r>
            <a:b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contact me anytime!</a:t>
            </a:r>
            <a:b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Tracy Meece</a:t>
            </a:r>
            <a:b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tjmeece1974@gmail.com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320-247-0940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F39C-48D0-42BF-A685-5F2A2C3A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Pre-Race Preparations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F75E68-C02F-426D-8B3E-16CE6F7D4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 b="1334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72B1-2EA1-41D5-8342-FDA7BDEF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for OW Officials can begin well before the event.</a:t>
            </a:r>
          </a:p>
          <a:p>
            <a:pPr lvl="1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Plan</a:t>
            </a:r>
          </a:p>
          <a:p>
            <a:pPr lvl="1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Coordination with local organizers</a:t>
            </a:r>
          </a:p>
          <a:p>
            <a:pPr lvl="1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Meeting</a:t>
            </a:r>
          </a:p>
          <a:p>
            <a:pPr lvl="1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Officials Meeting</a:t>
            </a:r>
          </a:p>
        </p:txBody>
      </p:sp>
    </p:spTree>
    <p:extLst>
      <p:ext uri="{BB962C8B-B14F-4D97-AF65-F5344CB8AC3E}">
        <p14:creationId xmlns:p14="http://schemas.microsoft.com/office/powerpoint/2010/main" val="337983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5A73-F9AF-4430-8BDD-08A90419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334586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4B94-A0C3-4462-BA96-9E9F935A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369" y="2115117"/>
            <a:ext cx="658648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plan is made of many parts: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Venue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Conditions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Marine Life/Wildlife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Personnel/Care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Onsite and Offsite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Information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map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987FC-E6C2-4FF5-8809-16F9EEE6D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6" r="4031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7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9365-BE02-492A-A8CF-495734E4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Meeting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3DB661-8C8B-4AA9-A1B9-C4EFD91D2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5" b="15983"/>
          <a:stretch/>
        </p:blipFill>
        <p:spPr bwMode="auto">
          <a:xfrm>
            <a:off x="0" y="1"/>
            <a:ext cx="12192000" cy="342899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BABF-670F-40B1-9B84-EAEB635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3752849"/>
            <a:ext cx="8667750" cy="277653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meeting should include the athletes, coaches, officials. 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 Day Schedule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 Procedures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Start/Finish information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Withdrawal Procedure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Conditions Report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Map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Plan</a:t>
            </a:r>
          </a:p>
        </p:txBody>
      </p:sp>
    </p:spTree>
    <p:extLst>
      <p:ext uri="{BB962C8B-B14F-4D97-AF65-F5344CB8AC3E}">
        <p14:creationId xmlns:p14="http://schemas.microsoft.com/office/powerpoint/2010/main" val="311898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42EC09E-598F-4D89-84C6-FD9F003B7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r="25303" b="-1"/>
          <a:stretch/>
        </p:blipFill>
        <p:spPr bwMode="auto">
          <a:xfrm>
            <a:off x="5797848" y="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4281F-B5D1-4DA5-BD5A-CDA86D19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Officials Meeting</a:t>
            </a:r>
            <a:endParaRPr lang="en-US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538CF-379E-42FC-9B28-F21DFEC6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 expectations and roles for officiating team is important: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Pre-Race responsibilities and procedures</a:t>
            </a:r>
          </a:p>
          <a:p>
            <a:r>
              <a:rPr lang="en-US"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In-Race responsibilities and procedures</a:t>
            </a:r>
          </a:p>
          <a:p>
            <a:r>
              <a:rPr lang="en-US"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</a:t>
            </a:r>
          </a:p>
          <a:p>
            <a:r>
              <a:rPr lang="en-US"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ATHLETE SAFETY</a:t>
            </a:r>
          </a:p>
          <a:p>
            <a:r>
              <a:rPr lang="en-US"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Map</a:t>
            </a:r>
          </a:p>
        </p:txBody>
      </p:sp>
    </p:spTree>
    <p:extLst>
      <p:ext uri="{BB962C8B-B14F-4D97-AF65-F5344CB8AC3E}">
        <p14:creationId xmlns:p14="http://schemas.microsoft.com/office/powerpoint/2010/main" val="162209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52A2-4975-4853-AC5F-0753288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Pre-Race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68497-2A6A-42E5-99BD-95F7D45A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5"/>
            <a:ext cx="1140889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Officials involved in each step of the check-in process to ensure athlete safety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Nail Inspection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fingernails and toenails are trimmed so that they cannot scratch another swimmer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9D46D-EB59-4929-93AB-9664D622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4300276"/>
            <a:ext cx="3534268" cy="187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0E171-557C-41F0-ABDB-6BC74509C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460" y="4364571"/>
            <a:ext cx="5257205" cy="187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04D5B-06B2-4ABF-8CDB-106801DDE31C}"/>
              </a:ext>
            </a:extLst>
          </p:cNvPr>
          <p:cNvSpPr txBox="1"/>
          <p:nvPr/>
        </p:nvSpPr>
        <p:spPr>
          <a:xfrm>
            <a:off x="3106290" y="6305550"/>
            <a:ext cx="1284086" cy="37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565D7-AF3F-412F-9DD9-225FB8EEBD4D}"/>
              </a:ext>
            </a:extLst>
          </p:cNvPr>
          <p:cNvSpPr txBox="1"/>
          <p:nvPr/>
        </p:nvSpPr>
        <p:spPr>
          <a:xfrm>
            <a:off x="7801626" y="6311900"/>
            <a:ext cx="165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Unacceptable</a:t>
            </a:r>
          </a:p>
        </p:txBody>
      </p:sp>
    </p:spTree>
    <p:extLst>
      <p:ext uri="{BB962C8B-B14F-4D97-AF65-F5344CB8AC3E}">
        <p14:creationId xmlns:p14="http://schemas.microsoft.com/office/powerpoint/2010/main" val="394596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4F59C-3084-49F4-B680-09C03CBE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245D-492D-4736-A03D-34B37626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 need to be large enough to be read from a distance on all athletes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possible, offer numbering the day before the event.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030699-0AF8-4F37-8220-F80DCB6CC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8" b="22325"/>
          <a:stretch/>
        </p:blipFill>
        <p:spPr bwMode="auto">
          <a:xfrm>
            <a:off x="6707720" y="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4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B3A977-F5FA-49DF-8102-DAE22D89A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6216" r="16894" b="33652"/>
          <a:stretch/>
        </p:blipFill>
        <p:spPr bwMode="auto">
          <a:xfrm>
            <a:off x="208464" y="393894"/>
            <a:ext cx="6105380" cy="2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846783-5800-4C7C-99B5-E49A34D14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3397" r="3173" b="-321"/>
          <a:stretch/>
        </p:blipFill>
        <p:spPr bwMode="auto">
          <a:xfrm>
            <a:off x="6909405" y="393893"/>
            <a:ext cx="4909001" cy="2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FF66616-5B62-4CE0-A000-AFE7EBDF6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9808" b="16603"/>
          <a:stretch/>
        </p:blipFill>
        <p:spPr bwMode="auto">
          <a:xfrm>
            <a:off x="3055898" y="3383280"/>
            <a:ext cx="6515891" cy="308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0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AEC0C9C-61EC-4D1A-985B-8E1C895A6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14163"/>
          <a:stretch/>
        </p:blipFill>
        <p:spPr bwMode="auto">
          <a:xfrm>
            <a:off x="6648450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CB116-051B-43EC-9EAC-B39736E0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98445"/>
            <a:ext cx="6153150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Pre-Race: Final 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DB39-E3D4-4B32-9B34-C782FA8C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272143"/>
            <a:ext cx="5264150" cy="37888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from the technical meeting.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Start/Finish/Withdrawal procedures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Inclement weather plans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Athlete roll-call/Videotaping</a:t>
            </a:r>
          </a:p>
        </p:txBody>
      </p:sp>
    </p:spTree>
    <p:extLst>
      <p:ext uri="{BB962C8B-B14F-4D97-AF65-F5344CB8AC3E}">
        <p14:creationId xmlns:p14="http://schemas.microsoft.com/office/powerpoint/2010/main" val="76788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470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Theme</vt:lpstr>
      <vt:lpstr>PowerPoint Presentation</vt:lpstr>
      <vt:lpstr>Pre-Race Preparations</vt:lpstr>
      <vt:lpstr>Safety Plan</vt:lpstr>
      <vt:lpstr>Technical Meeting</vt:lpstr>
      <vt:lpstr>Officials Meeting</vt:lpstr>
      <vt:lpstr>Pre-Race Check-In</vt:lpstr>
      <vt:lpstr>Numbering</vt:lpstr>
      <vt:lpstr>PowerPoint Presentation</vt:lpstr>
      <vt:lpstr>Pre-Race: Final Briefing</vt:lpstr>
      <vt:lpstr>The Start</vt:lpstr>
      <vt:lpstr>The Turn</vt:lpstr>
      <vt:lpstr>Boat Positioning</vt:lpstr>
      <vt:lpstr>The Finish</vt:lpstr>
      <vt:lpstr>PowerPoint Presentation</vt:lpstr>
      <vt:lpstr>Questions?   Please contact me anytime!  Tracy Meece tjmeece1974@gmail.com 320-247-0940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Meece</dc:creator>
  <cp:lastModifiedBy>Tracy Meece</cp:lastModifiedBy>
  <cp:revision>1</cp:revision>
  <dcterms:created xsi:type="dcterms:W3CDTF">2020-09-11T14:48:40Z</dcterms:created>
  <dcterms:modified xsi:type="dcterms:W3CDTF">2020-09-11T17:39:14Z</dcterms:modified>
</cp:coreProperties>
</file>