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1">
                <a:solidFill>
                  <a:srgbClr val="C55A1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1">
                <a:solidFill>
                  <a:srgbClr val="C55A1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1">
                <a:solidFill>
                  <a:srgbClr val="C55A1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673" y="593127"/>
            <a:ext cx="5994653" cy="73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1">
                <a:solidFill>
                  <a:srgbClr val="C55A1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2426" y="1707918"/>
            <a:ext cx="10347147" cy="322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0584" y="288036"/>
            <a:ext cx="4588764" cy="2174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2147" y="5430011"/>
            <a:ext cx="3727704" cy="11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6279" y="2900172"/>
            <a:ext cx="3139439" cy="1315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8829" y="773948"/>
            <a:ext cx="8189012" cy="5148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2014" y="141731"/>
            <a:ext cx="7407150" cy="6456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1066" y="551556"/>
            <a:ext cx="8515843" cy="6053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307" y="279431"/>
            <a:ext cx="8344107" cy="6432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306" y="533008"/>
            <a:ext cx="8351387" cy="5569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5764" y="1001194"/>
            <a:ext cx="7696925" cy="463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6274" y="578645"/>
            <a:ext cx="8297208" cy="465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5997" y="673608"/>
            <a:ext cx="8203110" cy="5252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5362" y="936104"/>
            <a:ext cx="7784897" cy="5849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8857" y="1190306"/>
            <a:ext cx="8340750" cy="4583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673" y="593127"/>
            <a:ext cx="5992495" cy="7334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“NATIONAL</a:t>
            </a:r>
            <a:r>
              <a:rPr dirty="0" spc="-120"/>
              <a:t> </a:t>
            </a:r>
            <a:r>
              <a:rPr dirty="0" spc="-145"/>
              <a:t>PROTOCOL”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6162" y="1793493"/>
            <a:ext cx="9993630" cy="835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dirty="0" sz="2800" spc="-5" i="1">
                <a:solidFill>
                  <a:srgbClr val="C55A11"/>
                </a:solidFill>
                <a:latin typeface="Calibri"/>
                <a:cs typeface="Calibri"/>
              </a:rPr>
              <a:t>The </a:t>
            </a:r>
            <a:r>
              <a:rPr dirty="0" sz="2800" spc="-15" i="1">
                <a:solidFill>
                  <a:srgbClr val="C55A11"/>
                </a:solidFill>
                <a:latin typeface="Calibri"/>
                <a:cs typeface="Calibri"/>
              </a:rPr>
              <a:t>story </a:t>
            </a:r>
            <a:r>
              <a:rPr dirty="0" sz="2800" spc="-20" i="1">
                <a:solidFill>
                  <a:srgbClr val="C55A11"/>
                </a:solidFill>
                <a:latin typeface="Calibri"/>
                <a:cs typeface="Calibri"/>
              </a:rPr>
              <a:t>starts </a:t>
            </a:r>
            <a:r>
              <a:rPr dirty="0" sz="2800" spc="-5" i="1">
                <a:solidFill>
                  <a:srgbClr val="C55A11"/>
                </a:solidFill>
                <a:latin typeface="Calibri"/>
                <a:cs typeface="Calibri"/>
              </a:rPr>
              <a:t>on a </a:t>
            </a:r>
            <a:r>
              <a:rPr dirty="0" sz="2800" spc="-10" i="1">
                <a:solidFill>
                  <a:srgbClr val="C55A11"/>
                </a:solidFill>
                <a:latin typeface="Calibri"/>
                <a:cs typeface="Calibri"/>
              </a:rPr>
              <a:t>dark and </a:t>
            </a:r>
            <a:r>
              <a:rPr dirty="0" sz="2800" spc="-25" i="1">
                <a:solidFill>
                  <a:srgbClr val="C55A11"/>
                </a:solidFill>
                <a:latin typeface="Calibri"/>
                <a:cs typeface="Calibri"/>
              </a:rPr>
              <a:t>stormy </a:t>
            </a:r>
            <a:r>
              <a:rPr dirty="0" sz="2800" spc="-10" i="1">
                <a:solidFill>
                  <a:srgbClr val="C55A11"/>
                </a:solidFill>
                <a:latin typeface="Calibri"/>
                <a:cs typeface="Calibri"/>
              </a:rPr>
              <a:t>night </a:t>
            </a:r>
            <a:r>
              <a:rPr dirty="0" sz="2800" spc="-5" i="1">
                <a:solidFill>
                  <a:srgbClr val="C55A11"/>
                </a:solidFill>
                <a:latin typeface="Calibri"/>
                <a:cs typeface="Calibri"/>
              </a:rPr>
              <a:t>in the </a:t>
            </a:r>
            <a:r>
              <a:rPr dirty="0" sz="2800" spc="-10" i="1">
                <a:solidFill>
                  <a:srgbClr val="C55A11"/>
                </a:solidFill>
                <a:latin typeface="Calibri"/>
                <a:cs typeface="Calibri"/>
              </a:rPr>
              <a:t>damp corridors </a:t>
            </a:r>
            <a:r>
              <a:rPr dirty="0" sz="2800" spc="-5" i="1">
                <a:solidFill>
                  <a:srgbClr val="C55A11"/>
                </a:solidFill>
                <a:latin typeface="Calibri"/>
                <a:cs typeface="Calibri"/>
              </a:rPr>
              <a:t>of</a:t>
            </a:r>
            <a:r>
              <a:rPr dirty="0" sz="2800" spc="175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800" spc="-5" i="1">
                <a:solidFill>
                  <a:srgbClr val="C55A11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algn="ctr" marL="5080">
              <a:lnSpc>
                <a:spcPts val="3190"/>
              </a:lnSpc>
            </a:pPr>
            <a:r>
              <a:rPr dirty="0" sz="2800" spc="-5" i="1">
                <a:solidFill>
                  <a:srgbClr val="C55A11"/>
                </a:solidFill>
                <a:latin typeface="Calibri"/>
                <a:cs typeface="Calibri"/>
              </a:rPr>
              <a:t>pool in </a:t>
            </a:r>
            <a:r>
              <a:rPr dirty="0" sz="2800" spc="-15" i="1">
                <a:solidFill>
                  <a:srgbClr val="C55A11"/>
                </a:solidFill>
                <a:latin typeface="Calibri"/>
                <a:cs typeface="Calibri"/>
              </a:rPr>
              <a:t>Transylvania……….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1191" y="2755392"/>
            <a:ext cx="4588764" cy="3991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7355" y="187452"/>
            <a:ext cx="9266496" cy="6252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1739" y="774551"/>
            <a:ext cx="7971614" cy="5236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138" y="1017638"/>
            <a:ext cx="9325535" cy="4093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3789" y="713473"/>
            <a:ext cx="8404421" cy="5891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3451" y="442586"/>
            <a:ext cx="7789035" cy="565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7582" y="873421"/>
            <a:ext cx="8492671" cy="4641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2097" y="951959"/>
            <a:ext cx="8598521" cy="4859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2358" y="742459"/>
            <a:ext cx="8551513" cy="5773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0340" y="749593"/>
            <a:ext cx="8671593" cy="587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013" y="344284"/>
            <a:ext cx="7891116" cy="6349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673" y="593127"/>
            <a:ext cx="5992495" cy="7334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“NATIONAL</a:t>
            </a:r>
            <a:r>
              <a:rPr dirty="0" spc="-120"/>
              <a:t> </a:t>
            </a:r>
            <a:r>
              <a:rPr dirty="0" spc="-145"/>
              <a:t>PROTOCOL”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dirty="0" spc="-5"/>
              <a:t>No </a:t>
            </a:r>
            <a:r>
              <a:rPr dirty="0" spc="-10"/>
              <a:t>such</a:t>
            </a:r>
            <a:r>
              <a:rPr dirty="0" spc="45"/>
              <a:t> </a:t>
            </a:r>
            <a:r>
              <a:rPr dirty="0" spc="-10"/>
              <a:t>thing!</a:t>
            </a:r>
          </a:p>
          <a:p>
            <a:pPr algn="ctr" marL="151765" marR="149225">
              <a:lnSpc>
                <a:spcPts val="3030"/>
              </a:lnSpc>
              <a:spcBef>
                <a:spcPts val="1045"/>
              </a:spcBef>
            </a:pPr>
            <a:r>
              <a:rPr dirty="0" spc="-5"/>
              <a:t>The </a:t>
            </a:r>
            <a:r>
              <a:rPr dirty="0" spc="-10"/>
              <a:t>biggest </a:t>
            </a:r>
            <a:r>
              <a:rPr dirty="0" spc="-15"/>
              <a:t>myth </a:t>
            </a:r>
            <a:r>
              <a:rPr dirty="0" spc="-5"/>
              <a:t>of all is </a:t>
            </a:r>
            <a:r>
              <a:rPr dirty="0" spc="-10"/>
              <a:t>that </a:t>
            </a:r>
            <a:r>
              <a:rPr dirty="0" spc="-15"/>
              <a:t>there are </a:t>
            </a:r>
            <a:r>
              <a:rPr dirty="0" spc="-5"/>
              <a:t>a series of </a:t>
            </a:r>
            <a:r>
              <a:rPr dirty="0" spc="-20"/>
              <a:t>protocols </a:t>
            </a:r>
            <a:r>
              <a:rPr dirty="0" spc="-10"/>
              <a:t>practiced  </a:t>
            </a:r>
            <a:r>
              <a:rPr dirty="0" spc="-5"/>
              <a:t>on </a:t>
            </a:r>
            <a:r>
              <a:rPr dirty="0" spc="-10"/>
              <a:t>national decks </a:t>
            </a:r>
            <a:r>
              <a:rPr dirty="0" spc="-5"/>
              <a:t>and </a:t>
            </a:r>
            <a:r>
              <a:rPr dirty="0" spc="-15"/>
              <a:t>everyone </a:t>
            </a:r>
            <a:r>
              <a:rPr dirty="0" spc="-5"/>
              <a:t>is </a:t>
            </a:r>
            <a:r>
              <a:rPr dirty="0" spc="-15"/>
              <a:t>sworn </a:t>
            </a:r>
            <a:r>
              <a:rPr dirty="0" spc="-20"/>
              <a:t>to</a:t>
            </a:r>
            <a:r>
              <a:rPr dirty="0" spc="110"/>
              <a:t> </a:t>
            </a:r>
            <a:r>
              <a:rPr dirty="0" spc="-10"/>
              <a:t>secrecy!</a:t>
            </a:r>
          </a:p>
          <a:p>
            <a:pPr algn="ctr" marL="11430" marR="5080" indent="-4445">
              <a:lnSpc>
                <a:spcPts val="3020"/>
              </a:lnSpc>
              <a:spcBef>
                <a:spcPts val="994"/>
              </a:spcBef>
            </a:pPr>
            <a:r>
              <a:rPr dirty="0" spc="-5"/>
              <a:t>As with </a:t>
            </a:r>
            <a:r>
              <a:rPr dirty="0" spc="-10"/>
              <a:t>every </a:t>
            </a:r>
            <a:r>
              <a:rPr dirty="0" spc="-5"/>
              <a:t>meet, </a:t>
            </a:r>
            <a:r>
              <a:rPr dirty="0" spc="-20"/>
              <a:t>protocols are </a:t>
            </a:r>
            <a:r>
              <a:rPr dirty="0" spc="-15"/>
              <a:t>dictated by </a:t>
            </a:r>
            <a:r>
              <a:rPr dirty="0" spc="-5"/>
              <a:t>the </a:t>
            </a:r>
            <a:r>
              <a:rPr dirty="0" spc="-10"/>
              <a:t>venue, number of  officials </a:t>
            </a:r>
            <a:r>
              <a:rPr dirty="0" spc="-15"/>
              <a:t>available, </a:t>
            </a:r>
            <a:r>
              <a:rPr dirty="0" spc="-5"/>
              <a:t>addition of </a:t>
            </a:r>
            <a:r>
              <a:rPr dirty="0"/>
              <a:t>TV </a:t>
            </a:r>
            <a:r>
              <a:rPr dirty="0" spc="-5"/>
              <a:t>or </a:t>
            </a:r>
            <a:r>
              <a:rPr dirty="0" spc="-10"/>
              <a:t>web </a:t>
            </a:r>
            <a:r>
              <a:rPr dirty="0" spc="-15"/>
              <a:t>cast, </a:t>
            </a:r>
            <a:r>
              <a:rPr dirty="0" spc="-10"/>
              <a:t>Meet </a:t>
            </a:r>
            <a:r>
              <a:rPr dirty="0" spc="-25"/>
              <a:t>Ref </a:t>
            </a:r>
            <a:r>
              <a:rPr dirty="0" spc="-20"/>
              <a:t>preferences, </a:t>
            </a:r>
            <a:r>
              <a:rPr dirty="0" spc="-5"/>
              <a:t>the  </a:t>
            </a:r>
            <a:r>
              <a:rPr dirty="0" spc="-10"/>
              <a:t>meet </a:t>
            </a:r>
            <a:r>
              <a:rPr dirty="0" spc="-20"/>
              <a:t>packet, </a:t>
            </a:r>
            <a:r>
              <a:rPr dirty="0" spc="-5"/>
              <a:t>and in some cases </a:t>
            </a:r>
            <a:r>
              <a:rPr dirty="0" spc="-15"/>
              <a:t>underwater</a:t>
            </a:r>
            <a:r>
              <a:rPr dirty="0" spc="75"/>
              <a:t> </a:t>
            </a:r>
            <a:r>
              <a:rPr dirty="0" spc="-15"/>
              <a:t>cameras.</a:t>
            </a: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dirty="0" spc="-10"/>
              <a:t>Smile </a:t>
            </a:r>
            <a:r>
              <a:rPr dirty="0" spc="-5"/>
              <a:t>and be </a:t>
            </a:r>
            <a:r>
              <a:rPr dirty="0" spc="-20"/>
              <a:t>professional </a:t>
            </a:r>
            <a:r>
              <a:rPr dirty="0" spc="-5"/>
              <a:t>as </a:t>
            </a:r>
            <a:r>
              <a:rPr dirty="0" spc="-20"/>
              <a:t>you </a:t>
            </a:r>
            <a:r>
              <a:rPr dirty="0" spc="-10"/>
              <a:t>would </a:t>
            </a:r>
            <a:r>
              <a:rPr dirty="0" spc="-15"/>
              <a:t>at </a:t>
            </a:r>
            <a:r>
              <a:rPr dirty="0" spc="-20"/>
              <a:t>any</a:t>
            </a:r>
            <a:r>
              <a:rPr dirty="0" spc="165"/>
              <a:t> </a:t>
            </a:r>
            <a:r>
              <a:rPr dirty="0" spc="-10"/>
              <a:t>meet.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5375" y="981780"/>
            <a:ext cx="8249607" cy="5577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021" y="769342"/>
            <a:ext cx="8188439" cy="565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478" y="401392"/>
            <a:ext cx="8892254" cy="601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4866" y="749131"/>
            <a:ext cx="8389516" cy="5729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7755" y="227075"/>
            <a:ext cx="9144000" cy="6487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7614" y="485497"/>
            <a:ext cx="7788519" cy="5687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3423" y="870077"/>
            <a:ext cx="8166496" cy="544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9738" y="479429"/>
            <a:ext cx="8152381" cy="5509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4037" y="182879"/>
            <a:ext cx="8503439" cy="627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 Peterson</dc:creator>
  <dc:title>PowerPoint Presentation</dc:title>
  <dcterms:created xsi:type="dcterms:W3CDTF">2020-09-17T15:01:06Z</dcterms:created>
  <dcterms:modified xsi:type="dcterms:W3CDTF">2020-09-17T15:01:06Z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2020-09-17T00:00:00Z</vt:filetime>
  </property>
</Properties>
</file>