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9" r:id="rId3"/>
    <p:sldId id="258" r:id="rId4"/>
    <p:sldId id="257" r:id="rId5"/>
    <p:sldId id="261" r:id="rId6"/>
    <p:sldId id="262" r:id="rId7"/>
    <p:sldId id="263" r:id="rId8"/>
    <p:sldId id="264" r:id="rId9"/>
    <p:sldId id="265" r:id="rId10"/>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71" autoAdjust="0"/>
  </p:normalViewPr>
  <p:slideViewPr>
    <p:cSldViewPr>
      <p:cViewPr varScale="1">
        <p:scale>
          <a:sx n="106" d="100"/>
          <a:sy n="106" d="100"/>
        </p:scale>
        <p:origin x="17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2821" cy="465455"/>
          </a:xfrm>
          <a:prstGeom prst="rect">
            <a:avLst/>
          </a:prstGeom>
        </p:spPr>
        <p:txBody>
          <a:bodyPr vert="horz" lIns="90452" tIns="45226" rIns="90452" bIns="4522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8712" y="0"/>
            <a:ext cx="3042821" cy="465455"/>
          </a:xfrm>
          <a:prstGeom prst="rect">
            <a:avLst/>
          </a:prstGeom>
        </p:spPr>
        <p:txBody>
          <a:bodyPr vert="horz" lIns="90452" tIns="45226" rIns="90452" bIns="45226" rtlCol="0"/>
          <a:lstStyle>
            <a:lvl1pPr algn="r" fontAlgn="auto">
              <a:spcBef>
                <a:spcPts val="0"/>
              </a:spcBef>
              <a:spcAft>
                <a:spcPts val="0"/>
              </a:spcAft>
              <a:defRPr sz="1200">
                <a:latin typeface="+mn-lt"/>
                <a:cs typeface="+mn-cs"/>
              </a:defRPr>
            </a:lvl1pPr>
          </a:lstStyle>
          <a:p>
            <a:pPr>
              <a:defRPr/>
            </a:pPr>
            <a:fld id="{A28EFF79-769C-440A-B691-CC9729F07E23}" type="datetimeFigureOut">
              <a:rPr lang="en-US"/>
              <a:pPr>
                <a:defRPr/>
              </a:pPr>
              <a:t>10/6/2016</a:t>
            </a:fld>
            <a:endParaRPr lang="en-US"/>
          </a:p>
        </p:txBody>
      </p:sp>
      <p:sp>
        <p:nvSpPr>
          <p:cNvPr id="4" name="Footer Placeholder 3"/>
          <p:cNvSpPr>
            <a:spLocks noGrp="1"/>
          </p:cNvSpPr>
          <p:nvPr>
            <p:ph type="ftr" sz="quarter" idx="2"/>
          </p:nvPr>
        </p:nvSpPr>
        <p:spPr>
          <a:xfrm>
            <a:off x="0" y="8842073"/>
            <a:ext cx="3042821" cy="465455"/>
          </a:xfrm>
          <a:prstGeom prst="rect">
            <a:avLst/>
          </a:prstGeom>
        </p:spPr>
        <p:txBody>
          <a:bodyPr vert="horz" lIns="90452" tIns="45226" rIns="90452" bIns="45226"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8712" y="8842073"/>
            <a:ext cx="3042821" cy="465455"/>
          </a:xfrm>
          <a:prstGeom prst="rect">
            <a:avLst/>
          </a:prstGeom>
        </p:spPr>
        <p:txBody>
          <a:bodyPr vert="horz" lIns="90452" tIns="45226" rIns="90452" bIns="45226" rtlCol="0" anchor="b"/>
          <a:lstStyle>
            <a:lvl1pPr algn="r" fontAlgn="auto">
              <a:spcBef>
                <a:spcPts val="0"/>
              </a:spcBef>
              <a:spcAft>
                <a:spcPts val="0"/>
              </a:spcAft>
              <a:defRPr sz="1200">
                <a:latin typeface="+mn-lt"/>
                <a:cs typeface="+mn-cs"/>
              </a:defRPr>
            </a:lvl1pPr>
          </a:lstStyle>
          <a:p>
            <a:pPr>
              <a:defRPr/>
            </a:pPr>
            <a:fld id="{F82D8093-0510-40B8-B05A-B84F342F0304}" type="slidenum">
              <a:rPr lang="en-US"/>
              <a:pPr>
                <a:defRPr/>
              </a:pPr>
              <a:t>‹#›</a:t>
            </a:fld>
            <a:endParaRPr lang="en-US"/>
          </a:p>
        </p:txBody>
      </p:sp>
    </p:spTree>
    <p:extLst>
      <p:ext uri="{BB962C8B-B14F-4D97-AF65-F5344CB8AC3E}">
        <p14:creationId xmlns:p14="http://schemas.microsoft.com/office/powerpoint/2010/main" val="4234575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2821" cy="465455"/>
          </a:xfrm>
          <a:prstGeom prst="rect">
            <a:avLst/>
          </a:prstGeom>
        </p:spPr>
        <p:txBody>
          <a:bodyPr vert="horz" lIns="93320" tIns="46660" rIns="93320" bIns="4666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8712" y="0"/>
            <a:ext cx="3042821" cy="465455"/>
          </a:xfrm>
          <a:prstGeom prst="rect">
            <a:avLst/>
          </a:prstGeom>
        </p:spPr>
        <p:txBody>
          <a:bodyPr vert="horz" lIns="93320" tIns="46660" rIns="93320" bIns="46660" rtlCol="0"/>
          <a:lstStyle>
            <a:lvl1pPr algn="r" fontAlgn="auto">
              <a:spcBef>
                <a:spcPts val="0"/>
              </a:spcBef>
              <a:spcAft>
                <a:spcPts val="0"/>
              </a:spcAft>
              <a:defRPr sz="1200">
                <a:latin typeface="+mn-lt"/>
                <a:cs typeface="+mn-cs"/>
              </a:defRPr>
            </a:lvl1pPr>
          </a:lstStyle>
          <a:p>
            <a:pPr>
              <a:defRPr/>
            </a:pPr>
            <a:fld id="{8229CE62-6849-443F-B224-77C075D1ABBA}" type="datetimeFigureOut">
              <a:rPr lang="en-US"/>
              <a:pPr>
                <a:defRPr/>
              </a:pPr>
              <a:t>10/6/2016</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320" tIns="46660" rIns="93320" bIns="46660" rtlCol="0" anchor="ctr"/>
          <a:lstStyle/>
          <a:p>
            <a:pPr lvl="0"/>
            <a:endParaRPr lang="en-US" noProof="0"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0" tIns="46660" rIns="93320" bIns="4666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073"/>
            <a:ext cx="3042821" cy="465455"/>
          </a:xfrm>
          <a:prstGeom prst="rect">
            <a:avLst/>
          </a:prstGeom>
        </p:spPr>
        <p:txBody>
          <a:bodyPr vert="horz" lIns="93320" tIns="46660" rIns="93320" bIns="4666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8712" y="8842073"/>
            <a:ext cx="3042821" cy="465455"/>
          </a:xfrm>
          <a:prstGeom prst="rect">
            <a:avLst/>
          </a:prstGeom>
        </p:spPr>
        <p:txBody>
          <a:bodyPr vert="horz" lIns="93320" tIns="46660" rIns="93320" bIns="46660" rtlCol="0" anchor="b"/>
          <a:lstStyle>
            <a:lvl1pPr algn="r" fontAlgn="auto">
              <a:spcBef>
                <a:spcPts val="0"/>
              </a:spcBef>
              <a:spcAft>
                <a:spcPts val="0"/>
              </a:spcAft>
              <a:defRPr sz="1200">
                <a:latin typeface="+mn-lt"/>
                <a:cs typeface="+mn-cs"/>
              </a:defRPr>
            </a:lvl1pPr>
          </a:lstStyle>
          <a:p>
            <a:pPr>
              <a:defRPr/>
            </a:pPr>
            <a:fld id="{40908C26-4674-49D7-AD63-DBF1DE85748C}" type="slidenum">
              <a:rPr lang="en-US"/>
              <a:pPr>
                <a:defRPr/>
              </a:pPr>
              <a:t>‹#›</a:t>
            </a:fld>
            <a:endParaRPr lang="en-US" dirty="0"/>
          </a:p>
        </p:txBody>
      </p:sp>
    </p:spTree>
    <p:extLst>
      <p:ext uri="{BB962C8B-B14F-4D97-AF65-F5344CB8AC3E}">
        <p14:creationId xmlns:p14="http://schemas.microsoft.com/office/powerpoint/2010/main" val="4144272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dirty="0"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68ACB92-B83C-47EF-A202-4E90BBDDC953}" type="slidenum">
              <a:rPr lang="en-US" altLang="en-US" smtClean="0"/>
              <a:pPr fontAlgn="base">
                <a:spcBef>
                  <a:spcPct val="0"/>
                </a:spcBef>
                <a:spcAft>
                  <a:spcPct val="0"/>
                </a:spcAft>
                <a:defRPr/>
              </a:pPr>
              <a:t>1</a:t>
            </a:fld>
            <a:endParaRPr lang="en-US" altLang="en-US" smtClean="0"/>
          </a:p>
        </p:txBody>
      </p:sp>
    </p:spTree>
    <p:extLst>
      <p:ext uri="{BB962C8B-B14F-4D97-AF65-F5344CB8AC3E}">
        <p14:creationId xmlns:p14="http://schemas.microsoft.com/office/powerpoint/2010/main" val="100589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68F4EB0-B2BD-4120-BE0B-17ABE9681F14}" type="slidenum">
              <a:rPr lang="en-US" altLang="en-US" smtClean="0"/>
              <a:pPr fontAlgn="base">
                <a:spcBef>
                  <a:spcPct val="0"/>
                </a:spcBef>
                <a:spcAft>
                  <a:spcPct val="0"/>
                </a:spcAft>
                <a:defRPr/>
              </a:pPr>
              <a:t>2</a:t>
            </a:fld>
            <a:endParaRPr lang="en-US" altLang="en-US" smtClean="0"/>
          </a:p>
        </p:txBody>
      </p:sp>
    </p:spTree>
    <p:extLst>
      <p:ext uri="{BB962C8B-B14F-4D97-AF65-F5344CB8AC3E}">
        <p14:creationId xmlns:p14="http://schemas.microsoft.com/office/powerpoint/2010/main" val="812135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D5AC370-0E5E-4206-82AF-2B094A637FF8}" type="slidenum">
              <a:rPr lang="en-US" altLang="en-US" smtClean="0"/>
              <a:pPr fontAlgn="base">
                <a:spcBef>
                  <a:spcPct val="0"/>
                </a:spcBef>
                <a:spcAft>
                  <a:spcPct val="0"/>
                </a:spcAft>
                <a:defRPr/>
              </a:pPr>
              <a:t>3</a:t>
            </a:fld>
            <a:endParaRPr lang="en-US" altLang="en-US" smtClean="0"/>
          </a:p>
        </p:txBody>
      </p:sp>
    </p:spTree>
    <p:extLst>
      <p:ext uri="{BB962C8B-B14F-4D97-AF65-F5344CB8AC3E}">
        <p14:creationId xmlns:p14="http://schemas.microsoft.com/office/powerpoint/2010/main" val="1616642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BA480F7-ADF6-4CC4-B85A-61FC9DA98D56}" type="slidenum">
              <a:rPr lang="en-US" altLang="en-US" smtClean="0"/>
              <a:pPr fontAlgn="base">
                <a:spcBef>
                  <a:spcPct val="0"/>
                </a:spcBef>
                <a:spcAft>
                  <a:spcPct val="0"/>
                </a:spcAft>
                <a:defRPr/>
              </a:pPr>
              <a:t>4</a:t>
            </a:fld>
            <a:endParaRPr lang="en-US" altLang="en-US" smtClean="0"/>
          </a:p>
        </p:txBody>
      </p:sp>
    </p:spTree>
    <p:extLst>
      <p:ext uri="{BB962C8B-B14F-4D97-AF65-F5344CB8AC3E}">
        <p14:creationId xmlns:p14="http://schemas.microsoft.com/office/powerpoint/2010/main" val="1305750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BA480F7-ADF6-4CC4-B85A-61FC9DA98D56}" type="slidenum">
              <a:rPr lang="en-US" altLang="en-US" smtClean="0"/>
              <a:pPr fontAlgn="base">
                <a:spcBef>
                  <a:spcPct val="0"/>
                </a:spcBef>
                <a:spcAft>
                  <a:spcPct val="0"/>
                </a:spcAft>
                <a:defRPr/>
              </a:pPr>
              <a:t>5</a:t>
            </a:fld>
            <a:endParaRPr lang="en-US" altLang="en-US" smtClean="0"/>
          </a:p>
        </p:txBody>
      </p:sp>
    </p:spTree>
    <p:extLst>
      <p:ext uri="{BB962C8B-B14F-4D97-AF65-F5344CB8AC3E}">
        <p14:creationId xmlns:p14="http://schemas.microsoft.com/office/powerpoint/2010/main" val="947812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BA480F7-ADF6-4CC4-B85A-61FC9DA98D56}" type="slidenum">
              <a:rPr lang="en-US" altLang="en-US" smtClean="0"/>
              <a:pPr fontAlgn="base">
                <a:spcBef>
                  <a:spcPct val="0"/>
                </a:spcBef>
                <a:spcAft>
                  <a:spcPct val="0"/>
                </a:spcAft>
                <a:defRPr/>
              </a:pPr>
              <a:t>6</a:t>
            </a:fld>
            <a:endParaRPr lang="en-US" altLang="en-US" smtClean="0"/>
          </a:p>
        </p:txBody>
      </p:sp>
    </p:spTree>
    <p:extLst>
      <p:ext uri="{BB962C8B-B14F-4D97-AF65-F5344CB8AC3E}">
        <p14:creationId xmlns:p14="http://schemas.microsoft.com/office/powerpoint/2010/main" val="3008788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BA480F7-ADF6-4CC4-B85A-61FC9DA98D56}" type="slidenum">
              <a:rPr lang="en-US" altLang="en-US" smtClean="0"/>
              <a:pPr fontAlgn="base">
                <a:spcBef>
                  <a:spcPct val="0"/>
                </a:spcBef>
                <a:spcAft>
                  <a:spcPct val="0"/>
                </a:spcAft>
                <a:defRPr/>
              </a:pPr>
              <a:t>7</a:t>
            </a:fld>
            <a:endParaRPr lang="en-US" altLang="en-US" smtClean="0"/>
          </a:p>
        </p:txBody>
      </p:sp>
    </p:spTree>
    <p:extLst>
      <p:ext uri="{BB962C8B-B14F-4D97-AF65-F5344CB8AC3E}">
        <p14:creationId xmlns:p14="http://schemas.microsoft.com/office/powerpoint/2010/main" val="3966778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BA480F7-ADF6-4CC4-B85A-61FC9DA98D56}" type="slidenum">
              <a:rPr lang="en-US" altLang="en-US" smtClean="0"/>
              <a:pPr fontAlgn="base">
                <a:spcBef>
                  <a:spcPct val="0"/>
                </a:spcBef>
                <a:spcAft>
                  <a:spcPct val="0"/>
                </a:spcAft>
                <a:defRPr/>
              </a:pPr>
              <a:t>8</a:t>
            </a:fld>
            <a:endParaRPr lang="en-US" altLang="en-US" smtClean="0"/>
          </a:p>
        </p:txBody>
      </p:sp>
    </p:spTree>
    <p:extLst>
      <p:ext uri="{BB962C8B-B14F-4D97-AF65-F5344CB8AC3E}">
        <p14:creationId xmlns:p14="http://schemas.microsoft.com/office/powerpoint/2010/main" val="771757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latin typeface="Arial" charset="0"/>
              <a:cs typeface="Arial"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4926" indent="-282664">
              <a:defRPr>
                <a:solidFill>
                  <a:schemeClr val="tx1"/>
                </a:solidFill>
                <a:latin typeface="Calibri" pitchFamily="34" charset="0"/>
              </a:defRPr>
            </a:lvl2pPr>
            <a:lvl3pPr marL="1130656" indent="-226131">
              <a:defRPr>
                <a:solidFill>
                  <a:schemeClr val="tx1"/>
                </a:solidFill>
                <a:latin typeface="Calibri" pitchFamily="34" charset="0"/>
              </a:defRPr>
            </a:lvl3pPr>
            <a:lvl4pPr marL="1582918" indent="-226131">
              <a:defRPr>
                <a:solidFill>
                  <a:schemeClr val="tx1"/>
                </a:solidFill>
                <a:latin typeface="Calibri" pitchFamily="34" charset="0"/>
              </a:defRPr>
            </a:lvl4pPr>
            <a:lvl5pPr marL="2035180" indent="-226131">
              <a:defRPr>
                <a:solidFill>
                  <a:schemeClr val="tx1"/>
                </a:solidFill>
                <a:latin typeface="Calibri" pitchFamily="34" charset="0"/>
              </a:defRPr>
            </a:lvl5pPr>
            <a:lvl6pPr marL="2487442" indent="-226131" fontAlgn="base">
              <a:spcBef>
                <a:spcPct val="0"/>
              </a:spcBef>
              <a:spcAft>
                <a:spcPct val="0"/>
              </a:spcAft>
              <a:defRPr>
                <a:solidFill>
                  <a:schemeClr val="tx1"/>
                </a:solidFill>
                <a:latin typeface="Calibri" pitchFamily="34" charset="0"/>
              </a:defRPr>
            </a:lvl6pPr>
            <a:lvl7pPr marL="2939705" indent="-226131" fontAlgn="base">
              <a:spcBef>
                <a:spcPct val="0"/>
              </a:spcBef>
              <a:spcAft>
                <a:spcPct val="0"/>
              </a:spcAft>
              <a:defRPr>
                <a:solidFill>
                  <a:schemeClr val="tx1"/>
                </a:solidFill>
                <a:latin typeface="Calibri" pitchFamily="34" charset="0"/>
              </a:defRPr>
            </a:lvl7pPr>
            <a:lvl8pPr marL="3391967" indent="-226131" fontAlgn="base">
              <a:spcBef>
                <a:spcPct val="0"/>
              </a:spcBef>
              <a:spcAft>
                <a:spcPct val="0"/>
              </a:spcAft>
              <a:defRPr>
                <a:solidFill>
                  <a:schemeClr val="tx1"/>
                </a:solidFill>
                <a:latin typeface="Calibri" pitchFamily="34" charset="0"/>
              </a:defRPr>
            </a:lvl8pPr>
            <a:lvl9pPr marL="3844229" indent="-22613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BA480F7-ADF6-4CC4-B85A-61FC9DA98D56}" type="slidenum">
              <a:rPr lang="en-US" altLang="en-US" smtClean="0"/>
              <a:pPr fontAlgn="base">
                <a:spcBef>
                  <a:spcPct val="0"/>
                </a:spcBef>
                <a:spcAft>
                  <a:spcPct val="0"/>
                </a:spcAft>
                <a:defRPr/>
              </a:pPr>
              <a:t>9</a:t>
            </a:fld>
            <a:endParaRPr lang="en-US" altLang="en-US" smtClean="0"/>
          </a:p>
        </p:txBody>
      </p:sp>
    </p:spTree>
    <p:extLst>
      <p:ext uri="{BB962C8B-B14F-4D97-AF65-F5344CB8AC3E}">
        <p14:creationId xmlns:p14="http://schemas.microsoft.com/office/powerpoint/2010/main" val="3623946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4754890-F4D0-4F83-BA77-1C3EE319B27D}" type="datetimeFigureOut">
              <a:rPr lang="en-US"/>
              <a:pPr>
                <a:defRPr/>
              </a:pPr>
              <a:t>10/6/2016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DC1A77-DEA5-4778-8CA4-231670EBA844}" type="slidenum">
              <a:rPr lang="en-US"/>
              <a:pPr>
                <a:defRPr/>
              </a:pPr>
              <a:t>‹#›</a:t>
            </a:fld>
            <a:endParaRPr lang="en-US" dirty="0"/>
          </a:p>
        </p:txBody>
      </p:sp>
    </p:spTree>
    <p:extLst>
      <p:ext uri="{BB962C8B-B14F-4D97-AF65-F5344CB8AC3E}">
        <p14:creationId xmlns:p14="http://schemas.microsoft.com/office/powerpoint/2010/main" val="88414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3F8970-7F57-44F6-B98C-1EC129DA00FB}" type="datetimeFigureOut">
              <a:rPr lang="en-US"/>
              <a:pPr>
                <a:defRPr/>
              </a:pPr>
              <a:t>10/6/2016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64DBA9-9907-4473-8677-DBBB9518ECAC}" type="slidenum">
              <a:rPr lang="en-US"/>
              <a:pPr>
                <a:defRPr/>
              </a:pPr>
              <a:t>‹#›</a:t>
            </a:fld>
            <a:endParaRPr lang="en-US" dirty="0"/>
          </a:p>
        </p:txBody>
      </p:sp>
    </p:spTree>
    <p:extLst>
      <p:ext uri="{BB962C8B-B14F-4D97-AF65-F5344CB8AC3E}">
        <p14:creationId xmlns:p14="http://schemas.microsoft.com/office/powerpoint/2010/main" val="1464412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E81DF5-D795-4458-A5DA-6FA66BEF8B60}" type="datetimeFigureOut">
              <a:rPr lang="en-US"/>
              <a:pPr>
                <a:defRPr/>
              </a:pPr>
              <a:t>10/6/2016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2D153-B87E-4B53-96E5-9FEF706B8717}" type="slidenum">
              <a:rPr lang="en-US"/>
              <a:pPr>
                <a:defRPr/>
              </a:pPr>
              <a:t>‹#›</a:t>
            </a:fld>
            <a:endParaRPr lang="en-US" dirty="0"/>
          </a:p>
        </p:txBody>
      </p:sp>
    </p:spTree>
    <p:extLst>
      <p:ext uri="{BB962C8B-B14F-4D97-AF65-F5344CB8AC3E}">
        <p14:creationId xmlns:p14="http://schemas.microsoft.com/office/powerpoint/2010/main" val="2976064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33973F-5B71-4D70-B07E-D538E2836044}" type="datetimeFigureOut">
              <a:rPr lang="en-US"/>
              <a:pPr>
                <a:defRPr/>
              </a:pPr>
              <a:t>10/6/2016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6E711D-0F0A-4425-A790-5FBA60AFB185}" type="slidenum">
              <a:rPr lang="en-US"/>
              <a:pPr>
                <a:defRPr/>
              </a:pPr>
              <a:t>‹#›</a:t>
            </a:fld>
            <a:endParaRPr lang="en-US" dirty="0"/>
          </a:p>
        </p:txBody>
      </p:sp>
    </p:spTree>
    <p:extLst>
      <p:ext uri="{BB962C8B-B14F-4D97-AF65-F5344CB8AC3E}">
        <p14:creationId xmlns:p14="http://schemas.microsoft.com/office/powerpoint/2010/main" val="3766457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60DF740-3775-4A2D-84CB-B165C0543103}" type="datetimeFigureOut">
              <a:rPr lang="en-US"/>
              <a:pPr>
                <a:defRPr/>
              </a:pPr>
              <a:t>10/6/2016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9F1EE6-9769-4D7C-9763-487E57CC2EE2}" type="slidenum">
              <a:rPr lang="en-US"/>
              <a:pPr>
                <a:defRPr/>
              </a:pPr>
              <a:t>‹#›</a:t>
            </a:fld>
            <a:endParaRPr lang="en-US" dirty="0"/>
          </a:p>
        </p:txBody>
      </p:sp>
    </p:spTree>
    <p:extLst>
      <p:ext uri="{BB962C8B-B14F-4D97-AF65-F5344CB8AC3E}">
        <p14:creationId xmlns:p14="http://schemas.microsoft.com/office/powerpoint/2010/main" val="2336050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49E9A50-902F-4999-8DDA-1634E71F93EB}" type="datetimeFigureOut">
              <a:rPr lang="en-US"/>
              <a:pPr>
                <a:defRPr/>
              </a:pPr>
              <a:t>10/6/2016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C9CCD5-76CE-4AD2-862C-E82FADFAC280}" type="slidenum">
              <a:rPr lang="en-US"/>
              <a:pPr>
                <a:defRPr/>
              </a:pPr>
              <a:t>‹#›</a:t>
            </a:fld>
            <a:endParaRPr lang="en-US" dirty="0"/>
          </a:p>
        </p:txBody>
      </p:sp>
    </p:spTree>
    <p:extLst>
      <p:ext uri="{BB962C8B-B14F-4D97-AF65-F5344CB8AC3E}">
        <p14:creationId xmlns:p14="http://schemas.microsoft.com/office/powerpoint/2010/main" val="1089153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864368A-561F-43F4-A87A-CB8A9425C9C6}" type="datetimeFigureOut">
              <a:rPr lang="en-US"/>
              <a:pPr>
                <a:defRPr/>
              </a:pPr>
              <a:t>10/6/2016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7418951-A832-4D38-813A-9931F24E8D49}" type="slidenum">
              <a:rPr lang="en-US"/>
              <a:pPr>
                <a:defRPr/>
              </a:pPr>
              <a:t>‹#›</a:t>
            </a:fld>
            <a:endParaRPr lang="en-US" dirty="0"/>
          </a:p>
        </p:txBody>
      </p:sp>
    </p:spTree>
    <p:extLst>
      <p:ext uri="{BB962C8B-B14F-4D97-AF65-F5344CB8AC3E}">
        <p14:creationId xmlns:p14="http://schemas.microsoft.com/office/powerpoint/2010/main" val="3081275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F87212-FC53-49D4-961B-865DFC8B101D}" type="datetimeFigureOut">
              <a:rPr lang="en-US"/>
              <a:pPr>
                <a:defRPr/>
              </a:pPr>
              <a:t>10/6/2016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ECD4B8D-267A-4B85-8A7B-189B0201FDCC}" type="slidenum">
              <a:rPr lang="en-US"/>
              <a:pPr>
                <a:defRPr/>
              </a:pPr>
              <a:t>‹#›</a:t>
            </a:fld>
            <a:endParaRPr lang="en-US" dirty="0"/>
          </a:p>
        </p:txBody>
      </p:sp>
    </p:spTree>
    <p:extLst>
      <p:ext uri="{BB962C8B-B14F-4D97-AF65-F5344CB8AC3E}">
        <p14:creationId xmlns:p14="http://schemas.microsoft.com/office/powerpoint/2010/main" val="912281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23E94AC-C510-4FD3-8E79-59839C57A942}" type="datetimeFigureOut">
              <a:rPr lang="en-US"/>
              <a:pPr>
                <a:defRPr/>
              </a:pPr>
              <a:t>10/6/2016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4652D6A-1EAD-4D61-89CD-98B4116A9CE6}" type="slidenum">
              <a:rPr lang="en-US"/>
              <a:pPr>
                <a:defRPr/>
              </a:pPr>
              <a:t>‹#›</a:t>
            </a:fld>
            <a:endParaRPr lang="en-US" dirty="0"/>
          </a:p>
        </p:txBody>
      </p:sp>
    </p:spTree>
    <p:extLst>
      <p:ext uri="{BB962C8B-B14F-4D97-AF65-F5344CB8AC3E}">
        <p14:creationId xmlns:p14="http://schemas.microsoft.com/office/powerpoint/2010/main" val="3792431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14B9FB-FAE9-4809-9095-F9B0506B3A8A}" type="datetimeFigureOut">
              <a:rPr lang="en-US"/>
              <a:pPr>
                <a:defRPr/>
              </a:pPr>
              <a:t>10/6/2016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D7F3E4-5202-4FF6-B4FB-B75D3CEEAFD4}" type="slidenum">
              <a:rPr lang="en-US"/>
              <a:pPr>
                <a:defRPr/>
              </a:pPr>
              <a:t>‹#›</a:t>
            </a:fld>
            <a:endParaRPr lang="en-US" dirty="0"/>
          </a:p>
        </p:txBody>
      </p:sp>
    </p:spTree>
    <p:extLst>
      <p:ext uri="{BB962C8B-B14F-4D97-AF65-F5344CB8AC3E}">
        <p14:creationId xmlns:p14="http://schemas.microsoft.com/office/powerpoint/2010/main" val="268197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D658DB2-68A7-45CA-8854-90353ED99F81}" type="datetimeFigureOut">
              <a:rPr lang="en-US"/>
              <a:pPr>
                <a:defRPr/>
              </a:pPr>
              <a:t>10/6/2016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D506E8-EDAC-468E-8213-5605431EAD3D}" type="slidenum">
              <a:rPr lang="en-US"/>
              <a:pPr>
                <a:defRPr/>
              </a:pPr>
              <a:t>‹#›</a:t>
            </a:fld>
            <a:endParaRPr lang="en-US" dirty="0"/>
          </a:p>
        </p:txBody>
      </p:sp>
    </p:spTree>
    <p:extLst>
      <p:ext uri="{BB962C8B-B14F-4D97-AF65-F5344CB8AC3E}">
        <p14:creationId xmlns:p14="http://schemas.microsoft.com/office/powerpoint/2010/main" val="85966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95CB897-2607-4576-8B8A-14AAA86F5F28}" type="datetimeFigureOut">
              <a:rPr lang="en-US"/>
              <a:pPr>
                <a:defRPr/>
              </a:pPr>
              <a:t>10/6/2016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B3BEF2E-8556-4828-9A33-84A874D3E89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52046"/>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371600" y="1219200"/>
            <a:ext cx="7467600" cy="3662541"/>
          </a:xfrm>
          <a:prstGeom prst="rect">
            <a:avLst/>
          </a:prstGeom>
          <a:noFill/>
        </p:spPr>
        <p:txBody>
          <a:bodyPr wrap="square" rtlCol="0">
            <a:spAutoFit/>
          </a:bodyPr>
          <a:lstStyle/>
          <a:p>
            <a:pPr algn="ctr"/>
            <a:r>
              <a:rPr lang="en-US" sz="4000" b="1" dirty="0" smtClean="0"/>
              <a:t>USA Swimming Safe Sport</a:t>
            </a:r>
          </a:p>
          <a:p>
            <a:pPr algn="ctr"/>
            <a:endParaRPr lang="en-US" sz="4000" b="1" dirty="0" smtClean="0"/>
          </a:p>
          <a:p>
            <a:pPr algn="ctr"/>
            <a:endParaRPr lang="en-US" sz="4000" b="1" dirty="0"/>
          </a:p>
          <a:p>
            <a:pPr algn="ctr"/>
            <a:r>
              <a:rPr lang="en-US" sz="2800" b="1" dirty="0" smtClean="0"/>
              <a:t>Mission Statement: </a:t>
            </a:r>
            <a:r>
              <a:rPr lang="en-US" sz="2800" i="1" dirty="0" smtClean="0"/>
              <a:t>USA Swimming is committed to safeguarding the well-being of all of its members, with the welfare of its athlete members as the top priority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31" y="-32238"/>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107832" y="272830"/>
            <a:ext cx="7162800" cy="6247864"/>
          </a:xfrm>
          <a:prstGeom prst="rect">
            <a:avLst/>
          </a:prstGeom>
          <a:noFill/>
        </p:spPr>
        <p:txBody>
          <a:bodyPr wrap="square" rtlCol="0">
            <a:spAutoFit/>
          </a:bodyPr>
          <a:lstStyle/>
          <a:p>
            <a:pPr algn="ctr"/>
            <a:r>
              <a:rPr lang="en-US" sz="4000" b="1" dirty="0" smtClean="0"/>
              <a:t>Safe Sport at Meets</a:t>
            </a:r>
          </a:p>
          <a:p>
            <a:endParaRPr lang="en-US" sz="2400" b="1" dirty="0"/>
          </a:p>
          <a:p>
            <a:pPr algn="ctr"/>
            <a:r>
              <a:rPr lang="en-US" sz="2400" b="1" dirty="0" smtClean="0"/>
              <a:t>Safe Sport Meet Standard</a:t>
            </a:r>
          </a:p>
          <a:p>
            <a:endParaRPr lang="en-US" sz="2400" b="1" dirty="0" smtClean="0"/>
          </a:p>
          <a:p>
            <a:pPr marL="457200" lvl="0" indent="-457200">
              <a:buFont typeface="Arial" panose="020B0604020202020204" pitchFamily="34" charset="0"/>
              <a:buChar char="•"/>
            </a:pPr>
            <a:r>
              <a:rPr lang="en-US" sz="2400" dirty="0"/>
              <a:t>The Meet Director, Meet Referee, and Facility </a:t>
            </a:r>
            <a:r>
              <a:rPr lang="en-US" sz="2400" dirty="0" smtClean="0"/>
              <a:t>Management need to </a:t>
            </a:r>
            <a:r>
              <a:rPr lang="en-US" sz="2400" dirty="0"/>
              <a:t>work together to ensure compliance with the USA Swimming Code of Conduct and Athlete Protection Policies during swim meets for the protection of Athletes and Non-Athlete Members of USA </a:t>
            </a:r>
            <a:r>
              <a:rPr lang="en-US" sz="2400" dirty="0" smtClean="0"/>
              <a:t>Swimming</a:t>
            </a:r>
          </a:p>
          <a:p>
            <a:pPr marL="457200" lvl="0" indent="-457200">
              <a:buFont typeface="Arial" panose="020B0604020202020204" pitchFamily="34" charset="0"/>
              <a:buChar char="•"/>
            </a:pPr>
            <a:endParaRPr lang="en-US" sz="2400" dirty="0" smtClean="0"/>
          </a:p>
          <a:p>
            <a:pPr marL="457200" lvl="0" indent="-457200">
              <a:buFont typeface="Arial" panose="020B0604020202020204" pitchFamily="34" charset="0"/>
              <a:buChar char="•"/>
            </a:pPr>
            <a:r>
              <a:rPr lang="en-US" sz="2400" dirty="0"/>
              <a:t>Consultation during the meet may be obtained, if available, with the </a:t>
            </a:r>
            <a:r>
              <a:rPr lang="en-US" sz="2400" dirty="0" smtClean="0"/>
              <a:t>USA </a:t>
            </a:r>
            <a:r>
              <a:rPr lang="en-US" sz="2400" dirty="0"/>
              <a:t>Swimming Safe Sport Office, LSC Safe Sport Chair/Coordinator, LSC General Chair, or the Meet Committee at the venue</a:t>
            </a:r>
            <a:r>
              <a:rPr lang="en-US" sz="2400" dirty="0" smtClean="0"/>
              <a:t> </a:t>
            </a:r>
            <a:endParaRPr lang="en-US" sz="2400" dirty="0" smtClean="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 calcmode="lin" valueType="num">
                                      <p:cBhvr additive="base">
                                        <p:cTn id="1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38199" y="489734"/>
            <a:ext cx="7731369" cy="5201424"/>
          </a:xfrm>
          <a:prstGeom prst="rect">
            <a:avLst/>
          </a:prstGeom>
          <a:noFill/>
        </p:spPr>
        <p:txBody>
          <a:bodyPr wrap="square" rtlCol="0">
            <a:spAutoFit/>
          </a:bodyPr>
          <a:lstStyle/>
          <a:p>
            <a:pPr algn="ctr"/>
            <a:r>
              <a:rPr lang="en-US" sz="4000" b="1" dirty="0" smtClean="0"/>
              <a:t>Meet Director</a:t>
            </a:r>
            <a:endParaRPr lang="en-US" sz="2800" b="1" dirty="0" smtClean="0"/>
          </a:p>
          <a:p>
            <a:endParaRPr lang="en-US" sz="2800" dirty="0" smtClean="0"/>
          </a:p>
          <a:p>
            <a:r>
              <a:rPr lang="en-US" sz="2400" b="1" dirty="0" smtClean="0"/>
              <a:t>Prior to the meet</a:t>
            </a:r>
          </a:p>
          <a:p>
            <a:pPr marL="571500" indent="-571500">
              <a:buFont typeface="Arial" panose="020B0604020202020204" pitchFamily="34" charset="0"/>
              <a:buChar char="•"/>
            </a:pPr>
            <a:r>
              <a:rPr lang="en-US" sz="2400" dirty="0" smtClean="0"/>
              <a:t>Identify emergency services</a:t>
            </a:r>
          </a:p>
          <a:p>
            <a:pPr marL="571500" indent="-571500">
              <a:buFont typeface="Arial" panose="020B0604020202020204" pitchFamily="34" charset="0"/>
              <a:buChar char="•"/>
            </a:pPr>
            <a:r>
              <a:rPr lang="en-US" sz="2400" dirty="0" smtClean="0"/>
              <a:t>Determine responsibility for enforcement</a:t>
            </a:r>
          </a:p>
          <a:p>
            <a:pPr marL="571500" indent="-571500">
              <a:buFont typeface="Arial" panose="020B0604020202020204" pitchFamily="34" charset="0"/>
              <a:buChar char="•"/>
            </a:pPr>
            <a:r>
              <a:rPr lang="en-US" sz="2400" dirty="0" smtClean="0"/>
              <a:t>Confer with meet referee</a:t>
            </a:r>
          </a:p>
          <a:p>
            <a:pPr marL="571500" indent="-571500">
              <a:buFont typeface="Arial" panose="020B0604020202020204" pitchFamily="34" charset="0"/>
              <a:buChar char="•"/>
            </a:pPr>
            <a:r>
              <a:rPr lang="en-US" sz="2400" dirty="0" smtClean="0"/>
              <a:t>Prepare briefing sheets</a:t>
            </a:r>
          </a:p>
          <a:p>
            <a:pPr marL="571500" indent="-571500">
              <a:buFont typeface="Arial" panose="020B0604020202020204" pitchFamily="34" charset="0"/>
              <a:buChar char="•"/>
            </a:pPr>
            <a:r>
              <a:rPr lang="en-US" sz="2400" dirty="0" smtClean="0"/>
              <a:t>Check the Banned and Suspended Lists</a:t>
            </a:r>
            <a:br>
              <a:rPr lang="en-US" sz="2400" dirty="0" smtClean="0"/>
            </a:br>
            <a:endParaRPr lang="en-US" sz="2400" dirty="0" smtClean="0"/>
          </a:p>
          <a:p>
            <a:r>
              <a:rPr lang="en-US" sz="2400" b="1" dirty="0" smtClean="0"/>
              <a:t>At the meet</a:t>
            </a:r>
          </a:p>
          <a:p>
            <a:pPr marL="571500" indent="-571500">
              <a:buFont typeface="Arial" panose="020B0604020202020204" pitchFamily="34" charset="0"/>
              <a:buChar char="•"/>
            </a:pPr>
            <a:r>
              <a:rPr lang="en-US" sz="2400" dirty="0" smtClean="0"/>
              <a:t>Distribute briefing sheets</a:t>
            </a:r>
          </a:p>
          <a:p>
            <a:pPr marL="571500" indent="-571500">
              <a:buFont typeface="Arial" panose="020B0604020202020204" pitchFamily="34" charset="0"/>
              <a:buChar char="•"/>
            </a:pPr>
            <a:r>
              <a:rPr lang="en-US" sz="2400" dirty="0" smtClean="0"/>
              <a:t>Participate in briefings as needed</a:t>
            </a:r>
            <a:endParaRPr lang="en-US" sz="2400" dirty="0"/>
          </a:p>
          <a:p>
            <a:pPr marL="571500" indent="-571500">
              <a:buFont typeface="Arial" panose="020B0604020202020204" pitchFamily="34" charset="0"/>
              <a:buChar char="•"/>
            </a:pPr>
            <a:r>
              <a:rPr lang="en-US" sz="2400" dirty="0" smtClean="0"/>
              <a:t>Meet presence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
                                            <p:txEl>
                                              <p:pRg st="9" end="9"/>
                                            </p:txEl>
                                          </p:spTgt>
                                        </p:tgtEl>
                                        <p:attrNameLst>
                                          <p:attrName>style.visibility</p:attrName>
                                        </p:attrNameLst>
                                      </p:cBhvr>
                                      <p:to>
                                        <p:strVal val="visible"/>
                                      </p:to>
                                    </p:set>
                                    <p:anim calcmode="lin" valueType="num">
                                      <p:cBhvr additive="base">
                                        <p:cTn id="4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
                                            <p:txEl>
                                              <p:pRg st="11" end="11"/>
                                            </p:txEl>
                                          </p:spTgt>
                                        </p:tgtEl>
                                        <p:attrNameLst>
                                          <p:attrName>style.visibility</p:attrName>
                                        </p:attrNameLst>
                                      </p:cBhvr>
                                      <p:to>
                                        <p:strVal val="visible"/>
                                      </p:to>
                                    </p:set>
                                    <p:anim calcmode="lin" valueType="num">
                                      <p:cBhvr additive="base">
                                        <p:cTn id="5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90954" y="828288"/>
            <a:ext cx="7857392" cy="3724096"/>
          </a:xfrm>
          <a:prstGeom prst="rect">
            <a:avLst/>
          </a:prstGeom>
          <a:noFill/>
        </p:spPr>
        <p:txBody>
          <a:bodyPr wrap="square" rtlCol="0">
            <a:spAutoFit/>
          </a:bodyPr>
          <a:lstStyle/>
          <a:p>
            <a:pPr lvl="0" algn="ctr"/>
            <a:r>
              <a:rPr lang="en-US" sz="4000" b="1" dirty="0">
                <a:solidFill>
                  <a:prstClr val="black"/>
                </a:solidFill>
              </a:rPr>
              <a:t>Meet Director</a:t>
            </a:r>
            <a:endParaRPr lang="en-US" sz="2800" b="1" dirty="0">
              <a:solidFill>
                <a:prstClr val="black"/>
              </a:solidFill>
            </a:endParaRPr>
          </a:p>
          <a:p>
            <a:pPr lvl="0"/>
            <a:endParaRPr lang="en-US" sz="2800" dirty="0">
              <a:solidFill>
                <a:prstClr val="black"/>
              </a:solidFill>
            </a:endParaRPr>
          </a:p>
          <a:p>
            <a:pPr lvl="0"/>
            <a:endParaRPr lang="en-US" sz="2400" dirty="0" smtClean="0">
              <a:solidFill>
                <a:prstClr val="black"/>
              </a:solidFill>
            </a:endParaRPr>
          </a:p>
          <a:p>
            <a:pPr lvl="0"/>
            <a:endParaRPr lang="en-US" sz="2400" dirty="0" smtClean="0">
              <a:solidFill>
                <a:prstClr val="black"/>
              </a:solidFill>
            </a:endParaRPr>
          </a:p>
          <a:p>
            <a:pPr lvl="0"/>
            <a:r>
              <a:rPr lang="en-US" sz="2400" b="1" dirty="0" smtClean="0"/>
              <a:t>Remember, the Meet Director and Meet Referee must, together, use common sense and consistent application of USA Swimming Rules and Safe Sport Policies for the protection of all USA Swimming Members, volunteers and spectators of the meet</a:t>
            </a:r>
            <a:endParaRPr lang="en-US" sz="2400" b="1" dirty="0">
              <a:solidFill>
                <a:prstClr val="black"/>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38200" y="685800"/>
            <a:ext cx="7620000" cy="5139869"/>
          </a:xfrm>
          <a:prstGeom prst="rect">
            <a:avLst/>
          </a:prstGeom>
          <a:noFill/>
        </p:spPr>
        <p:txBody>
          <a:bodyPr wrap="square" rtlCol="0">
            <a:spAutoFit/>
          </a:bodyPr>
          <a:lstStyle/>
          <a:p>
            <a:pPr algn="ctr"/>
            <a:r>
              <a:rPr lang="en-US" sz="4000" b="1" dirty="0" smtClean="0"/>
              <a:t>Meet Director</a:t>
            </a:r>
            <a:endParaRPr lang="en-US" sz="2400" dirty="0"/>
          </a:p>
          <a:p>
            <a:r>
              <a:rPr lang="en-US" sz="2400" b="1" dirty="0" smtClean="0"/>
              <a:t>Have a Plan – pre-think responses and responsibilities.</a:t>
            </a:r>
          </a:p>
          <a:p>
            <a:endParaRPr lang="en-US" sz="2400" b="1" dirty="0"/>
          </a:p>
          <a:p>
            <a:r>
              <a:rPr lang="en-US" sz="2400" b="1" dirty="0" smtClean="0"/>
              <a:t>Potential Issues</a:t>
            </a:r>
          </a:p>
          <a:p>
            <a:pPr marL="342900" indent="-342900">
              <a:buFont typeface="Arial" panose="020B0604020202020204" pitchFamily="34" charset="0"/>
              <a:buChar char="•"/>
            </a:pPr>
            <a:r>
              <a:rPr lang="en-US" sz="2400" dirty="0" smtClean="0"/>
              <a:t>What if you receive a report that someone in the stands is acting suspiciously?</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What if you receive a report that there is a suspicious person in the locker room?</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What if you get a report of a peer to peer incident on deck or in the locker room?</a:t>
            </a:r>
            <a:endParaRPr lang="en-US" sz="2400" dirty="0"/>
          </a:p>
        </p:txBody>
      </p:sp>
    </p:spTree>
    <p:extLst>
      <p:ext uri="{BB962C8B-B14F-4D97-AF65-F5344CB8AC3E}">
        <p14:creationId xmlns:p14="http://schemas.microsoft.com/office/powerpoint/2010/main" val="364715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 calcmode="lin" valueType="num">
                                      <p:cBhvr additive="base">
                                        <p:cTn id="1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14400" y="1066800"/>
            <a:ext cx="7924800" cy="5139869"/>
          </a:xfrm>
          <a:prstGeom prst="rect">
            <a:avLst/>
          </a:prstGeom>
          <a:noFill/>
        </p:spPr>
        <p:txBody>
          <a:bodyPr wrap="square" rtlCol="0">
            <a:spAutoFit/>
          </a:bodyPr>
          <a:lstStyle/>
          <a:p>
            <a:pPr algn="ctr"/>
            <a:r>
              <a:rPr lang="en-US" sz="4000" b="1" dirty="0" smtClean="0"/>
              <a:t>Meet Marshalls Briefing Sheet</a:t>
            </a:r>
            <a:endParaRPr lang="en-US" sz="2400" b="1" dirty="0"/>
          </a:p>
          <a:p>
            <a:endParaRPr lang="en-US" sz="2400" b="1" dirty="0"/>
          </a:p>
          <a:p>
            <a:pPr marL="342900" indent="-342900">
              <a:buFont typeface="Arial" panose="020B0604020202020204" pitchFamily="34" charset="0"/>
              <a:buChar char="•"/>
            </a:pPr>
            <a:r>
              <a:rPr lang="en-US" sz="2400" dirty="0" smtClean="0"/>
              <a:t>No cameras</a:t>
            </a:r>
          </a:p>
          <a:p>
            <a:pPr marL="342900" indent="-342900">
              <a:buFont typeface="Arial" panose="020B0604020202020204" pitchFamily="34" charset="0"/>
              <a:buChar char="•"/>
            </a:pPr>
            <a:r>
              <a:rPr lang="en-US" sz="2400" dirty="0" smtClean="0"/>
              <a:t>Good sportsmanship is expected at all times</a:t>
            </a:r>
          </a:p>
          <a:p>
            <a:pPr marL="342900" indent="-342900">
              <a:buFont typeface="Arial" panose="020B0604020202020204" pitchFamily="34" charset="0"/>
              <a:buChar char="•"/>
            </a:pPr>
            <a:r>
              <a:rPr lang="en-US" sz="2400" dirty="0" smtClean="0"/>
              <a:t>Deck changing is prohibited</a:t>
            </a:r>
          </a:p>
          <a:p>
            <a:pPr marL="342900" indent="-342900">
              <a:buFont typeface="Arial" panose="020B0604020202020204" pitchFamily="34" charset="0"/>
              <a:buChar char="•"/>
            </a:pPr>
            <a:r>
              <a:rPr lang="en-US" sz="2400" dirty="0" smtClean="0"/>
              <a:t>Rubdowns &amp; </a:t>
            </a:r>
            <a:r>
              <a:rPr lang="en-US" sz="2400" dirty="0" smtClean="0"/>
              <a:t>massages </a:t>
            </a:r>
            <a:r>
              <a:rPr lang="en-US" sz="2400" dirty="0" smtClean="0"/>
              <a:t>are not allowed except by licensed professionals. And not by coaches </a:t>
            </a:r>
            <a:r>
              <a:rPr lang="en-US" sz="2400" b="1" dirty="0" smtClean="0">
                <a:solidFill>
                  <a:srgbClr val="FF0000"/>
                </a:solidFill>
              </a:rPr>
              <a:t>even if </a:t>
            </a:r>
            <a:r>
              <a:rPr lang="en-US" sz="2400" dirty="0" smtClean="0"/>
              <a:t>they are licensed massage therapists</a:t>
            </a:r>
          </a:p>
          <a:p>
            <a:pPr marL="342900" indent="-342900">
              <a:buFont typeface="Arial" panose="020B0604020202020204" pitchFamily="34" charset="0"/>
              <a:buChar char="•"/>
            </a:pPr>
            <a:r>
              <a:rPr lang="en-US" sz="2400" dirty="0" smtClean="0"/>
              <a:t>Swimmers not allowed to sit on laps of coaches or other non-athlete members</a:t>
            </a:r>
          </a:p>
          <a:p>
            <a:pPr marL="342900" indent="-342900">
              <a:buFont typeface="Arial" panose="020B0604020202020204" pitchFamily="34" charset="0"/>
              <a:buChar char="•"/>
            </a:pPr>
            <a:r>
              <a:rPr lang="en-US" sz="2400" dirty="0" smtClean="0"/>
              <a:t>Only registered coaches, officials, swimmers and meet volunteers allowed on deck</a:t>
            </a:r>
          </a:p>
          <a:p>
            <a:pPr marL="342900" indent="-342900">
              <a:buFont typeface="Arial" panose="020B0604020202020204" pitchFamily="34" charset="0"/>
              <a:buChar char="•"/>
            </a:pPr>
            <a:r>
              <a:rPr lang="en-US" sz="2400" dirty="0" smtClean="0"/>
              <a:t>Have an active role in keeping swimmers safe</a:t>
            </a:r>
          </a:p>
        </p:txBody>
      </p:sp>
    </p:spTree>
    <p:extLst>
      <p:ext uri="{BB962C8B-B14F-4D97-AF65-F5344CB8AC3E}">
        <p14:creationId xmlns:p14="http://schemas.microsoft.com/office/powerpoint/2010/main" val="271690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14400" y="1143000"/>
            <a:ext cx="7772400" cy="4401205"/>
          </a:xfrm>
          <a:prstGeom prst="rect">
            <a:avLst/>
          </a:prstGeom>
          <a:noFill/>
        </p:spPr>
        <p:txBody>
          <a:bodyPr wrap="square" rtlCol="0">
            <a:spAutoFit/>
          </a:bodyPr>
          <a:lstStyle/>
          <a:p>
            <a:pPr algn="ctr"/>
            <a:r>
              <a:rPr lang="en-US" sz="4000" b="1" dirty="0" smtClean="0"/>
              <a:t>Timers Briefing Sheets</a:t>
            </a:r>
            <a:endParaRPr lang="en-US" sz="2400" b="1" dirty="0" smtClean="0"/>
          </a:p>
          <a:p>
            <a:endParaRPr lang="en-US" sz="2400" b="1" dirty="0" smtClean="0"/>
          </a:p>
          <a:p>
            <a:endParaRPr lang="en-US" sz="2400" b="1" dirty="0" smtClean="0"/>
          </a:p>
          <a:p>
            <a:pPr marL="342900" indent="-342900">
              <a:buFont typeface="Arial" panose="020B0604020202020204" pitchFamily="34" charset="0"/>
              <a:buChar char="•"/>
            </a:pPr>
            <a:r>
              <a:rPr lang="en-US" sz="2400" dirty="0" smtClean="0"/>
              <a:t>Do not text or use cell phones during meet</a:t>
            </a:r>
          </a:p>
          <a:p>
            <a:pPr marL="342900" indent="-342900">
              <a:buFont typeface="Arial" panose="020B0604020202020204" pitchFamily="34" charset="0"/>
              <a:buChar char="•"/>
            </a:pPr>
            <a:r>
              <a:rPr lang="en-US" sz="2400" dirty="0" smtClean="0"/>
              <a:t>No cameras, cell phone cameras, or other recording devices behind blocks</a:t>
            </a:r>
          </a:p>
          <a:p>
            <a:pPr marL="342900" indent="-342900">
              <a:buFont typeface="Arial" panose="020B0604020202020204" pitchFamily="34" charset="0"/>
              <a:buChar char="•"/>
            </a:pPr>
            <a:r>
              <a:rPr lang="en-US" sz="2400" dirty="0" smtClean="0"/>
              <a:t>If you observe camera use behind blocks, notify the chief timer or nearest Official.</a:t>
            </a:r>
          </a:p>
          <a:p>
            <a:pPr marL="342900" indent="-342900">
              <a:buFont typeface="Arial" panose="020B0604020202020204" pitchFamily="34" charset="0"/>
              <a:buChar char="•"/>
            </a:pPr>
            <a:r>
              <a:rPr lang="en-US" sz="2400" dirty="0" smtClean="0"/>
              <a:t>Everyone is part of the Safe Sport Team – Timers included!</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754406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90600" y="685800"/>
            <a:ext cx="7467600" cy="5139869"/>
          </a:xfrm>
          <a:prstGeom prst="rect">
            <a:avLst/>
          </a:prstGeom>
          <a:noFill/>
        </p:spPr>
        <p:txBody>
          <a:bodyPr wrap="square" rtlCol="0">
            <a:spAutoFit/>
          </a:bodyPr>
          <a:lstStyle/>
          <a:p>
            <a:pPr algn="ctr"/>
            <a:r>
              <a:rPr lang="en-US" sz="4000" b="1" dirty="0" smtClean="0"/>
              <a:t>Coaches Briefing Sheets</a:t>
            </a:r>
          </a:p>
          <a:p>
            <a:endParaRPr lang="en-US" sz="2400" b="1" dirty="0"/>
          </a:p>
          <a:p>
            <a:pPr marL="342900" lvl="0" indent="-342900">
              <a:buFont typeface="Arial" panose="020B0604020202020204" pitchFamily="34" charset="0"/>
              <a:buChar char="•"/>
            </a:pPr>
            <a:r>
              <a:rPr lang="en-US" sz="2400" dirty="0">
                <a:solidFill>
                  <a:prstClr val="black"/>
                </a:solidFill>
              </a:rPr>
              <a:t>No cameras, cell phone cameras, or other recording devices behind </a:t>
            </a:r>
            <a:r>
              <a:rPr lang="en-US" sz="2400" dirty="0" smtClean="0">
                <a:solidFill>
                  <a:prstClr val="black"/>
                </a:solidFill>
              </a:rPr>
              <a:t>blocks</a:t>
            </a:r>
          </a:p>
          <a:p>
            <a:pPr marL="342900" lvl="0" indent="-342900">
              <a:buFont typeface="Arial" panose="020B0604020202020204" pitchFamily="34" charset="0"/>
              <a:buChar char="•"/>
            </a:pPr>
            <a:r>
              <a:rPr lang="en-US" sz="2400" dirty="0" smtClean="0">
                <a:solidFill>
                  <a:prstClr val="black"/>
                </a:solidFill>
              </a:rPr>
              <a:t>Deck Changing is prohibited </a:t>
            </a:r>
            <a:endParaRPr lang="en-US" sz="2400" dirty="0">
              <a:solidFill>
                <a:prstClr val="black"/>
              </a:solidFill>
            </a:endParaRPr>
          </a:p>
          <a:p>
            <a:pPr marL="342900" lvl="0" indent="-342900">
              <a:buFont typeface="Arial" panose="020B0604020202020204" pitchFamily="34" charset="0"/>
              <a:buChar char="•"/>
            </a:pPr>
            <a:r>
              <a:rPr lang="en-US" sz="2400" dirty="0">
                <a:solidFill>
                  <a:prstClr val="black"/>
                </a:solidFill>
              </a:rPr>
              <a:t>Rubdowns &amp; </a:t>
            </a:r>
            <a:r>
              <a:rPr lang="en-US" sz="2400" dirty="0" smtClean="0">
                <a:solidFill>
                  <a:prstClr val="black"/>
                </a:solidFill>
              </a:rPr>
              <a:t>massages </a:t>
            </a:r>
            <a:r>
              <a:rPr lang="en-US" sz="2400" dirty="0">
                <a:solidFill>
                  <a:prstClr val="black"/>
                </a:solidFill>
              </a:rPr>
              <a:t>are not allowed except by licensed </a:t>
            </a:r>
            <a:r>
              <a:rPr lang="en-US" sz="2400" dirty="0" smtClean="0">
                <a:solidFill>
                  <a:prstClr val="black"/>
                </a:solidFill>
              </a:rPr>
              <a:t>professionals and not by coaches </a:t>
            </a:r>
            <a:r>
              <a:rPr lang="en-US" sz="2400" b="1" dirty="0" smtClean="0">
                <a:solidFill>
                  <a:srgbClr val="FF0000"/>
                </a:solidFill>
              </a:rPr>
              <a:t>even if </a:t>
            </a:r>
            <a:r>
              <a:rPr lang="en-US" sz="2400" dirty="0" smtClean="0">
                <a:solidFill>
                  <a:prstClr val="black"/>
                </a:solidFill>
              </a:rPr>
              <a:t>you are a licensed massage therapist</a:t>
            </a:r>
            <a:endParaRPr lang="en-US" sz="2400" dirty="0">
              <a:solidFill>
                <a:prstClr val="black"/>
              </a:solidFill>
            </a:endParaRPr>
          </a:p>
          <a:p>
            <a:pPr marL="342900" lvl="0" indent="-342900">
              <a:buFont typeface="Arial" panose="020B0604020202020204" pitchFamily="34" charset="0"/>
              <a:buChar char="•"/>
            </a:pPr>
            <a:r>
              <a:rPr lang="en-US" sz="2400" dirty="0">
                <a:solidFill>
                  <a:prstClr val="black"/>
                </a:solidFill>
              </a:rPr>
              <a:t>Swimmers not allowed to sit on laps of coaches or other non-athlete members</a:t>
            </a:r>
          </a:p>
          <a:p>
            <a:pPr marL="342900" indent="-342900">
              <a:buFont typeface="Arial" panose="020B0604020202020204" pitchFamily="34" charset="0"/>
              <a:buChar char="•"/>
            </a:pPr>
            <a:r>
              <a:rPr lang="en-US" sz="2400" dirty="0" smtClean="0"/>
              <a:t>Report to Meet Director or Meet Referee any suspicious activity or something that makes you uncomfortable involving any athlete</a:t>
            </a:r>
            <a:endParaRPr lang="en-US" sz="2400" dirty="0"/>
          </a:p>
        </p:txBody>
      </p:sp>
    </p:spTree>
    <p:extLst>
      <p:ext uri="{BB962C8B-B14F-4D97-AF65-F5344CB8AC3E}">
        <p14:creationId xmlns:p14="http://schemas.microsoft.com/office/powerpoint/2010/main" val="161745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werpoint3.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90600" y="3075057"/>
            <a:ext cx="7391400" cy="1015663"/>
          </a:xfrm>
          <a:prstGeom prst="rect">
            <a:avLst/>
          </a:prstGeom>
          <a:noFill/>
        </p:spPr>
        <p:txBody>
          <a:bodyPr wrap="square" rtlCol="0">
            <a:spAutoFit/>
          </a:bodyPr>
          <a:lstStyle/>
          <a:p>
            <a:pPr algn="ctr"/>
            <a:r>
              <a:rPr lang="en-US" sz="6000" b="1" u="sng" dirty="0" smtClean="0"/>
              <a:t>COMMON SENSE!!</a:t>
            </a:r>
            <a:endParaRPr lang="en-US" sz="6000" b="1" u="sng" dirty="0"/>
          </a:p>
        </p:txBody>
      </p:sp>
    </p:spTree>
    <p:extLst>
      <p:ext uri="{BB962C8B-B14F-4D97-AF65-F5344CB8AC3E}">
        <p14:creationId xmlns:p14="http://schemas.microsoft.com/office/powerpoint/2010/main" val="1736717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4386</TotalTime>
  <Words>463</Words>
  <Application>Microsoft Office PowerPoint</Application>
  <PresentationFormat>On-screen Show (4:3)</PresentationFormat>
  <Paragraphs>70</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 Swimming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 Farrell</dc:creator>
  <cp:lastModifiedBy>Maggie Vail</cp:lastModifiedBy>
  <cp:revision>517</cp:revision>
  <cp:lastPrinted>2014-05-14T16:08:11Z</cp:lastPrinted>
  <dcterms:created xsi:type="dcterms:W3CDTF">2009-01-11T01:24:55Z</dcterms:created>
  <dcterms:modified xsi:type="dcterms:W3CDTF">2016-10-06T21:26:45Z</dcterms:modified>
</cp:coreProperties>
</file>