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6" r:id="rId20"/>
  </p:sldIdLst>
  <p:sldSz cx="9144000" cy="5143500" type="screen16x9"/>
  <p:notesSz cx="6858000" cy="9144000"/>
  <p:embeddedFontLst>
    <p:embeddedFont>
      <p:font typeface="Encode Sans Semi Condensed" panose="020B0604020202020204" charset="0"/>
      <p:regular r:id="rId22"/>
      <p:bold r:id="rId23"/>
    </p:embeddedFont>
    <p:embeddedFont>
      <p:font typeface="Encode Sans Semi Condensed Light" panose="020B0604020202020204" charset="0"/>
      <p:regular r:id="rId24"/>
      <p:bold r:id="rId25"/>
    </p:embeddedFont>
    <p:embeddedFont>
      <p:font typeface="Encode Sans Semi Condensed SemiBold" panose="00000706000000000000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522" y="-58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70656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c61424be38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c61424be38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c61424be38_0_3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c61424be38_0_3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c61424be38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c61424be38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c61424be38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c61424be38_0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c61424be38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c61424be38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c61424be38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c61424be38_0_3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c61424be38_0_3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c61424be38_0_3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c61424be38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c61424be38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c61424be38_0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c61424be38_0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c61424be38_0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c61424be38_0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c61424be38_0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c61424be38_0_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c61424be38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c61424be38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c61424be3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c61424be3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c61424be38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c61424be38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c61424be38_0_2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c61424be38_0_2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c61424be38_0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c61424be38_0_3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c61424be38_0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c61424be38_0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c61424be38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c61424be38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rgbClr val="4F5876"/>
            </a:gs>
            <a:gs pos="100000">
              <a:srgbClr val="1D1F2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 rot="10800000">
            <a:off x="6904227" y="249339"/>
            <a:ext cx="2034302" cy="2271600"/>
            <a:chOff x="208025" y="2621275"/>
            <a:chExt cx="2034302" cy="2271600"/>
          </a:xfrm>
        </p:grpSpPr>
        <p:sp>
          <p:nvSpPr>
            <p:cNvPr id="11" name="Google Shape;11;p2"/>
            <p:cNvSpPr/>
            <p:nvPr/>
          </p:nvSpPr>
          <p:spPr>
            <a:xfrm rot="-5400000" flipH="1">
              <a:off x="89375" y="2739925"/>
              <a:ext cx="2271600" cy="2034300"/>
            </a:xfrm>
            <a:prstGeom prst="parallelogram">
              <a:avLst>
                <a:gd name="adj" fmla="val 22770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10800000">
              <a:off x="617527" y="4047646"/>
              <a:ext cx="1624800" cy="3807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9999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13;p2"/>
          <p:cNvGrpSpPr/>
          <p:nvPr/>
        </p:nvGrpSpPr>
        <p:grpSpPr>
          <a:xfrm>
            <a:off x="208025" y="2621275"/>
            <a:ext cx="2034302" cy="2271600"/>
            <a:chOff x="208025" y="2621275"/>
            <a:chExt cx="2034302" cy="2271600"/>
          </a:xfrm>
        </p:grpSpPr>
        <p:sp>
          <p:nvSpPr>
            <p:cNvPr id="14" name="Google Shape;14;p2"/>
            <p:cNvSpPr/>
            <p:nvPr/>
          </p:nvSpPr>
          <p:spPr>
            <a:xfrm rot="-5400000" flipH="1">
              <a:off x="89375" y="2739925"/>
              <a:ext cx="2271600" cy="2034300"/>
            </a:xfrm>
            <a:prstGeom prst="parallelogram">
              <a:avLst>
                <a:gd name="adj" fmla="val 22770"/>
              </a:avLst>
            </a:prstGeom>
            <a:gradFill>
              <a:gsLst>
                <a:gs pos="0">
                  <a:schemeClr val="accent1"/>
                </a:gs>
                <a:gs pos="29000">
                  <a:schemeClr val="accent2"/>
                </a:gs>
                <a:gs pos="100000">
                  <a:schemeClr val="accent3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617527" y="4047646"/>
              <a:ext cx="1624800" cy="3807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9999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/>
          <p:nvPr/>
        </p:nvSpPr>
        <p:spPr>
          <a:xfrm rot="10800000" flipH="1">
            <a:off x="624300" y="1092075"/>
            <a:ext cx="7895400" cy="29592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101000" y="1738825"/>
            <a:ext cx="6942000" cy="1665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2">
  <p:cSld name="TITLE_2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4" name="Google Shape;124;p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5" name="Google Shape;12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gradFill>
          <a:gsLst>
            <a:gs pos="0">
              <a:srgbClr val="4F5876"/>
            </a:gs>
            <a:gs pos="100000">
              <a:srgbClr val="1D1F25"/>
            </a:gs>
          </a:gsLst>
          <a:lin ang="16198662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 rot="-5400000">
            <a:off x="1362062" y="3581043"/>
            <a:ext cx="866125" cy="1369504"/>
            <a:chOff x="-262307" y="2765255"/>
            <a:chExt cx="2504700" cy="1770300"/>
          </a:xfrm>
        </p:grpSpPr>
        <p:sp>
          <p:nvSpPr>
            <p:cNvPr id="20" name="Google Shape;20;p3"/>
            <p:cNvSpPr/>
            <p:nvPr/>
          </p:nvSpPr>
          <p:spPr>
            <a:xfrm rot="-5400000" flipH="1">
              <a:off x="104893" y="2398055"/>
              <a:ext cx="1770300" cy="2504700"/>
            </a:xfrm>
            <a:prstGeom prst="parallelogram">
              <a:avLst>
                <a:gd name="adj" fmla="val 9167"/>
              </a:avLst>
            </a:prstGeom>
            <a:gradFill>
              <a:gsLst>
                <a:gs pos="0">
                  <a:schemeClr val="accent1"/>
                </a:gs>
                <a:gs pos="29000">
                  <a:schemeClr val="accent2"/>
                </a:gs>
                <a:gs pos="100000">
                  <a:schemeClr val="accent3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3"/>
            <p:cNvSpPr/>
            <p:nvPr/>
          </p:nvSpPr>
          <p:spPr>
            <a:xfrm rot="10800000">
              <a:off x="617527" y="4047646"/>
              <a:ext cx="1624800" cy="3807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9999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" name="Google Shape;22;p3"/>
          <p:cNvSpPr/>
          <p:nvPr/>
        </p:nvSpPr>
        <p:spPr>
          <a:xfrm rot="10800000" flipH="1">
            <a:off x="630975" y="0"/>
            <a:ext cx="1472100" cy="43839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ctrTitle"/>
          </p:nvPr>
        </p:nvSpPr>
        <p:spPr>
          <a:xfrm>
            <a:off x="2444650" y="1581025"/>
            <a:ext cx="5733300" cy="674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2444650" y="2276025"/>
            <a:ext cx="5733300" cy="374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 rot="10800000">
            <a:off x="6904227" y="249339"/>
            <a:ext cx="2034302" cy="2271600"/>
            <a:chOff x="208025" y="2621275"/>
            <a:chExt cx="2034302" cy="2271600"/>
          </a:xfrm>
        </p:grpSpPr>
        <p:sp>
          <p:nvSpPr>
            <p:cNvPr id="27" name="Google Shape;27;p4"/>
            <p:cNvSpPr/>
            <p:nvPr/>
          </p:nvSpPr>
          <p:spPr>
            <a:xfrm rot="-5400000" flipH="1">
              <a:off x="89375" y="2739925"/>
              <a:ext cx="2271600" cy="2034300"/>
            </a:xfrm>
            <a:prstGeom prst="parallelogram">
              <a:avLst>
                <a:gd name="adj" fmla="val 22770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3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4"/>
            <p:cNvSpPr/>
            <p:nvPr/>
          </p:nvSpPr>
          <p:spPr>
            <a:xfrm rot="10800000">
              <a:off x="617527" y="4047646"/>
              <a:ext cx="1624800" cy="3807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9999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29;p4"/>
          <p:cNvGrpSpPr/>
          <p:nvPr/>
        </p:nvGrpSpPr>
        <p:grpSpPr>
          <a:xfrm>
            <a:off x="208025" y="2621275"/>
            <a:ext cx="2034302" cy="2271600"/>
            <a:chOff x="208025" y="2621275"/>
            <a:chExt cx="2034302" cy="2271600"/>
          </a:xfrm>
        </p:grpSpPr>
        <p:sp>
          <p:nvSpPr>
            <p:cNvPr id="30" name="Google Shape;30;p4"/>
            <p:cNvSpPr/>
            <p:nvPr/>
          </p:nvSpPr>
          <p:spPr>
            <a:xfrm rot="-5400000" flipH="1">
              <a:off x="89375" y="2739925"/>
              <a:ext cx="2271600" cy="2034300"/>
            </a:xfrm>
            <a:prstGeom prst="parallelogram">
              <a:avLst>
                <a:gd name="adj" fmla="val 22770"/>
              </a:avLst>
            </a:prstGeom>
            <a:gradFill>
              <a:gsLst>
                <a:gs pos="0">
                  <a:schemeClr val="accent1"/>
                </a:gs>
                <a:gs pos="29000">
                  <a:schemeClr val="accent2"/>
                </a:gs>
                <a:gs pos="100000">
                  <a:schemeClr val="accent3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rot="10800000">
              <a:off x="617527" y="4047646"/>
              <a:ext cx="1624800" cy="3807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9999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32;p4"/>
          <p:cNvSpPr/>
          <p:nvPr/>
        </p:nvSpPr>
        <p:spPr>
          <a:xfrm rot="10800000" flipH="1">
            <a:off x="624300" y="1092075"/>
            <a:ext cx="7895400" cy="29592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/>
          <p:nvPr/>
        </p:nvSpPr>
        <p:spPr>
          <a:xfrm>
            <a:off x="4209475" y="728032"/>
            <a:ext cx="725100" cy="725100"/>
          </a:xfrm>
          <a:prstGeom prst="rect">
            <a:avLst/>
          </a:prstGeom>
          <a:gradFill>
            <a:gsLst>
              <a:gs pos="0">
                <a:srgbClr val="4F5876"/>
              </a:gs>
              <a:gs pos="100000">
                <a:srgbClr val="1D1F25"/>
              </a:gs>
            </a:gsLst>
            <a:lin ang="1619866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1262175" y="1553800"/>
            <a:ext cx="6619800" cy="203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4191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3000"/>
              <a:buChar char="⊳"/>
              <a:defRPr sz="3000"/>
            </a:lvl1pPr>
            <a:lvl2pPr marL="914400" lvl="1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▸"/>
              <a:defRPr sz="3000"/>
            </a:lvl2pPr>
            <a:lvl3pPr marL="1371600" lvl="2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▸"/>
              <a:defRPr sz="3000"/>
            </a:lvl3pPr>
            <a:lvl4pPr marL="1828800" lvl="3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▸"/>
              <a:defRPr sz="3000"/>
            </a:lvl4pPr>
            <a:lvl5pPr marL="2286000" lvl="4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▸"/>
              <a:defRPr sz="3000"/>
            </a:lvl5pPr>
            <a:lvl6pPr marL="2743200" lvl="5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▸"/>
              <a:defRPr sz="3000"/>
            </a:lvl6pPr>
            <a:lvl7pPr marL="3200400" lvl="6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▸"/>
              <a:defRPr sz="3000"/>
            </a:lvl7pPr>
            <a:lvl8pPr marL="3657600" lvl="7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▸"/>
              <a:defRPr sz="3000"/>
            </a:lvl8pPr>
            <a:lvl9pPr marL="4114800" lvl="8" indent="-4191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▸"/>
              <a:defRPr sz="3000"/>
            </a:lvl9pPr>
          </a:lstStyle>
          <a:p>
            <a:endParaRPr/>
          </a:p>
        </p:txBody>
      </p:sp>
      <p:sp>
        <p:nvSpPr>
          <p:cNvPr id="35" name="Google Shape;35;p4"/>
          <p:cNvSpPr txBox="1"/>
          <p:nvPr/>
        </p:nvSpPr>
        <p:spPr>
          <a:xfrm>
            <a:off x="4209450" y="855225"/>
            <a:ext cx="725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chemeClr val="lt1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“</a:t>
            </a:r>
            <a:endParaRPr sz="6000" b="1">
              <a:solidFill>
                <a:schemeClr val="lt1"/>
              </a:solidFill>
              <a:latin typeface="Encode Sans Semi Condensed"/>
              <a:ea typeface="Encode Sans Semi Condensed"/>
              <a:cs typeface="Encode Sans Semi Condensed"/>
              <a:sym typeface="Encode Sans Semi Condensed"/>
            </a:endParaRPr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4329300" y="4612325"/>
            <a:ext cx="485400" cy="531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>
                <a:solidFill>
                  <a:schemeClr val="accent2"/>
                </a:solidFill>
              </a:defRPr>
            </a:lvl1pPr>
            <a:lvl2pPr lvl="1" algn="ctr">
              <a:buNone/>
              <a:defRPr>
                <a:solidFill>
                  <a:schemeClr val="accent2"/>
                </a:solidFill>
              </a:defRPr>
            </a:lvl2pPr>
            <a:lvl3pPr lvl="2" algn="ctr">
              <a:buNone/>
              <a:defRPr>
                <a:solidFill>
                  <a:schemeClr val="accent2"/>
                </a:solidFill>
              </a:defRPr>
            </a:lvl3pPr>
            <a:lvl4pPr lvl="3" algn="ctr">
              <a:buNone/>
              <a:defRPr>
                <a:solidFill>
                  <a:schemeClr val="accent2"/>
                </a:solidFill>
              </a:defRPr>
            </a:lvl4pPr>
            <a:lvl5pPr lvl="4" algn="ctr">
              <a:buNone/>
              <a:defRPr>
                <a:solidFill>
                  <a:schemeClr val="accent2"/>
                </a:solidFill>
              </a:defRPr>
            </a:lvl5pPr>
            <a:lvl6pPr lvl="5" algn="ctr">
              <a:buNone/>
              <a:defRPr>
                <a:solidFill>
                  <a:schemeClr val="accent2"/>
                </a:solidFill>
              </a:defRPr>
            </a:lvl6pPr>
            <a:lvl7pPr lvl="6" algn="ctr">
              <a:buNone/>
              <a:defRPr>
                <a:solidFill>
                  <a:schemeClr val="accent2"/>
                </a:solidFill>
              </a:defRPr>
            </a:lvl7pPr>
            <a:lvl8pPr lvl="7" algn="ctr">
              <a:buNone/>
              <a:defRPr>
                <a:solidFill>
                  <a:schemeClr val="accent2"/>
                </a:solidFill>
              </a:defRPr>
            </a:lvl8pPr>
            <a:lvl9pPr lvl="8" algn="ctr">
              <a:buNone/>
              <a:defRPr>
                <a:solidFill>
                  <a:schemeClr val="accent2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38;p5"/>
          <p:cNvGrpSpPr/>
          <p:nvPr/>
        </p:nvGrpSpPr>
        <p:grpSpPr>
          <a:xfrm>
            <a:off x="0" y="277661"/>
            <a:ext cx="7817376" cy="1293452"/>
            <a:chOff x="0" y="277661"/>
            <a:chExt cx="7817376" cy="1293452"/>
          </a:xfrm>
        </p:grpSpPr>
        <p:sp>
          <p:nvSpPr>
            <p:cNvPr id="39" name="Google Shape;39;p5"/>
            <p:cNvSpPr/>
            <p:nvPr/>
          </p:nvSpPr>
          <p:spPr>
            <a:xfrm rot="-5400000" flipH="1">
              <a:off x="112050" y="481364"/>
              <a:ext cx="977700" cy="1201800"/>
            </a:xfrm>
            <a:prstGeom prst="parallelogram">
              <a:avLst>
                <a:gd name="adj" fmla="val 10943"/>
              </a:avLst>
            </a:prstGeom>
            <a:gradFill>
              <a:gsLst>
                <a:gs pos="0">
                  <a:schemeClr val="accent1"/>
                </a:gs>
                <a:gs pos="29000">
                  <a:schemeClr val="accent2"/>
                </a:gs>
                <a:gs pos="100000">
                  <a:schemeClr val="accent3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5"/>
            <p:cNvSpPr/>
            <p:nvPr/>
          </p:nvSpPr>
          <p:spPr>
            <a:xfrm rot="10800000">
              <a:off x="278209" y="1169850"/>
              <a:ext cx="927900" cy="2979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47000">
                  <a:schemeClr val="accent1"/>
                </a:gs>
                <a:gs pos="100000">
                  <a:schemeClr val="accent2"/>
                </a:gs>
              </a:gsLst>
              <a:lin ang="59999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" name="Google Shape;41;p5"/>
            <p:cNvGrpSpPr/>
            <p:nvPr/>
          </p:nvGrpSpPr>
          <p:grpSpPr>
            <a:xfrm>
              <a:off x="284659" y="277661"/>
              <a:ext cx="7532717" cy="895903"/>
              <a:chOff x="0" y="266575"/>
              <a:chExt cx="6046490" cy="1687200"/>
            </a:xfrm>
          </p:grpSpPr>
          <p:sp>
            <p:nvSpPr>
              <p:cNvPr id="42" name="Google Shape;42;p5"/>
              <p:cNvSpPr/>
              <p:nvPr/>
            </p:nvSpPr>
            <p:spPr>
              <a:xfrm rot="10800000" flipH="1">
                <a:off x="0" y="266575"/>
                <a:ext cx="5867700" cy="1687200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5"/>
              <p:cNvSpPr/>
              <p:nvPr/>
            </p:nvSpPr>
            <p:spPr>
              <a:xfrm rot="10800000">
                <a:off x="5864390" y="266658"/>
                <a:ext cx="182100" cy="1684500"/>
              </a:xfrm>
              <a:prstGeom prst="triangle">
                <a:avLst>
                  <a:gd name="adj" fmla="val 100000"/>
                </a:avLst>
              </a:prstGeom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4" name="Google Shape;44;p5"/>
          <p:cNvGrpSpPr/>
          <p:nvPr/>
        </p:nvGrpSpPr>
        <p:grpSpPr>
          <a:xfrm rot="10800000" flipH="1">
            <a:off x="8543953" y="4243733"/>
            <a:ext cx="600055" cy="374899"/>
            <a:chOff x="5211448" y="3165393"/>
            <a:chExt cx="1477967" cy="784800"/>
          </a:xfrm>
        </p:grpSpPr>
        <p:sp>
          <p:nvSpPr>
            <p:cNvPr id="45" name="Google Shape;45;p5"/>
            <p:cNvSpPr/>
            <p:nvPr/>
          </p:nvSpPr>
          <p:spPr>
            <a:xfrm rot="-5400000" flipH="1">
              <a:off x="5558565" y="2819343"/>
              <a:ext cx="784800" cy="1476900"/>
            </a:xfrm>
            <a:prstGeom prst="triangle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5"/>
            <p:cNvSpPr/>
            <p:nvPr/>
          </p:nvSpPr>
          <p:spPr>
            <a:xfrm rot="10800000" flipH="1">
              <a:off x="5211448" y="3169975"/>
              <a:ext cx="1477800" cy="3897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47000">
                  <a:schemeClr val="accent1"/>
                </a:gs>
                <a:gs pos="100000">
                  <a:schemeClr val="accent2"/>
                </a:gs>
              </a:gsLst>
              <a:lin ang="59999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" name="Google Shape;47;p5"/>
          <p:cNvGrpSpPr/>
          <p:nvPr/>
        </p:nvGrpSpPr>
        <p:grpSpPr>
          <a:xfrm flipH="1">
            <a:off x="8385351" y="4612318"/>
            <a:ext cx="758573" cy="531131"/>
            <a:chOff x="0" y="266575"/>
            <a:chExt cx="7503194" cy="1687200"/>
          </a:xfrm>
        </p:grpSpPr>
        <p:sp>
          <p:nvSpPr>
            <p:cNvPr id="48" name="Google Shape;48;p5"/>
            <p:cNvSpPr/>
            <p:nvPr/>
          </p:nvSpPr>
          <p:spPr>
            <a:xfrm rot="10800000" flipH="1">
              <a:off x="0" y="266575"/>
              <a:ext cx="5867700" cy="16872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5"/>
            <p:cNvSpPr/>
            <p:nvPr/>
          </p:nvSpPr>
          <p:spPr>
            <a:xfrm rot="10800000">
              <a:off x="5808794" y="266660"/>
              <a:ext cx="1694400" cy="1684500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5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body" idx="1"/>
          </p:nvPr>
        </p:nvSpPr>
        <p:spPr>
          <a:xfrm>
            <a:off x="1206100" y="1706200"/>
            <a:ext cx="70269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⊳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▸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▸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▸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ldNum" idx="12"/>
          </p:nvPr>
        </p:nvSpPr>
        <p:spPr>
          <a:xfrm>
            <a:off x="8543950" y="4612325"/>
            <a:ext cx="485400" cy="531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/>
          <p:nvPr/>
        </p:nvSpPr>
        <p:spPr>
          <a:xfrm rot="-5400000" flipH="1">
            <a:off x="112050" y="481364"/>
            <a:ext cx="977700" cy="1201800"/>
          </a:xfrm>
          <a:prstGeom prst="parallelogram">
            <a:avLst>
              <a:gd name="adj" fmla="val 10943"/>
            </a:avLst>
          </a:prstGeom>
          <a:gradFill>
            <a:gsLst>
              <a:gs pos="0">
                <a:schemeClr val="accent1"/>
              </a:gs>
              <a:gs pos="29000">
                <a:schemeClr val="accent2"/>
              </a:gs>
              <a:gs pos="100000">
                <a:schemeClr val="accent3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6"/>
          <p:cNvSpPr/>
          <p:nvPr/>
        </p:nvSpPr>
        <p:spPr>
          <a:xfrm rot="10800000">
            <a:off x="278209" y="1169850"/>
            <a:ext cx="927900" cy="297900"/>
          </a:xfrm>
          <a:prstGeom prst="rtTriangle">
            <a:avLst/>
          </a:prstGeom>
          <a:gradFill>
            <a:gsLst>
              <a:gs pos="0">
                <a:schemeClr val="accent1"/>
              </a:gs>
              <a:gs pos="47000">
                <a:schemeClr val="accent1"/>
              </a:gs>
              <a:gs pos="100000">
                <a:schemeClr val="accent2"/>
              </a:gs>
            </a:gsLst>
            <a:lin ang="59999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6"/>
          <p:cNvGrpSpPr/>
          <p:nvPr/>
        </p:nvGrpSpPr>
        <p:grpSpPr>
          <a:xfrm>
            <a:off x="284659" y="277661"/>
            <a:ext cx="7532717" cy="895903"/>
            <a:chOff x="0" y="266575"/>
            <a:chExt cx="6046490" cy="1687200"/>
          </a:xfrm>
        </p:grpSpPr>
        <p:sp>
          <p:nvSpPr>
            <p:cNvPr id="57" name="Google Shape;57;p6"/>
            <p:cNvSpPr/>
            <p:nvPr/>
          </p:nvSpPr>
          <p:spPr>
            <a:xfrm rot="10800000" flipH="1">
              <a:off x="0" y="266575"/>
              <a:ext cx="5867700" cy="16872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6"/>
            <p:cNvSpPr/>
            <p:nvPr/>
          </p:nvSpPr>
          <p:spPr>
            <a:xfrm rot="10800000">
              <a:off x="5864390" y="266658"/>
              <a:ext cx="182100" cy="1684500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" name="Google Shape;59;p6"/>
          <p:cNvGrpSpPr/>
          <p:nvPr/>
        </p:nvGrpSpPr>
        <p:grpSpPr>
          <a:xfrm rot="10800000" flipH="1">
            <a:off x="8543953" y="4243733"/>
            <a:ext cx="600055" cy="374899"/>
            <a:chOff x="5211448" y="3165393"/>
            <a:chExt cx="1477967" cy="784800"/>
          </a:xfrm>
        </p:grpSpPr>
        <p:sp>
          <p:nvSpPr>
            <p:cNvPr id="60" name="Google Shape;60;p6"/>
            <p:cNvSpPr/>
            <p:nvPr/>
          </p:nvSpPr>
          <p:spPr>
            <a:xfrm rot="-5400000" flipH="1">
              <a:off x="5558565" y="2819343"/>
              <a:ext cx="784800" cy="1476900"/>
            </a:xfrm>
            <a:prstGeom prst="triangle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6"/>
            <p:cNvSpPr/>
            <p:nvPr/>
          </p:nvSpPr>
          <p:spPr>
            <a:xfrm rot="10800000" flipH="1">
              <a:off x="5211448" y="3169975"/>
              <a:ext cx="1477800" cy="3897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47000">
                  <a:schemeClr val="accent1"/>
                </a:gs>
                <a:gs pos="100000">
                  <a:schemeClr val="accent2"/>
                </a:gs>
              </a:gsLst>
              <a:lin ang="59999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" name="Google Shape;62;p6"/>
          <p:cNvGrpSpPr/>
          <p:nvPr/>
        </p:nvGrpSpPr>
        <p:grpSpPr>
          <a:xfrm flipH="1">
            <a:off x="8385351" y="4612318"/>
            <a:ext cx="758573" cy="531131"/>
            <a:chOff x="0" y="266575"/>
            <a:chExt cx="7503194" cy="1687200"/>
          </a:xfrm>
        </p:grpSpPr>
        <p:sp>
          <p:nvSpPr>
            <p:cNvPr id="63" name="Google Shape;63;p6"/>
            <p:cNvSpPr/>
            <p:nvPr/>
          </p:nvSpPr>
          <p:spPr>
            <a:xfrm rot="10800000" flipH="1">
              <a:off x="0" y="266575"/>
              <a:ext cx="5867700" cy="16872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6"/>
            <p:cNvSpPr/>
            <p:nvPr/>
          </p:nvSpPr>
          <p:spPr>
            <a:xfrm rot="10800000">
              <a:off x="5808794" y="266660"/>
              <a:ext cx="1694400" cy="1684500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Google Shape;65;p6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1"/>
          </p:nvPr>
        </p:nvSpPr>
        <p:spPr>
          <a:xfrm>
            <a:off x="1206100" y="1706200"/>
            <a:ext cx="33369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⊳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9pPr>
          </a:lstStyle>
          <a:p>
            <a:endParaRPr/>
          </a:p>
        </p:txBody>
      </p:sp>
      <p:sp>
        <p:nvSpPr>
          <p:cNvPr id="67" name="Google Shape;67;p6"/>
          <p:cNvSpPr txBox="1">
            <a:spLocks noGrp="1"/>
          </p:cNvSpPr>
          <p:nvPr>
            <p:ph type="body" idx="2"/>
          </p:nvPr>
        </p:nvSpPr>
        <p:spPr>
          <a:xfrm>
            <a:off x="4896145" y="1706200"/>
            <a:ext cx="33369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⊳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▸"/>
              <a:defRPr sz="2000"/>
            </a:lvl9pPr>
          </a:lstStyle>
          <a:p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sldNum" idx="12"/>
          </p:nvPr>
        </p:nvSpPr>
        <p:spPr>
          <a:xfrm>
            <a:off x="8543950" y="4612325"/>
            <a:ext cx="485400" cy="531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"/>
          <p:cNvSpPr/>
          <p:nvPr/>
        </p:nvSpPr>
        <p:spPr>
          <a:xfrm rot="-5400000" flipH="1">
            <a:off x="112050" y="481364"/>
            <a:ext cx="977700" cy="1201800"/>
          </a:xfrm>
          <a:prstGeom prst="parallelogram">
            <a:avLst>
              <a:gd name="adj" fmla="val 10943"/>
            </a:avLst>
          </a:prstGeom>
          <a:gradFill>
            <a:gsLst>
              <a:gs pos="0">
                <a:schemeClr val="accent1"/>
              </a:gs>
              <a:gs pos="29000">
                <a:schemeClr val="accent2"/>
              </a:gs>
              <a:gs pos="100000">
                <a:schemeClr val="accent3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7"/>
          <p:cNvSpPr/>
          <p:nvPr/>
        </p:nvSpPr>
        <p:spPr>
          <a:xfrm rot="10800000">
            <a:off x="278209" y="1169850"/>
            <a:ext cx="927900" cy="297900"/>
          </a:xfrm>
          <a:prstGeom prst="rtTriangle">
            <a:avLst/>
          </a:prstGeom>
          <a:gradFill>
            <a:gsLst>
              <a:gs pos="0">
                <a:schemeClr val="accent1"/>
              </a:gs>
              <a:gs pos="47000">
                <a:schemeClr val="accent1"/>
              </a:gs>
              <a:gs pos="100000">
                <a:schemeClr val="accent2"/>
              </a:gs>
            </a:gsLst>
            <a:lin ang="59999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" name="Google Shape;72;p7"/>
          <p:cNvGrpSpPr/>
          <p:nvPr/>
        </p:nvGrpSpPr>
        <p:grpSpPr>
          <a:xfrm>
            <a:off x="284659" y="277661"/>
            <a:ext cx="7532717" cy="895903"/>
            <a:chOff x="0" y="266575"/>
            <a:chExt cx="6046490" cy="1687200"/>
          </a:xfrm>
        </p:grpSpPr>
        <p:sp>
          <p:nvSpPr>
            <p:cNvPr id="73" name="Google Shape;73;p7"/>
            <p:cNvSpPr/>
            <p:nvPr/>
          </p:nvSpPr>
          <p:spPr>
            <a:xfrm rot="10800000" flipH="1">
              <a:off x="0" y="266575"/>
              <a:ext cx="5867700" cy="16872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7"/>
            <p:cNvSpPr/>
            <p:nvPr/>
          </p:nvSpPr>
          <p:spPr>
            <a:xfrm rot="10800000">
              <a:off x="5864390" y="266658"/>
              <a:ext cx="182100" cy="1684500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" name="Google Shape;75;p7"/>
          <p:cNvGrpSpPr/>
          <p:nvPr/>
        </p:nvGrpSpPr>
        <p:grpSpPr>
          <a:xfrm rot="10800000" flipH="1">
            <a:off x="8543953" y="4243733"/>
            <a:ext cx="600055" cy="374899"/>
            <a:chOff x="5211448" y="3165393"/>
            <a:chExt cx="1477967" cy="784800"/>
          </a:xfrm>
        </p:grpSpPr>
        <p:sp>
          <p:nvSpPr>
            <p:cNvPr id="76" name="Google Shape;76;p7"/>
            <p:cNvSpPr/>
            <p:nvPr/>
          </p:nvSpPr>
          <p:spPr>
            <a:xfrm rot="-5400000" flipH="1">
              <a:off x="5558565" y="2819343"/>
              <a:ext cx="784800" cy="1476900"/>
            </a:xfrm>
            <a:prstGeom prst="triangle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7"/>
            <p:cNvSpPr/>
            <p:nvPr/>
          </p:nvSpPr>
          <p:spPr>
            <a:xfrm rot="10800000" flipH="1">
              <a:off x="5211448" y="3169975"/>
              <a:ext cx="1477800" cy="3897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47000">
                  <a:schemeClr val="accent1"/>
                </a:gs>
                <a:gs pos="100000">
                  <a:schemeClr val="accent2"/>
                </a:gs>
              </a:gsLst>
              <a:lin ang="59999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" name="Google Shape;78;p7"/>
          <p:cNvGrpSpPr/>
          <p:nvPr/>
        </p:nvGrpSpPr>
        <p:grpSpPr>
          <a:xfrm flipH="1">
            <a:off x="8385351" y="4612318"/>
            <a:ext cx="758573" cy="531131"/>
            <a:chOff x="0" y="266575"/>
            <a:chExt cx="7503194" cy="1687200"/>
          </a:xfrm>
        </p:grpSpPr>
        <p:sp>
          <p:nvSpPr>
            <p:cNvPr id="79" name="Google Shape;79;p7"/>
            <p:cNvSpPr/>
            <p:nvPr/>
          </p:nvSpPr>
          <p:spPr>
            <a:xfrm rot="10800000" flipH="1">
              <a:off x="0" y="266575"/>
              <a:ext cx="5867700" cy="16872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7"/>
            <p:cNvSpPr/>
            <p:nvPr/>
          </p:nvSpPr>
          <p:spPr>
            <a:xfrm rot="10800000">
              <a:off x="5808794" y="266660"/>
              <a:ext cx="1694400" cy="1684500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7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7"/>
          <p:cNvSpPr txBox="1">
            <a:spLocks noGrp="1"/>
          </p:cNvSpPr>
          <p:nvPr>
            <p:ph type="body" idx="1"/>
          </p:nvPr>
        </p:nvSpPr>
        <p:spPr>
          <a:xfrm>
            <a:off x="1201800" y="1706200"/>
            <a:ext cx="21474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⊳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9pPr>
          </a:lstStyle>
          <a:p>
            <a:endParaRPr/>
          </a:p>
        </p:txBody>
      </p:sp>
      <p:sp>
        <p:nvSpPr>
          <p:cNvPr id="83" name="Google Shape;83;p7"/>
          <p:cNvSpPr txBox="1">
            <a:spLocks noGrp="1"/>
          </p:cNvSpPr>
          <p:nvPr>
            <p:ph type="body" idx="2"/>
          </p:nvPr>
        </p:nvSpPr>
        <p:spPr>
          <a:xfrm>
            <a:off x="3643672" y="1706200"/>
            <a:ext cx="21474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⊳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9pPr>
          </a:lstStyle>
          <a:p>
            <a:endParaRPr/>
          </a:p>
        </p:txBody>
      </p:sp>
      <p:sp>
        <p:nvSpPr>
          <p:cNvPr id="84" name="Google Shape;84;p7"/>
          <p:cNvSpPr txBox="1">
            <a:spLocks noGrp="1"/>
          </p:cNvSpPr>
          <p:nvPr>
            <p:ph type="body" idx="3"/>
          </p:nvPr>
        </p:nvSpPr>
        <p:spPr>
          <a:xfrm>
            <a:off x="6085544" y="1706200"/>
            <a:ext cx="21474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⊳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9pPr>
          </a:lstStyle>
          <a:p>
            <a:endParaRPr/>
          </a:p>
        </p:txBody>
      </p:sp>
      <p:sp>
        <p:nvSpPr>
          <p:cNvPr id="85" name="Google Shape;85;p7"/>
          <p:cNvSpPr txBox="1">
            <a:spLocks noGrp="1"/>
          </p:cNvSpPr>
          <p:nvPr>
            <p:ph type="sldNum" idx="12"/>
          </p:nvPr>
        </p:nvSpPr>
        <p:spPr>
          <a:xfrm>
            <a:off x="8543950" y="4612325"/>
            <a:ext cx="485400" cy="531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"/>
          <p:cNvSpPr/>
          <p:nvPr/>
        </p:nvSpPr>
        <p:spPr>
          <a:xfrm rot="-5400000" flipH="1">
            <a:off x="112050" y="481364"/>
            <a:ext cx="977700" cy="1201800"/>
          </a:xfrm>
          <a:prstGeom prst="parallelogram">
            <a:avLst>
              <a:gd name="adj" fmla="val 10943"/>
            </a:avLst>
          </a:prstGeom>
          <a:gradFill>
            <a:gsLst>
              <a:gs pos="0">
                <a:schemeClr val="accent1"/>
              </a:gs>
              <a:gs pos="29000">
                <a:schemeClr val="accent2"/>
              </a:gs>
              <a:gs pos="100000">
                <a:schemeClr val="accent3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8"/>
          <p:cNvSpPr/>
          <p:nvPr/>
        </p:nvSpPr>
        <p:spPr>
          <a:xfrm rot="10800000">
            <a:off x="278209" y="1169850"/>
            <a:ext cx="927900" cy="297900"/>
          </a:xfrm>
          <a:prstGeom prst="rtTriangle">
            <a:avLst/>
          </a:prstGeom>
          <a:gradFill>
            <a:gsLst>
              <a:gs pos="0">
                <a:schemeClr val="accent1"/>
              </a:gs>
              <a:gs pos="47000">
                <a:schemeClr val="accent1"/>
              </a:gs>
              <a:gs pos="100000">
                <a:schemeClr val="accent2"/>
              </a:gs>
            </a:gsLst>
            <a:lin ang="59999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9" name="Google Shape;89;p8"/>
          <p:cNvGrpSpPr/>
          <p:nvPr/>
        </p:nvGrpSpPr>
        <p:grpSpPr>
          <a:xfrm>
            <a:off x="284659" y="277661"/>
            <a:ext cx="7532717" cy="895903"/>
            <a:chOff x="0" y="266575"/>
            <a:chExt cx="6046490" cy="1687200"/>
          </a:xfrm>
        </p:grpSpPr>
        <p:sp>
          <p:nvSpPr>
            <p:cNvPr id="90" name="Google Shape;90;p8"/>
            <p:cNvSpPr/>
            <p:nvPr/>
          </p:nvSpPr>
          <p:spPr>
            <a:xfrm rot="10800000" flipH="1">
              <a:off x="0" y="266575"/>
              <a:ext cx="5867700" cy="16872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 rot="10800000">
              <a:off x="5864390" y="266658"/>
              <a:ext cx="182100" cy="1684500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8"/>
          <p:cNvGrpSpPr/>
          <p:nvPr/>
        </p:nvGrpSpPr>
        <p:grpSpPr>
          <a:xfrm rot="10800000" flipH="1">
            <a:off x="8543953" y="4243733"/>
            <a:ext cx="600055" cy="374899"/>
            <a:chOff x="5211448" y="3165393"/>
            <a:chExt cx="1477967" cy="784800"/>
          </a:xfrm>
        </p:grpSpPr>
        <p:sp>
          <p:nvSpPr>
            <p:cNvPr id="93" name="Google Shape;93;p8"/>
            <p:cNvSpPr/>
            <p:nvPr/>
          </p:nvSpPr>
          <p:spPr>
            <a:xfrm rot="-5400000" flipH="1">
              <a:off x="5558565" y="2819343"/>
              <a:ext cx="784800" cy="1476900"/>
            </a:xfrm>
            <a:prstGeom prst="triangle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8"/>
            <p:cNvSpPr/>
            <p:nvPr/>
          </p:nvSpPr>
          <p:spPr>
            <a:xfrm rot="10800000" flipH="1">
              <a:off x="5211448" y="3169975"/>
              <a:ext cx="1477800" cy="3897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47000">
                  <a:schemeClr val="accent1"/>
                </a:gs>
                <a:gs pos="100000">
                  <a:schemeClr val="accent2"/>
                </a:gs>
              </a:gsLst>
              <a:lin ang="59999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" name="Google Shape;95;p8"/>
          <p:cNvGrpSpPr/>
          <p:nvPr/>
        </p:nvGrpSpPr>
        <p:grpSpPr>
          <a:xfrm flipH="1">
            <a:off x="8385351" y="4612318"/>
            <a:ext cx="758573" cy="531131"/>
            <a:chOff x="0" y="266575"/>
            <a:chExt cx="7503194" cy="1687200"/>
          </a:xfrm>
        </p:grpSpPr>
        <p:sp>
          <p:nvSpPr>
            <p:cNvPr id="96" name="Google Shape;96;p8"/>
            <p:cNvSpPr/>
            <p:nvPr/>
          </p:nvSpPr>
          <p:spPr>
            <a:xfrm rot="10800000" flipH="1">
              <a:off x="0" y="266575"/>
              <a:ext cx="5867700" cy="16872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8"/>
            <p:cNvSpPr/>
            <p:nvPr/>
          </p:nvSpPr>
          <p:spPr>
            <a:xfrm rot="10800000">
              <a:off x="5808794" y="266660"/>
              <a:ext cx="1694400" cy="1684500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" name="Google Shape;98;p8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8"/>
          <p:cNvSpPr txBox="1">
            <a:spLocks noGrp="1"/>
          </p:cNvSpPr>
          <p:nvPr>
            <p:ph type="sldNum" idx="12"/>
          </p:nvPr>
        </p:nvSpPr>
        <p:spPr>
          <a:xfrm>
            <a:off x="8543950" y="4612325"/>
            <a:ext cx="485400" cy="531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"/>
          <p:cNvSpPr/>
          <p:nvPr/>
        </p:nvSpPr>
        <p:spPr>
          <a:xfrm rot="5400000">
            <a:off x="8234561" y="4139455"/>
            <a:ext cx="617100" cy="1201800"/>
          </a:xfrm>
          <a:prstGeom prst="parallelogram">
            <a:avLst>
              <a:gd name="adj" fmla="val 10943"/>
            </a:avLst>
          </a:prstGeom>
          <a:gradFill>
            <a:gsLst>
              <a:gs pos="0">
                <a:schemeClr val="accent1"/>
              </a:gs>
              <a:gs pos="29000">
                <a:schemeClr val="accent2"/>
              </a:gs>
              <a:gs pos="100000">
                <a:schemeClr val="accent3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9"/>
          <p:cNvSpPr/>
          <p:nvPr/>
        </p:nvSpPr>
        <p:spPr>
          <a:xfrm rot="10800000" flipH="1">
            <a:off x="7937900" y="4795467"/>
            <a:ext cx="927900" cy="188100"/>
          </a:xfrm>
          <a:prstGeom prst="rtTriangle">
            <a:avLst/>
          </a:prstGeom>
          <a:gradFill>
            <a:gsLst>
              <a:gs pos="0">
                <a:schemeClr val="accent1"/>
              </a:gs>
              <a:gs pos="47000">
                <a:schemeClr val="accent1"/>
              </a:gs>
              <a:gs pos="100000">
                <a:schemeClr val="accent2"/>
              </a:gs>
            </a:gsLst>
            <a:lin ang="59999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9"/>
          <p:cNvSpPr/>
          <p:nvPr/>
        </p:nvSpPr>
        <p:spPr>
          <a:xfrm rot="-5400000" flipH="1">
            <a:off x="292350" y="4139455"/>
            <a:ext cx="617100" cy="1201800"/>
          </a:xfrm>
          <a:prstGeom prst="parallelogram">
            <a:avLst>
              <a:gd name="adj" fmla="val 10943"/>
            </a:avLst>
          </a:prstGeom>
          <a:gradFill>
            <a:gsLst>
              <a:gs pos="0">
                <a:schemeClr val="accent1"/>
              </a:gs>
              <a:gs pos="29000">
                <a:schemeClr val="accent2"/>
              </a:gs>
              <a:gs pos="100000">
                <a:schemeClr val="accent3"/>
              </a:gs>
            </a:gsLst>
            <a:lin ang="54007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9"/>
          <p:cNvSpPr/>
          <p:nvPr/>
        </p:nvSpPr>
        <p:spPr>
          <a:xfrm rot="10800000">
            <a:off x="278211" y="4795467"/>
            <a:ext cx="927900" cy="188100"/>
          </a:xfrm>
          <a:prstGeom prst="rtTriangle">
            <a:avLst/>
          </a:prstGeom>
          <a:gradFill>
            <a:gsLst>
              <a:gs pos="0">
                <a:schemeClr val="accent1"/>
              </a:gs>
              <a:gs pos="47000">
                <a:schemeClr val="accent1"/>
              </a:gs>
              <a:gs pos="100000">
                <a:schemeClr val="accent2"/>
              </a:gs>
            </a:gsLst>
            <a:lin ang="59999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9"/>
          <p:cNvSpPr/>
          <p:nvPr/>
        </p:nvSpPr>
        <p:spPr>
          <a:xfrm rot="10800000" flipH="1">
            <a:off x="281975" y="4232425"/>
            <a:ext cx="8580000" cy="5655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9"/>
          <p:cNvSpPr txBox="1">
            <a:spLocks noGrp="1"/>
          </p:cNvSpPr>
          <p:nvPr>
            <p:ph type="body" idx="1"/>
          </p:nvPr>
        </p:nvSpPr>
        <p:spPr>
          <a:xfrm>
            <a:off x="282000" y="4232425"/>
            <a:ext cx="8580000" cy="565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  <p:sp>
        <p:nvSpPr>
          <p:cNvPr id="107" name="Google Shape;107;p9"/>
          <p:cNvSpPr txBox="1">
            <a:spLocks noGrp="1"/>
          </p:cNvSpPr>
          <p:nvPr>
            <p:ph type="sldNum" idx="12"/>
          </p:nvPr>
        </p:nvSpPr>
        <p:spPr>
          <a:xfrm>
            <a:off x="4327150" y="4797925"/>
            <a:ext cx="485400" cy="345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>
                <a:solidFill>
                  <a:schemeClr val="accent2"/>
                </a:solidFill>
              </a:defRPr>
            </a:lvl1pPr>
            <a:lvl2pPr lvl="1" algn="ctr">
              <a:buNone/>
              <a:defRPr>
                <a:solidFill>
                  <a:schemeClr val="accent2"/>
                </a:solidFill>
              </a:defRPr>
            </a:lvl2pPr>
            <a:lvl3pPr lvl="2" algn="ctr">
              <a:buNone/>
              <a:defRPr>
                <a:solidFill>
                  <a:schemeClr val="accent2"/>
                </a:solidFill>
              </a:defRPr>
            </a:lvl3pPr>
            <a:lvl4pPr lvl="3" algn="ctr">
              <a:buNone/>
              <a:defRPr>
                <a:solidFill>
                  <a:schemeClr val="accent2"/>
                </a:solidFill>
              </a:defRPr>
            </a:lvl4pPr>
            <a:lvl5pPr lvl="4" algn="ctr">
              <a:buNone/>
              <a:defRPr>
                <a:solidFill>
                  <a:schemeClr val="accent2"/>
                </a:solidFill>
              </a:defRPr>
            </a:lvl5pPr>
            <a:lvl6pPr lvl="5" algn="ctr">
              <a:buNone/>
              <a:defRPr>
                <a:solidFill>
                  <a:schemeClr val="accent2"/>
                </a:solidFill>
              </a:defRPr>
            </a:lvl6pPr>
            <a:lvl7pPr lvl="6" algn="ctr">
              <a:buNone/>
              <a:defRPr>
                <a:solidFill>
                  <a:schemeClr val="accent2"/>
                </a:solidFill>
              </a:defRPr>
            </a:lvl7pPr>
            <a:lvl8pPr lvl="7" algn="ctr">
              <a:buNone/>
              <a:defRPr>
                <a:solidFill>
                  <a:schemeClr val="accent2"/>
                </a:solidFill>
              </a:defRPr>
            </a:lvl8pPr>
            <a:lvl9pPr lvl="8" algn="ctr">
              <a:buNone/>
              <a:defRPr>
                <a:solidFill>
                  <a:schemeClr val="accent2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oogle Shape;109;p10"/>
          <p:cNvGrpSpPr/>
          <p:nvPr/>
        </p:nvGrpSpPr>
        <p:grpSpPr>
          <a:xfrm rot="10800000" flipH="1">
            <a:off x="8543953" y="4243733"/>
            <a:ext cx="600055" cy="374899"/>
            <a:chOff x="5211448" y="3165393"/>
            <a:chExt cx="1477967" cy="784800"/>
          </a:xfrm>
        </p:grpSpPr>
        <p:sp>
          <p:nvSpPr>
            <p:cNvPr id="110" name="Google Shape;110;p10"/>
            <p:cNvSpPr/>
            <p:nvPr/>
          </p:nvSpPr>
          <p:spPr>
            <a:xfrm rot="-5400000" flipH="1">
              <a:off x="5558565" y="2819343"/>
              <a:ext cx="784800" cy="1476900"/>
            </a:xfrm>
            <a:prstGeom prst="triangle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0"/>
            <p:cNvSpPr/>
            <p:nvPr/>
          </p:nvSpPr>
          <p:spPr>
            <a:xfrm rot="10800000" flipH="1">
              <a:off x="5211448" y="3169975"/>
              <a:ext cx="1477800" cy="3897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47000">
                  <a:schemeClr val="accent1"/>
                </a:gs>
                <a:gs pos="100000">
                  <a:schemeClr val="accent2"/>
                </a:gs>
              </a:gsLst>
              <a:lin ang="59999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" name="Google Shape;112;p10"/>
          <p:cNvGrpSpPr/>
          <p:nvPr/>
        </p:nvGrpSpPr>
        <p:grpSpPr>
          <a:xfrm flipH="1">
            <a:off x="8385351" y="4612318"/>
            <a:ext cx="758573" cy="531131"/>
            <a:chOff x="0" y="266575"/>
            <a:chExt cx="7503194" cy="1687200"/>
          </a:xfrm>
        </p:grpSpPr>
        <p:sp>
          <p:nvSpPr>
            <p:cNvPr id="113" name="Google Shape;113;p10"/>
            <p:cNvSpPr/>
            <p:nvPr/>
          </p:nvSpPr>
          <p:spPr>
            <a:xfrm rot="10800000" flipH="1">
              <a:off x="0" y="266575"/>
              <a:ext cx="5867700" cy="16872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0"/>
            <p:cNvSpPr/>
            <p:nvPr/>
          </p:nvSpPr>
          <p:spPr>
            <a:xfrm rot="10800000">
              <a:off x="5808794" y="266660"/>
              <a:ext cx="1694400" cy="1684500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5" name="Google Shape;115;p10"/>
          <p:cNvSpPr txBox="1">
            <a:spLocks noGrp="1"/>
          </p:cNvSpPr>
          <p:nvPr>
            <p:ph type="sldNum" idx="12"/>
          </p:nvPr>
        </p:nvSpPr>
        <p:spPr>
          <a:xfrm>
            <a:off x="8543950" y="4612325"/>
            <a:ext cx="485400" cy="531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16" name="Google Shape;116;p10"/>
          <p:cNvGrpSpPr/>
          <p:nvPr/>
        </p:nvGrpSpPr>
        <p:grpSpPr>
          <a:xfrm flipH="1">
            <a:off x="1" y="524824"/>
            <a:ext cx="600055" cy="374899"/>
            <a:chOff x="5211448" y="3165393"/>
            <a:chExt cx="1477967" cy="784800"/>
          </a:xfrm>
        </p:grpSpPr>
        <p:sp>
          <p:nvSpPr>
            <p:cNvPr id="117" name="Google Shape;117;p10"/>
            <p:cNvSpPr/>
            <p:nvPr/>
          </p:nvSpPr>
          <p:spPr>
            <a:xfrm rot="-5400000" flipH="1">
              <a:off x="5558565" y="2819343"/>
              <a:ext cx="784800" cy="1476900"/>
            </a:xfrm>
            <a:prstGeom prst="triangle">
              <a:avLst>
                <a:gd name="adj" fmla="val 5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25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0"/>
            <p:cNvSpPr/>
            <p:nvPr/>
          </p:nvSpPr>
          <p:spPr>
            <a:xfrm rot="10800000" flipH="1">
              <a:off x="5211448" y="3169975"/>
              <a:ext cx="1477800" cy="3897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47000">
                  <a:schemeClr val="accent1"/>
                </a:gs>
                <a:gs pos="100000">
                  <a:schemeClr val="accent2"/>
                </a:gs>
              </a:gsLst>
              <a:lin ang="59999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" name="Google Shape;119;p10"/>
          <p:cNvGrpSpPr/>
          <p:nvPr/>
        </p:nvGrpSpPr>
        <p:grpSpPr>
          <a:xfrm rot="10800000" flipH="1">
            <a:off x="84" y="8"/>
            <a:ext cx="758573" cy="531131"/>
            <a:chOff x="0" y="266575"/>
            <a:chExt cx="7503194" cy="1687200"/>
          </a:xfrm>
        </p:grpSpPr>
        <p:sp>
          <p:nvSpPr>
            <p:cNvPr id="120" name="Google Shape;120;p10"/>
            <p:cNvSpPr/>
            <p:nvPr/>
          </p:nvSpPr>
          <p:spPr>
            <a:xfrm rot="10800000" flipH="1">
              <a:off x="0" y="266575"/>
              <a:ext cx="5867700" cy="1687200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0"/>
            <p:cNvSpPr/>
            <p:nvPr/>
          </p:nvSpPr>
          <p:spPr>
            <a:xfrm rot="10800000">
              <a:off x="5808794" y="266660"/>
              <a:ext cx="1694400" cy="1684500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38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  <a:noFill/>
          <a:ln>
            <a:noFill/>
          </a:ln>
          <a:effectLst>
            <a:outerShdw blurRad="28575" dist="9525" dir="5400000" algn="bl" rotWithShape="0">
              <a:schemeClr val="dk1">
                <a:alpha val="15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ncode Sans Semi Condensed SemiBold"/>
              <a:buNone/>
              <a:defRPr sz="32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1pPr>
            <a:lvl2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ncode Sans Semi Condensed SemiBold"/>
              <a:buNone/>
              <a:defRPr sz="32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2pPr>
            <a:lvl3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ncode Sans Semi Condensed SemiBold"/>
              <a:buNone/>
              <a:defRPr sz="32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3pPr>
            <a:lvl4pPr lvl="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ncode Sans Semi Condensed SemiBold"/>
              <a:buNone/>
              <a:defRPr sz="32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4pPr>
            <a:lvl5pPr lvl="4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ncode Sans Semi Condensed SemiBold"/>
              <a:buNone/>
              <a:defRPr sz="32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5pPr>
            <a:lvl6pPr lvl="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ncode Sans Semi Condensed SemiBold"/>
              <a:buNone/>
              <a:defRPr sz="32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6pPr>
            <a:lvl7pPr lvl="6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ncode Sans Semi Condensed SemiBold"/>
              <a:buNone/>
              <a:defRPr sz="32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7pPr>
            <a:lvl8pPr lvl="7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ncode Sans Semi Condensed SemiBold"/>
              <a:buNone/>
              <a:defRPr sz="32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8pPr>
            <a:lvl9pPr lvl="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Encode Sans Semi Condensed SemiBold"/>
              <a:buNone/>
              <a:defRPr sz="32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70125" y="1553800"/>
            <a:ext cx="6915300" cy="30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Encode Sans Semi Condensed Light"/>
              <a:buChar char="⊳"/>
              <a:defRPr sz="2400">
                <a:solidFill>
                  <a:schemeClr val="dk1"/>
                </a:solidFill>
                <a:latin typeface="Encode Sans Semi Condensed Light"/>
                <a:ea typeface="Encode Sans Semi Condensed Light"/>
                <a:cs typeface="Encode Sans Semi Condensed Light"/>
                <a:sym typeface="Encode Sans Semi Condensed Ligh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Encode Sans Semi Condensed Light"/>
              <a:buChar char="▸"/>
              <a:defRPr sz="2400">
                <a:solidFill>
                  <a:schemeClr val="dk1"/>
                </a:solidFill>
                <a:latin typeface="Encode Sans Semi Condensed Light"/>
                <a:ea typeface="Encode Sans Semi Condensed Light"/>
                <a:cs typeface="Encode Sans Semi Condensed Light"/>
                <a:sym typeface="Encode Sans Semi Condensed Ligh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Encode Sans Semi Condensed Light"/>
              <a:buChar char="▸"/>
              <a:defRPr sz="2400">
                <a:solidFill>
                  <a:schemeClr val="dk1"/>
                </a:solidFill>
                <a:latin typeface="Encode Sans Semi Condensed Light"/>
                <a:ea typeface="Encode Sans Semi Condensed Light"/>
                <a:cs typeface="Encode Sans Semi Condensed Light"/>
                <a:sym typeface="Encode Sans Semi Condensed Ligh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Encode Sans Semi Condensed Light"/>
              <a:buChar char="▸"/>
              <a:defRPr sz="2400">
                <a:solidFill>
                  <a:schemeClr val="dk1"/>
                </a:solidFill>
                <a:latin typeface="Encode Sans Semi Condensed Light"/>
                <a:ea typeface="Encode Sans Semi Condensed Light"/>
                <a:cs typeface="Encode Sans Semi Condensed Light"/>
                <a:sym typeface="Encode Sans Semi Condensed Light"/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ncode Sans Semi Condensed Light"/>
              <a:buChar char="▸"/>
              <a:defRPr sz="2400">
                <a:solidFill>
                  <a:schemeClr val="dk1"/>
                </a:solidFill>
                <a:latin typeface="Encode Sans Semi Condensed Light"/>
                <a:ea typeface="Encode Sans Semi Condensed Light"/>
                <a:cs typeface="Encode Sans Semi Condensed Light"/>
                <a:sym typeface="Encode Sans Semi Condensed Light"/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ncode Sans Semi Condensed Light"/>
              <a:buChar char="▸"/>
              <a:defRPr sz="2400">
                <a:solidFill>
                  <a:schemeClr val="dk1"/>
                </a:solidFill>
                <a:latin typeface="Encode Sans Semi Condensed Light"/>
                <a:ea typeface="Encode Sans Semi Condensed Light"/>
                <a:cs typeface="Encode Sans Semi Condensed Light"/>
                <a:sym typeface="Encode Sans Semi Condensed Light"/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ncode Sans Semi Condensed Light"/>
              <a:buChar char="▸"/>
              <a:defRPr sz="2400">
                <a:solidFill>
                  <a:schemeClr val="dk1"/>
                </a:solidFill>
                <a:latin typeface="Encode Sans Semi Condensed Light"/>
                <a:ea typeface="Encode Sans Semi Condensed Light"/>
                <a:cs typeface="Encode Sans Semi Condensed Light"/>
                <a:sym typeface="Encode Sans Semi Condensed Light"/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ncode Sans Semi Condensed Light"/>
              <a:buChar char="▸"/>
              <a:defRPr sz="2400">
                <a:solidFill>
                  <a:schemeClr val="dk1"/>
                </a:solidFill>
                <a:latin typeface="Encode Sans Semi Condensed Light"/>
                <a:ea typeface="Encode Sans Semi Condensed Light"/>
                <a:cs typeface="Encode Sans Semi Condensed Light"/>
                <a:sym typeface="Encode Sans Semi Condensed Light"/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Encode Sans Semi Condensed Light"/>
              <a:buChar char="▸"/>
              <a:defRPr sz="2400">
                <a:solidFill>
                  <a:schemeClr val="dk1"/>
                </a:solidFill>
                <a:latin typeface="Encode Sans Semi Condensed Light"/>
                <a:ea typeface="Encode Sans Semi Condensed Light"/>
                <a:cs typeface="Encode Sans Semi Condensed Light"/>
                <a:sym typeface="Encode Sans Semi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950" y="4612325"/>
            <a:ext cx="4854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1pPr>
            <a:lvl2pPr lvl="1" algn="r">
              <a:buNone/>
              <a:defRPr sz="13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2pPr>
            <a:lvl3pPr lvl="2" algn="r">
              <a:buNone/>
              <a:defRPr sz="13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3pPr>
            <a:lvl4pPr lvl="3" algn="r">
              <a:buNone/>
              <a:defRPr sz="13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4pPr>
            <a:lvl5pPr lvl="4" algn="r">
              <a:buNone/>
              <a:defRPr sz="13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5pPr>
            <a:lvl6pPr lvl="5" algn="r">
              <a:buNone/>
              <a:defRPr sz="13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6pPr>
            <a:lvl7pPr lvl="6" algn="r">
              <a:buNone/>
              <a:defRPr sz="13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7pPr>
            <a:lvl8pPr lvl="7" algn="r">
              <a:buNone/>
              <a:defRPr sz="13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8pPr>
            <a:lvl9pPr lvl="8" algn="r">
              <a:buNone/>
              <a:defRPr sz="1300">
                <a:solidFill>
                  <a:schemeClr val="lt1"/>
                </a:solidFill>
                <a:latin typeface="Encode Sans Semi Condensed SemiBold"/>
                <a:ea typeface="Encode Sans Semi Condensed SemiBold"/>
                <a:cs typeface="Encode Sans Semi Condensed SemiBold"/>
                <a:sym typeface="Encode Sans Semi Condensed SemiBol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N2C7WSlLVw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walkotten@yahoo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nwolter20@gmail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2"/>
          <p:cNvSpPr txBox="1">
            <a:spLocks noGrp="1"/>
          </p:cNvSpPr>
          <p:nvPr>
            <p:ph type="ctrTitle"/>
          </p:nvPr>
        </p:nvSpPr>
        <p:spPr>
          <a:xfrm>
            <a:off x="1101000" y="1738825"/>
            <a:ext cx="6942000" cy="1665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Jenison Water Polo</a:t>
            </a:r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ctrTitle"/>
          </p:nvPr>
        </p:nvSpPr>
        <p:spPr>
          <a:xfrm>
            <a:off x="1506450" y="1554325"/>
            <a:ext cx="6131100" cy="184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Player &amp; Parent Information</a:t>
            </a:r>
            <a:endParaRPr sz="2400"/>
          </a:p>
        </p:txBody>
      </p:sp>
      <p:sp>
        <p:nvSpPr>
          <p:cNvPr id="132" name="Google Shape;132;p12"/>
          <p:cNvSpPr txBox="1">
            <a:spLocks noGrp="1"/>
          </p:cNvSpPr>
          <p:nvPr>
            <p:ph type="ctrTitle"/>
          </p:nvPr>
        </p:nvSpPr>
        <p:spPr>
          <a:xfrm>
            <a:off x="1506450" y="3404725"/>
            <a:ext cx="6131100" cy="184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2020-21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0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Playing Time</a:t>
            </a:r>
            <a:endParaRPr/>
          </a:p>
        </p:txBody>
      </p:sp>
      <p:sp>
        <p:nvSpPr>
          <p:cNvPr id="184" name="Google Shape;184;p20"/>
          <p:cNvSpPr txBox="1">
            <a:spLocks noGrp="1"/>
          </p:cNvSpPr>
          <p:nvPr>
            <p:ph type="body" idx="1"/>
          </p:nvPr>
        </p:nvSpPr>
        <p:spPr>
          <a:xfrm>
            <a:off x="910200" y="1706200"/>
            <a:ext cx="73230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Junior Varsity: 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Will try to play everyone, but playing time is not guaranteed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Emphasis on developing quality players → prepared to compete at the Varsity level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Will compete to win games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Varsity: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Playing time is </a:t>
            </a:r>
            <a:r>
              <a:rPr lang="en" sz="1400" dirty="0" smtClean="0"/>
              <a:t>earned at every practice and game, </a:t>
            </a:r>
            <a:r>
              <a:rPr lang="en" sz="1400" dirty="0"/>
              <a:t>nothing is guaranteed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Emphasis </a:t>
            </a:r>
            <a:r>
              <a:rPr lang="en" sz="1400" dirty="0"/>
              <a:t>on winning, individual + team improvement, promoting positive growth through sport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Tournament rosters may vary</a:t>
            </a:r>
            <a:endParaRPr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Expectations</a:t>
            </a:r>
            <a:endParaRPr/>
          </a:p>
        </p:txBody>
      </p:sp>
      <p:sp>
        <p:nvSpPr>
          <p:cNvPr id="196" name="Google Shape;196;p22"/>
          <p:cNvSpPr txBox="1">
            <a:spLocks noGrp="1"/>
          </p:cNvSpPr>
          <p:nvPr>
            <p:ph type="body" idx="1"/>
          </p:nvPr>
        </p:nvSpPr>
        <p:spPr>
          <a:xfrm>
            <a:off x="900675" y="1391875"/>
            <a:ext cx="73230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04800" algn="l" rtl="0">
              <a:spcBef>
                <a:spcPts val="600"/>
              </a:spcBef>
              <a:spcAft>
                <a:spcPts val="0"/>
              </a:spcAft>
              <a:buSzPts val="1200"/>
              <a:buChar char="❏"/>
            </a:pPr>
            <a:r>
              <a:rPr lang="en" sz="1400" dirty="0"/>
              <a:t>Participation in interscholastic athletics is a privilege, not a right!</a:t>
            </a:r>
            <a:endParaRPr sz="14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400" dirty="0"/>
              <a:t>Respect yourself, your teammates, your coaches, and your facility.</a:t>
            </a:r>
            <a:endParaRPr sz="14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400" dirty="0"/>
              <a:t>Respect our opponents, their coaches, and their facility.</a:t>
            </a:r>
            <a:endParaRPr sz="14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400" dirty="0"/>
              <a:t>TEAM comes first</a:t>
            </a:r>
            <a:endParaRPr sz="1400" dirty="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400" dirty="0"/>
              <a:t>Team </a:t>
            </a:r>
            <a:r>
              <a:rPr lang="en" sz="1400" dirty="0" smtClean="0"/>
              <a:t>goals</a:t>
            </a:r>
            <a:r>
              <a:rPr lang="en" sz="1400" dirty="0"/>
              <a:t> </a:t>
            </a:r>
            <a:r>
              <a:rPr lang="en" sz="1400" dirty="0" smtClean="0"/>
              <a:t>over I</a:t>
            </a:r>
            <a:r>
              <a:rPr lang="en" sz="1400" dirty="0" smtClean="0"/>
              <a:t>ndividual </a:t>
            </a:r>
            <a:r>
              <a:rPr lang="en" sz="1400" dirty="0"/>
              <a:t>goals</a:t>
            </a:r>
            <a:endParaRPr sz="14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400" dirty="0"/>
              <a:t>Communication between player and coach is crucial for </a:t>
            </a:r>
            <a:r>
              <a:rPr lang="en" sz="1400" dirty="0" smtClean="0"/>
              <a:t>success</a:t>
            </a:r>
          </a:p>
          <a:p>
            <a:pPr lvl="2" indent="-304800">
              <a:buSzPts val="1200"/>
              <a:buChar char="❏"/>
            </a:pPr>
            <a:r>
              <a:rPr lang="en" sz="1400" dirty="0" smtClean="0"/>
              <a:t>Parents should encourage their athletes to communicate directly with their coaches</a:t>
            </a:r>
            <a:endParaRPr sz="14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400" dirty="0" smtClean="0"/>
              <a:t>Always </a:t>
            </a:r>
            <a:r>
              <a:rPr lang="en" sz="1400" dirty="0"/>
              <a:t>stay positive</a:t>
            </a:r>
            <a:endParaRPr sz="14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400" dirty="0"/>
              <a:t>Always build up and support your teammates</a:t>
            </a:r>
            <a:endParaRPr sz="14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400" dirty="0"/>
              <a:t>Work hard and stay mentally tough</a:t>
            </a:r>
            <a:endParaRPr sz="14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400" dirty="0"/>
              <a:t>Seniors + Captains</a:t>
            </a:r>
            <a:endParaRPr sz="1400" dirty="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400" dirty="0"/>
              <a:t>Leaders in and out of the pool</a:t>
            </a:r>
            <a:endParaRPr sz="1400" dirty="0"/>
          </a:p>
          <a:p>
            <a:pPr marL="1371600" lvl="2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400" dirty="0"/>
              <a:t>High expectations</a:t>
            </a:r>
            <a:endParaRPr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3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Games &amp; Tournaments</a:t>
            </a:r>
            <a:endParaRPr/>
          </a:p>
        </p:txBody>
      </p:sp>
      <p:sp>
        <p:nvSpPr>
          <p:cNvPr id="202" name="Google Shape;202;p23"/>
          <p:cNvSpPr txBox="1">
            <a:spLocks noGrp="1"/>
          </p:cNvSpPr>
          <p:nvPr>
            <p:ph type="body" idx="1"/>
          </p:nvPr>
        </p:nvSpPr>
        <p:spPr>
          <a:xfrm>
            <a:off x="910200" y="1706200"/>
            <a:ext cx="73230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ALL bus trips will be DROP OFF ONLY this season (dual games, Fri &amp; Sat tournaments)</a:t>
            </a:r>
          </a:p>
          <a:p>
            <a:pPr lvl="1">
              <a:spcBef>
                <a:spcPts val="600"/>
              </a:spcBef>
              <a:buChar char="❏"/>
            </a:pPr>
            <a:r>
              <a:rPr lang="en" sz="1400" dirty="0" smtClean="0"/>
              <a:t>Plan to ride the team bus to all events</a:t>
            </a:r>
          </a:p>
          <a:p>
            <a:pPr lvl="1">
              <a:spcBef>
                <a:spcPts val="600"/>
              </a:spcBef>
              <a:buChar char="❏"/>
            </a:pPr>
            <a:r>
              <a:rPr lang="en" sz="1400" dirty="0" smtClean="0"/>
              <a:t>Please organzie a ride home from all events</a:t>
            </a: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 dirty="0"/>
          </a:p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Varsity will watch JV games when not warming up.  JV will stay and watch Varsity games.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No exceptions</a:t>
            </a:r>
            <a:endParaRPr sz="1400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No cell phones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JV is always at 6:00 PM - unless otherwise noted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Varsity is always at 7:00 PM - unless otherwise noted</a:t>
            </a:r>
            <a:endParaRPr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4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Uniform</a:t>
            </a:r>
            <a:endParaRPr/>
          </a:p>
        </p:txBody>
      </p:sp>
      <p:sp>
        <p:nvSpPr>
          <p:cNvPr id="208" name="Google Shape;208;p24"/>
          <p:cNvSpPr txBox="1">
            <a:spLocks noGrp="1"/>
          </p:cNvSpPr>
          <p:nvPr>
            <p:ph type="body" idx="1"/>
          </p:nvPr>
        </p:nvSpPr>
        <p:spPr>
          <a:xfrm>
            <a:off x="910200" y="1706200"/>
            <a:ext cx="73230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-US" sz="1400" dirty="0" smtClean="0"/>
              <a:t>Shirts – posted on our team website. Deadline to order is Friday, May 2.</a:t>
            </a:r>
          </a:p>
          <a:p>
            <a:pPr lvl="1">
              <a:spcBef>
                <a:spcPts val="600"/>
              </a:spcBef>
              <a:buChar char="❏"/>
            </a:pPr>
            <a:r>
              <a:rPr lang="en-US" sz="1400" dirty="0" smtClean="0"/>
              <a:t>All athletes must order the team shirt</a:t>
            </a:r>
          </a:p>
          <a:p>
            <a:pPr lvl="1">
              <a:spcBef>
                <a:spcPts val="600"/>
              </a:spcBef>
              <a:buChar char="❏"/>
            </a:pPr>
            <a:r>
              <a:rPr lang="en-US" sz="1400" dirty="0" smtClean="0"/>
              <a:t>All other items are optional</a:t>
            </a:r>
          </a:p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-US" sz="1400" dirty="0" smtClean="0"/>
              <a:t>Suits – Suit sizing kit is on the way</a:t>
            </a:r>
          </a:p>
          <a:p>
            <a:pPr lvl="1">
              <a:spcBef>
                <a:spcPts val="600"/>
              </a:spcBef>
              <a:buFont typeface="Encode Sans Semi Condensed Light"/>
              <a:buChar char="❏"/>
            </a:pPr>
            <a:r>
              <a:rPr lang="en-US" sz="1400" dirty="0" smtClean="0"/>
              <a:t>Suits are normally around $50</a:t>
            </a:r>
            <a:endParaRPr sz="1400" dirty="0" smtClean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Caps will be distributed.</a:t>
            </a:r>
            <a:endParaRPr sz="1400" dirty="0" smtClean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Your athlete will </a:t>
            </a:r>
            <a:r>
              <a:rPr lang="en" sz="1400" dirty="0"/>
              <a:t>receive at a minimum a green cap &amp; a white cap.  They must be returned in good condition at the end of the season or it will cost $50 per item to replace it.  Please protect the uniform you were given by JPS.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Game Days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Dress for AWAY / HOME games </a:t>
            </a:r>
            <a:r>
              <a:rPr lang="en" sz="1400" dirty="0" smtClean="0"/>
              <a:t>– TBD and communicated by seniors 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Tournament apparel </a:t>
            </a:r>
            <a:r>
              <a:rPr lang="en" sz="1400" dirty="0" smtClean="0"/>
              <a:t>- </a:t>
            </a:r>
            <a:r>
              <a:rPr lang="en" sz="1400" dirty="0" smtClean="0"/>
              <a:t>TBD and communicated by seniors</a:t>
            </a:r>
            <a:endParaRPr sz="1400" dirty="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5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Information</a:t>
            </a:r>
            <a:endParaRPr/>
          </a:p>
        </p:txBody>
      </p:sp>
      <p:sp>
        <p:nvSpPr>
          <p:cNvPr id="214" name="Google Shape;214;p25"/>
          <p:cNvSpPr txBox="1">
            <a:spLocks noGrp="1"/>
          </p:cNvSpPr>
          <p:nvPr>
            <p:ph type="body" idx="1"/>
          </p:nvPr>
        </p:nvSpPr>
        <p:spPr>
          <a:xfrm>
            <a:off x="910200" y="1706200"/>
            <a:ext cx="73230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 sz="1400" dirty="0" smtClean="0"/>
              <a:t>Tournament </a:t>
            </a:r>
            <a:r>
              <a:rPr lang="en" sz="1400" dirty="0" smtClean="0"/>
              <a:t>meals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 sz="1400" dirty="0" smtClean="0"/>
              <a:t>Thoughts? 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No </a:t>
            </a:r>
            <a:r>
              <a:rPr lang="en" sz="1400" dirty="0"/>
              <a:t>dual game meals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CONCESSIONS: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AS OF NOW - NONE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NO HOSPITALITY: 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NO HOME TOURNAMENTS 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Booster Reps: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Haven’t heard anything yet - may not need them this year</a:t>
            </a:r>
            <a:endParaRPr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6"/>
          <p:cNvSpPr txBox="1">
            <a:spLocks noGrp="1"/>
          </p:cNvSpPr>
          <p:nvPr>
            <p:ph type="ctrTitle"/>
          </p:nvPr>
        </p:nvSpPr>
        <p:spPr>
          <a:xfrm>
            <a:off x="2444650" y="1581025"/>
            <a:ext cx="5733300" cy="674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 for This Season</a:t>
            </a:r>
            <a:endParaRPr/>
          </a:p>
        </p:txBody>
      </p:sp>
      <p:sp>
        <p:nvSpPr>
          <p:cNvPr id="220" name="Google Shape;220;p26"/>
          <p:cNvSpPr txBox="1">
            <a:spLocks noGrp="1"/>
          </p:cNvSpPr>
          <p:nvPr>
            <p:ph type="subTitle" idx="1"/>
          </p:nvPr>
        </p:nvSpPr>
        <p:spPr>
          <a:xfrm>
            <a:off x="2444650" y="2276025"/>
            <a:ext cx="5733300" cy="374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2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9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New Rules</a:t>
            </a:r>
            <a:endParaRPr dirty="0"/>
          </a:p>
        </p:txBody>
      </p:sp>
      <p:sp>
        <p:nvSpPr>
          <p:cNvPr id="238" name="Google Shape;238;p29"/>
          <p:cNvSpPr txBox="1">
            <a:spLocks noGrp="1"/>
          </p:cNvSpPr>
          <p:nvPr>
            <p:ph type="body" idx="1"/>
          </p:nvPr>
        </p:nvSpPr>
        <p:spPr>
          <a:xfrm>
            <a:off x="910200" y="1706200"/>
            <a:ext cx="73230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New Rules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Link on team page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200" u="sng" dirty="0">
                <a:solidFill>
                  <a:schemeClr val="hlink"/>
                </a:solidFill>
                <a:hlinkClick r:id="rId3"/>
              </a:rPr>
              <a:t>Michigan Water Polo Rules Updates Fall 2020 with Brent Augustine - MWPA Director of Officials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0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COVID: Testing</a:t>
            </a:r>
            <a:endParaRPr/>
          </a:p>
        </p:txBody>
      </p:sp>
      <p:sp>
        <p:nvSpPr>
          <p:cNvPr id="244" name="Google Shape;244;p30"/>
          <p:cNvSpPr txBox="1">
            <a:spLocks noGrp="1"/>
          </p:cNvSpPr>
          <p:nvPr>
            <p:ph type="body" idx="1"/>
          </p:nvPr>
        </p:nvSpPr>
        <p:spPr>
          <a:xfrm>
            <a:off x="910200" y="1706200"/>
            <a:ext cx="73230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04800" algn="l" rtl="0">
              <a:spcBef>
                <a:spcPts val="600"/>
              </a:spcBef>
              <a:spcAft>
                <a:spcPts val="0"/>
              </a:spcAft>
              <a:buSzPts val="1200"/>
              <a:buChar char="❏"/>
            </a:pPr>
            <a:r>
              <a:rPr lang="en" sz="1200" dirty="0"/>
              <a:t>Rapid Antigen Tests</a:t>
            </a:r>
            <a:endParaRPr sz="12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 dirty="0"/>
              <a:t>Provided by the MDHHS</a:t>
            </a:r>
            <a:endParaRPr sz="12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 dirty="0"/>
              <a:t>3 tests per athlete per week</a:t>
            </a:r>
            <a:endParaRPr sz="12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-US" sz="1200" dirty="0" smtClean="0"/>
              <a:t>Please sign the electronic </a:t>
            </a:r>
            <a:r>
              <a:rPr lang="en-US" sz="1200" dirty="0" err="1" smtClean="0"/>
              <a:t>covid</a:t>
            </a:r>
            <a:r>
              <a:rPr lang="en-US" sz="1200" dirty="0" smtClean="0"/>
              <a:t> testing forms in final forms</a:t>
            </a:r>
            <a:endParaRPr sz="12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 dirty="0"/>
              <a:t>These are just a simple nasal swab, NOT the tests that have to go really deep in the nose*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 dirty="0"/>
              <a:t>When do we test?</a:t>
            </a:r>
            <a:endParaRPr sz="12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 dirty="0"/>
              <a:t>Before </a:t>
            </a:r>
            <a:r>
              <a:rPr lang="en" sz="1200" b="1" u="sng" dirty="0"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any</a:t>
            </a:r>
            <a:r>
              <a:rPr lang="en" sz="1200" dirty="0"/>
              <a:t> contact (practice, game, or otherwise)</a:t>
            </a:r>
            <a:endParaRPr sz="1200" dirty="0"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❏"/>
            </a:pPr>
            <a:r>
              <a:rPr lang="en" sz="1200" dirty="0"/>
              <a:t>Tests are valid for a 24 hour window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1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COVID: Precautions</a:t>
            </a:r>
            <a:endParaRPr/>
          </a:p>
        </p:txBody>
      </p:sp>
      <p:sp>
        <p:nvSpPr>
          <p:cNvPr id="250" name="Google Shape;250;p31"/>
          <p:cNvSpPr txBox="1">
            <a:spLocks noGrp="1"/>
          </p:cNvSpPr>
          <p:nvPr>
            <p:ph type="body" idx="1"/>
          </p:nvPr>
        </p:nvSpPr>
        <p:spPr>
          <a:xfrm>
            <a:off x="910200" y="1706200"/>
            <a:ext cx="73230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Masks will be worn at all times - coaches, athletes, officials, parents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Only exception is athletes in the water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Social distancing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No contact practices unless there has been testing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Make good decisions outside of the pool - TRUST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Don’t be careless when it comes to simple health/safety</a:t>
            </a:r>
            <a:endParaRPr sz="1400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Friday night - hang out with a bunch of people without masks on = BAD IDEA</a:t>
            </a:r>
            <a:endParaRPr sz="1400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Part of respecting your teammates and coaches is thinking about their health and safety as well</a:t>
            </a:r>
            <a:endParaRPr sz="1400" dirty="0"/>
          </a:p>
          <a:p>
            <a:pPr marL="1828800" lvl="3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Making a commitment to the team will mean that you may have to make some sacrifices in your personal life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Spring Break</a:t>
            </a:r>
            <a:endParaRPr sz="1400"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Smart </a:t>
            </a:r>
            <a:r>
              <a:rPr lang="en" sz="1400" dirty="0" smtClean="0"/>
              <a:t>choices, stay fit</a:t>
            </a:r>
            <a:endParaRPr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2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COVID: Precautions</a:t>
            </a:r>
            <a:endParaRPr/>
          </a:p>
        </p:txBody>
      </p:sp>
      <p:sp>
        <p:nvSpPr>
          <p:cNvPr id="256" name="Google Shape;256;p32"/>
          <p:cNvSpPr txBox="1">
            <a:spLocks noGrp="1"/>
          </p:cNvSpPr>
          <p:nvPr>
            <p:ph type="body" idx="1"/>
          </p:nvPr>
        </p:nvSpPr>
        <p:spPr>
          <a:xfrm>
            <a:off x="910200" y="1706200"/>
            <a:ext cx="73230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When we visit a facility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We’ll need to follow their protocols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Coaches have access to a document with this information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All teams will be following the same testing requirements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3"/>
          <p:cNvSpPr txBox="1">
            <a:spLocks noGrp="1"/>
          </p:cNvSpPr>
          <p:nvPr>
            <p:ph type="ctrTitle"/>
          </p:nvPr>
        </p:nvSpPr>
        <p:spPr>
          <a:xfrm>
            <a:off x="2444650" y="1581025"/>
            <a:ext cx="5733300" cy="674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Information</a:t>
            </a:r>
            <a:endParaRPr/>
          </a:p>
        </p:txBody>
      </p:sp>
      <p:sp>
        <p:nvSpPr>
          <p:cNvPr id="138" name="Google Shape;138;p13"/>
          <p:cNvSpPr txBox="1">
            <a:spLocks noGrp="1"/>
          </p:cNvSpPr>
          <p:nvPr>
            <p:ph type="subTitle" idx="1"/>
          </p:nvPr>
        </p:nvSpPr>
        <p:spPr>
          <a:xfrm>
            <a:off x="2444650" y="2276025"/>
            <a:ext cx="5733300" cy="374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 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4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Water Polo Staff</a:t>
            </a:r>
            <a:endParaRPr/>
          </a:p>
        </p:txBody>
      </p:sp>
      <p:sp>
        <p:nvSpPr>
          <p:cNvPr id="144" name="Google Shape;144;p14"/>
          <p:cNvSpPr txBox="1">
            <a:spLocks noGrp="1"/>
          </p:cNvSpPr>
          <p:nvPr>
            <p:ph type="body" idx="1"/>
          </p:nvPr>
        </p:nvSpPr>
        <p:spPr>
          <a:xfrm>
            <a:off x="1201800" y="1706200"/>
            <a:ext cx="2147400" cy="89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u="sng" dirty="0"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Varsity Head Coach</a:t>
            </a:r>
            <a:endParaRPr b="1" u="sng" dirty="0">
              <a:latin typeface="Encode Sans Semi Condensed"/>
              <a:ea typeface="Encode Sans Semi Condensed"/>
              <a:cs typeface="Encode Sans Semi Condensed"/>
              <a:sym typeface="Encode Sans Semi Condensed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Nicole Vos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u="sng" dirty="0" smtClean="0">
                <a:solidFill>
                  <a:schemeClr val="accent2">
                    <a:lumMod val="75000"/>
                  </a:schemeClr>
                </a:solidFill>
              </a:rPr>
              <a:t>Nvos@jpsonline.org</a:t>
            </a:r>
            <a:endParaRPr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5" name="Google Shape;145;p14"/>
          <p:cNvSpPr txBox="1">
            <a:spLocks noGrp="1"/>
          </p:cNvSpPr>
          <p:nvPr>
            <p:ph type="body" idx="2"/>
          </p:nvPr>
        </p:nvSpPr>
        <p:spPr>
          <a:xfrm>
            <a:off x="3643675" y="1706200"/>
            <a:ext cx="2499950" cy="8750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u="sng" dirty="0"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Varsity Assistant</a:t>
            </a:r>
            <a:endParaRPr b="1" u="sng" dirty="0">
              <a:latin typeface="Encode Sans Semi Condensed"/>
              <a:ea typeface="Encode Sans Semi Condensed"/>
              <a:cs typeface="Encode Sans Semi Condensed"/>
              <a:sym typeface="Encode Sans Semi Condensed"/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Melissa Hohman</a:t>
            </a:r>
          </a:p>
          <a:p>
            <a:pPr marL="0" lvl="0" indent="0" algn="ctr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mawalkotten@yahoo.com</a:t>
            </a:r>
            <a:endParaRPr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6" name="Google Shape;146;p14"/>
          <p:cNvSpPr txBox="1">
            <a:spLocks noGrp="1"/>
          </p:cNvSpPr>
          <p:nvPr>
            <p:ph type="body" idx="3"/>
          </p:nvPr>
        </p:nvSpPr>
        <p:spPr>
          <a:xfrm>
            <a:off x="6437975" y="1715725"/>
            <a:ext cx="2147400" cy="89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u="sng" dirty="0"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JV Head Coach</a:t>
            </a:r>
            <a:endParaRPr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Natalie Wolterink</a:t>
            </a:r>
          </a:p>
          <a:p>
            <a:pPr marL="0" lvl="0" indent="0" algn="ctr">
              <a:buNone/>
            </a:pPr>
            <a:r>
              <a:rPr lang="en-US" dirty="0">
                <a:hlinkClick r:id="rId4"/>
              </a:rPr>
              <a:t>nwolter20@gmail.com</a:t>
            </a:r>
            <a:endParaRPr dirty="0"/>
          </a:p>
        </p:txBody>
      </p:sp>
      <p:sp>
        <p:nvSpPr>
          <p:cNvPr id="147" name="Google Shape;147;p14"/>
          <p:cNvSpPr txBox="1"/>
          <p:nvPr/>
        </p:nvSpPr>
        <p:spPr>
          <a:xfrm>
            <a:off x="1201800" y="3580700"/>
            <a:ext cx="6840600" cy="11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Encode Sans Semi Condensed Light"/>
              <a:ea typeface="Encode Sans Semi Condensed Light"/>
              <a:cs typeface="Encode Sans Semi Condensed Light"/>
              <a:sym typeface="Encode Sans Semi Condensed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Season Information</a:t>
            </a:r>
            <a:endParaRPr/>
          </a:p>
        </p:txBody>
      </p:sp>
      <p:sp>
        <p:nvSpPr>
          <p:cNvPr id="153" name="Google Shape;153;p15"/>
          <p:cNvSpPr txBox="1">
            <a:spLocks noGrp="1"/>
          </p:cNvSpPr>
          <p:nvPr>
            <p:ph type="body" idx="1"/>
          </p:nvPr>
        </p:nvSpPr>
        <p:spPr>
          <a:xfrm>
            <a:off x="910200" y="1706200"/>
            <a:ext cx="73230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All athletes must have their </a:t>
            </a:r>
            <a:r>
              <a:rPr lang="en" sz="1400" b="1" dirty="0"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physical </a:t>
            </a:r>
            <a:r>
              <a:rPr lang="en" sz="1400" dirty="0"/>
              <a:t>turned into the athletic office prior to the first practice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Pay to Play fee - waived for spring sports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Athletes need to be signed up in Final </a:t>
            </a:r>
            <a:r>
              <a:rPr lang="en" sz="1400" dirty="0" smtClean="0"/>
              <a:t>Forms *Please sign Covid paperwork in final forms*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Team schedule can be found on the pool </a:t>
            </a:r>
            <a:r>
              <a:rPr lang="en" sz="1400" dirty="0" smtClean="0"/>
              <a:t>website on our team webpage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Jenisonaquatics.org → JPS Sports → HS </a:t>
            </a:r>
            <a:r>
              <a:rPr lang="en" sz="1400" dirty="0" smtClean="0"/>
              <a:t>Women’s H2O </a:t>
            </a:r>
            <a:r>
              <a:rPr lang="en" sz="1400" dirty="0"/>
              <a:t>Polo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Both JV and Varsity schedules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Check </a:t>
            </a:r>
            <a:r>
              <a:rPr lang="en" sz="1400" dirty="0"/>
              <a:t>the pool calendar regularly for updates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Recommended: Every Sunday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Especially this season!</a:t>
            </a:r>
            <a:endParaRPr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6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Guidelines</a:t>
            </a:r>
            <a:endParaRPr/>
          </a:p>
        </p:txBody>
      </p:sp>
      <p:sp>
        <p:nvSpPr>
          <p:cNvPr id="159" name="Google Shape;159;p16"/>
          <p:cNvSpPr txBox="1">
            <a:spLocks noGrp="1"/>
          </p:cNvSpPr>
          <p:nvPr>
            <p:ph type="body" idx="1"/>
          </p:nvPr>
        </p:nvSpPr>
        <p:spPr>
          <a:xfrm>
            <a:off x="910200" y="1706200"/>
            <a:ext cx="73230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 sz="1800" b="1" u="sng"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Athletes</a:t>
            </a:r>
            <a:r>
              <a:rPr lang="en" sz="1800"/>
              <a:t> will represent themselves, Jenison High School, and Jenison Water Polo in a positive manner at all times.</a:t>
            </a:r>
            <a:endParaRPr sz="18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 sz="1800" b="1" u="sng"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Parents</a:t>
            </a:r>
            <a:r>
              <a:rPr lang="en" sz="1800"/>
              <a:t> will represent themselves, Jenison High School, and Jenison Water Polo in a positive manner at all times.</a:t>
            </a:r>
            <a:endParaRPr sz="18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 sz="1800" b="1" u="sng"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Coaches</a:t>
            </a:r>
            <a:r>
              <a:rPr lang="en" sz="1800"/>
              <a:t> will represent themselves, Jenison High School, and Jenison Water Polo in a positive manner at all times.</a:t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1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Spectator/Parent </a:t>
            </a:r>
            <a:r>
              <a:rPr lang="en" dirty="0" smtClean="0"/>
              <a:t>Sportsmanship</a:t>
            </a:r>
            <a:endParaRPr dirty="0"/>
          </a:p>
        </p:txBody>
      </p:sp>
      <p:sp>
        <p:nvSpPr>
          <p:cNvPr id="190" name="Google Shape;190;p21"/>
          <p:cNvSpPr txBox="1">
            <a:spLocks noGrp="1"/>
          </p:cNvSpPr>
          <p:nvPr>
            <p:ph type="body" idx="1"/>
          </p:nvPr>
        </p:nvSpPr>
        <p:spPr>
          <a:xfrm>
            <a:off x="910200" y="1706200"/>
            <a:ext cx="73230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Let </a:t>
            </a:r>
            <a:r>
              <a:rPr lang="en" sz="1400" dirty="0"/>
              <a:t>the </a:t>
            </a:r>
            <a:r>
              <a:rPr lang="en" sz="1400" dirty="0" smtClean="0"/>
              <a:t>players play, coaches coach, and officials </a:t>
            </a:r>
            <a:r>
              <a:rPr lang="en" sz="1400" dirty="0"/>
              <a:t>officiate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Coaches will deal with officials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Coaches </a:t>
            </a:r>
            <a:r>
              <a:rPr lang="en" sz="1400" u="sng" dirty="0"/>
              <a:t>not</a:t>
            </a:r>
            <a:r>
              <a:rPr lang="en" sz="1400" dirty="0"/>
              <a:t> throwing up arms/yelling → the call was good (regardless of team)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YOU are most likely watching your child every second of the game. Officials have to watch 14 players at a time + make immediate calls 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Encode Sans Semi Condensed"/>
              <a:buChar char="❏"/>
            </a:pPr>
            <a:r>
              <a:rPr lang="en" sz="1400" b="1" dirty="0"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Support the athletes and stay positive, even at the hardest times. </a:t>
            </a:r>
            <a:endParaRPr sz="1400" b="1" dirty="0">
              <a:latin typeface="Encode Sans Semi Condensed"/>
              <a:ea typeface="Encode Sans Semi Condensed"/>
              <a:cs typeface="Encode Sans Semi Condensed"/>
              <a:sym typeface="Encode Sans Semi Condensed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Thank you for being “Jenison</a:t>
            </a:r>
            <a:r>
              <a:rPr lang="en" sz="1400" dirty="0" smtClean="0"/>
              <a:t>”</a:t>
            </a:r>
            <a:endParaRPr sz="1400" dirty="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dirty="0"/>
              <a:t> </a:t>
            </a:r>
            <a:endParaRPr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7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Guidelines</a:t>
            </a:r>
            <a:endParaRPr/>
          </a:p>
        </p:txBody>
      </p:sp>
      <p:sp>
        <p:nvSpPr>
          <p:cNvPr id="165" name="Google Shape;165;p17"/>
          <p:cNvSpPr txBox="1">
            <a:spLocks noGrp="1"/>
          </p:cNvSpPr>
          <p:nvPr>
            <p:ph type="body" idx="1"/>
          </p:nvPr>
        </p:nvSpPr>
        <p:spPr>
          <a:xfrm>
            <a:off x="910200" y="1706200"/>
            <a:ext cx="73230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Follow instructions from seniors, captains, and coaches at all times.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Respect the pool facility/equipment, teammates, and yourself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Respect every facility we visit, along with the players, coaches, officials, and parents.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Be at EVERY practice ON TIME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Even more important this season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Bring a desire to improve as an individual, and collectively as a team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100% Effort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100% Focus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Warm-up/stretch/play - </a:t>
            </a:r>
            <a:r>
              <a:rPr lang="en" sz="1400" b="1"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as a team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Encode Sans Semi Condensed"/>
              <a:buChar char="❏"/>
            </a:pPr>
            <a:r>
              <a:rPr lang="en" sz="1400" b="1">
                <a:solidFill>
                  <a:schemeClr val="accent3"/>
                </a:solidFill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JENISON PRIDE</a:t>
            </a:r>
            <a:endParaRPr sz="1400" b="1">
              <a:solidFill>
                <a:schemeClr val="accent3"/>
              </a:solidFill>
              <a:latin typeface="Encode Sans Semi Condensed"/>
              <a:ea typeface="Encode Sans Semi Condensed"/>
              <a:cs typeface="Encode Sans Semi Condensed"/>
              <a:sym typeface="Encode Sans Semi Condense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Information</a:t>
            </a:r>
            <a:endParaRPr/>
          </a:p>
        </p:txBody>
      </p:sp>
      <p:sp>
        <p:nvSpPr>
          <p:cNvPr id="171" name="Google Shape;171;p18"/>
          <p:cNvSpPr txBox="1">
            <a:spLocks noGrp="1"/>
          </p:cNvSpPr>
          <p:nvPr>
            <p:ph type="body" idx="1"/>
          </p:nvPr>
        </p:nvSpPr>
        <p:spPr>
          <a:xfrm>
            <a:off x="910200" y="1706200"/>
            <a:ext cx="73230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Practices are MANDATORY</a:t>
            </a:r>
            <a:r>
              <a:rPr lang="en" sz="1400" dirty="0" smtClean="0"/>
              <a:t>. </a:t>
            </a:r>
            <a:endParaRPr lang="en" sz="1400" dirty="0" smtClean="0"/>
          </a:p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-US" sz="1400" dirty="0" smtClean="0"/>
              <a:t>Practice times may change based on pool availability</a:t>
            </a: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-US" sz="1400" dirty="0" smtClean="0"/>
              <a:t>Usually we will practice right after school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If </a:t>
            </a:r>
            <a:r>
              <a:rPr lang="en" sz="1400" dirty="0"/>
              <a:t>you are late (excused) - you must bring a note!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Check the pool calendar </a:t>
            </a:r>
            <a:r>
              <a:rPr lang="en" sz="1400" dirty="0" smtClean="0"/>
              <a:t>every Sunday for updates</a:t>
            </a:r>
            <a:endParaRPr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9"/>
          <p:cNvSpPr txBox="1">
            <a:spLocks noGrp="1"/>
          </p:cNvSpPr>
          <p:nvPr>
            <p:ph type="title"/>
          </p:nvPr>
        </p:nvSpPr>
        <p:spPr>
          <a:xfrm>
            <a:off x="533400" y="277650"/>
            <a:ext cx="6840600" cy="89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Excused vs. Unexcused Absences</a:t>
            </a:r>
            <a:endParaRPr/>
          </a:p>
        </p:txBody>
      </p:sp>
      <p:sp>
        <p:nvSpPr>
          <p:cNvPr id="177" name="Google Shape;177;p19"/>
          <p:cNvSpPr txBox="1">
            <a:spLocks noGrp="1"/>
          </p:cNvSpPr>
          <p:nvPr>
            <p:ph type="body" idx="1"/>
          </p:nvPr>
        </p:nvSpPr>
        <p:spPr>
          <a:xfrm>
            <a:off x="1206100" y="1706200"/>
            <a:ext cx="33369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 u="sng" dirty="0"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Excused</a:t>
            </a:r>
            <a:endParaRPr sz="1400" b="1" u="sng" dirty="0">
              <a:latin typeface="Encode Sans Semi Condensed"/>
              <a:ea typeface="Encode Sans Semi Condensed"/>
              <a:cs typeface="Encode Sans Semi Condensed"/>
              <a:sym typeface="Encode Sans Semi Condensed"/>
            </a:endParaRPr>
          </a:p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School related (test, help from teacher)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Must have a note!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Appointment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Must have a note!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Sick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Email </a:t>
            </a:r>
            <a:r>
              <a:rPr lang="en" sz="1400" dirty="0" smtClean="0"/>
              <a:t>Nicole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 smtClean="0"/>
              <a:t>Weddings/Funerals/Etc</a:t>
            </a:r>
            <a:r>
              <a:rPr lang="en" sz="1400" dirty="0"/>
              <a:t>.</a:t>
            </a:r>
            <a:endParaRPr sz="14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dirty="0"/>
              <a:t>May affect playing time (depending on what was missed @ practice)</a:t>
            </a:r>
            <a:endParaRPr sz="14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b="1" dirty="0"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Avoid</a:t>
            </a:r>
            <a:r>
              <a:rPr lang="en" sz="1400" dirty="0"/>
              <a:t> missing practice if possible!</a:t>
            </a:r>
            <a:endParaRPr sz="1400" dirty="0"/>
          </a:p>
        </p:txBody>
      </p:sp>
      <p:sp>
        <p:nvSpPr>
          <p:cNvPr id="178" name="Google Shape;178;p19"/>
          <p:cNvSpPr txBox="1">
            <a:spLocks noGrp="1"/>
          </p:cNvSpPr>
          <p:nvPr>
            <p:ph type="body" idx="2"/>
          </p:nvPr>
        </p:nvSpPr>
        <p:spPr>
          <a:xfrm>
            <a:off x="4896145" y="1706200"/>
            <a:ext cx="3336900" cy="30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 u="sng">
                <a:latin typeface="Encode Sans Semi Condensed"/>
                <a:ea typeface="Encode Sans Semi Condensed"/>
                <a:cs typeface="Encode Sans Semi Condensed"/>
                <a:sym typeface="Encode Sans Semi Condensed"/>
              </a:rPr>
              <a:t>Unexcused</a:t>
            </a:r>
            <a:endParaRPr sz="1400" b="1" u="sng">
              <a:latin typeface="Encode Sans Semi Condensed"/>
              <a:ea typeface="Encode Sans Semi Condensed"/>
              <a:cs typeface="Encode Sans Semi Condensed"/>
              <a:sym typeface="Encode Sans Semi Condensed"/>
            </a:endParaRPr>
          </a:p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Pretty much anything other than what’s listed under excused absences</a:t>
            </a:r>
            <a:endParaRPr sz="14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Consequences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u="sng"/>
              <a:t>1st:</a:t>
            </a:r>
            <a:r>
              <a:rPr lang="en" sz="1400"/>
              <a:t> warning + miss next game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u="sng"/>
              <a:t>2nd:</a:t>
            </a:r>
            <a:r>
              <a:rPr lang="en" sz="1400"/>
              <a:t> miss next game + meet with head coach</a:t>
            </a:r>
            <a:endParaRPr sz="140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 sz="1400" u="sng"/>
              <a:t>3rd:</a:t>
            </a:r>
            <a:r>
              <a:rPr lang="en" sz="1400"/>
              <a:t> possible dismissal from team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erdinand template">
  <a:themeElements>
    <a:clrScheme name="Custom 347">
      <a:dk1>
        <a:srgbClr val="343A4E"/>
      </a:dk1>
      <a:lt1>
        <a:srgbClr val="FFFFFF"/>
      </a:lt1>
      <a:dk2>
        <a:srgbClr val="707A96"/>
      </a:dk2>
      <a:lt2>
        <a:srgbClr val="EEEFF3"/>
      </a:lt2>
      <a:accent1>
        <a:srgbClr val="ACD701"/>
      </a:accent1>
      <a:accent2>
        <a:srgbClr val="69B636"/>
      </a:accent2>
      <a:accent3>
        <a:srgbClr val="32A318"/>
      </a:accent3>
      <a:accent4>
        <a:srgbClr val="9EACD1"/>
      </a:accent4>
      <a:accent5>
        <a:srgbClr val="707A96"/>
      </a:accent5>
      <a:accent6>
        <a:srgbClr val="394057"/>
      </a:accent6>
      <a:hlink>
        <a:srgbClr val="0E99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1120</Words>
  <Application>Microsoft Office PowerPoint</Application>
  <PresentationFormat>On-screen Show (16:9)</PresentationFormat>
  <Paragraphs>160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Encode Sans Semi Condensed</vt:lpstr>
      <vt:lpstr>Encode Sans Semi Condensed Light</vt:lpstr>
      <vt:lpstr>Encode Sans Semi Condensed SemiBold</vt:lpstr>
      <vt:lpstr>Ferdinand template</vt:lpstr>
      <vt:lpstr>Jenison Water Polo</vt:lpstr>
      <vt:lpstr>Basic Information</vt:lpstr>
      <vt:lpstr>Water Polo Staff</vt:lpstr>
      <vt:lpstr>Season Information</vt:lpstr>
      <vt:lpstr>Team Guidelines</vt:lpstr>
      <vt:lpstr>Spectator/Parent Sportsmanship</vt:lpstr>
      <vt:lpstr>Practice Guidelines</vt:lpstr>
      <vt:lpstr>Practice Information</vt:lpstr>
      <vt:lpstr>Excused vs. Unexcused Absences</vt:lpstr>
      <vt:lpstr>Playing Time</vt:lpstr>
      <vt:lpstr>Team Expectations</vt:lpstr>
      <vt:lpstr>Games &amp; Tournaments</vt:lpstr>
      <vt:lpstr>Team Uniform</vt:lpstr>
      <vt:lpstr>Additional Information</vt:lpstr>
      <vt:lpstr>Info for This Season</vt:lpstr>
      <vt:lpstr>New Rules</vt:lpstr>
      <vt:lpstr>COVID: Testing</vt:lpstr>
      <vt:lpstr>COVID: Precautions</vt:lpstr>
      <vt:lpstr>COVID: Precautions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Jenison Water Polo</dc:title>
  <dc:creator>Pool</dc:creator>
  <cp:lastModifiedBy>Pool</cp:lastModifiedBy>
  <cp:revision>12</cp:revision>
  <dcterms:modified xsi:type="dcterms:W3CDTF">2021-03-30T18:00:17Z</dcterms:modified>
</cp:coreProperties>
</file>