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65" r:id="rId11"/>
    <p:sldId id="271" r:id="rId12"/>
    <p:sldId id="268" r:id="rId13"/>
    <p:sldId id="269" r:id="rId14"/>
    <p:sldId id="264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 helmen-hendricks" userId="1cfeaff305ae3757" providerId="LiveId" clId="{050AD379-F0AC-4F74-812F-4AFA2AF38C0F}"/>
    <pc:docChg chg="custSel modSld">
      <pc:chgData name="jenn helmen-hendricks" userId="1cfeaff305ae3757" providerId="LiveId" clId="{050AD379-F0AC-4F74-812F-4AFA2AF38C0F}" dt="2020-06-15T00:46:15.621" v="79" actId="20577"/>
      <pc:docMkLst>
        <pc:docMk/>
      </pc:docMkLst>
      <pc:sldChg chg="modSp mod">
        <pc:chgData name="jenn helmen-hendricks" userId="1cfeaff305ae3757" providerId="LiveId" clId="{050AD379-F0AC-4F74-812F-4AFA2AF38C0F}" dt="2020-06-15T00:46:15.621" v="79" actId="20577"/>
        <pc:sldMkLst>
          <pc:docMk/>
          <pc:sldMk cId="4239168112" sldId="257"/>
        </pc:sldMkLst>
        <pc:spChg chg="mod">
          <ac:chgData name="jenn helmen-hendricks" userId="1cfeaff305ae3757" providerId="LiveId" clId="{050AD379-F0AC-4F74-812F-4AFA2AF38C0F}" dt="2020-06-15T00:46:15.621" v="79" actId="20577"/>
          <ac:spMkLst>
            <pc:docMk/>
            <pc:sldMk cId="4239168112" sldId="257"/>
            <ac:spMk id="3" creationId="{7ABE6393-FC52-4DB2-A0D6-1A09DFA043CE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20:08.9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47:04.5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20:44.7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9T20:17:59.5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28:22.5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34:19.8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38:13.3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21:42:44.8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14T21:44:27.7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9T18:52:25.5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8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1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0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1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7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8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0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36" r:id="rId6"/>
    <p:sldLayoutId id="2147483741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EFF@EDINASWIM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9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067F4-D8E9-4352-AD4E-ACD59F719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01453"/>
            <a:ext cx="10909640" cy="1065836"/>
          </a:xfrm>
        </p:spPr>
        <p:txBody>
          <a:bodyPr anchor="ctr">
            <a:normAutofit/>
          </a:bodyPr>
          <a:lstStyle/>
          <a:p>
            <a:pPr algn="ctr"/>
            <a:r>
              <a:rPr lang="en-US" sz="6000"/>
              <a:t>Welcome back to the pool!!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D7EFC-5173-4441-ACE7-3A126E715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47503"/>
            <a:ext cx="10909643" cy="552659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PLEASE LISTEN CAREFULLY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F9D695-7B36-4FBB-AD06-BB516C44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320040"/>
            <a:ext cx="5193792" cy="3895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B6C0D1-AAE4-4E5D-BFB9-463136412D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443"/>
          <a:stretch/>
        </p:blipFill>
        <p:spPr>
          <a:xfrm>
            <a:off x="6254496" y="695653"/>
            <a:ext cx="5614416" cy="3144117"/>
          </a:xfrm>
          <a:prstGeom prst="rect">
            <a:avLst/>
          </a:prstGeom>
        </p:spPr>
      </p:pic>
      <p:sp>
        <p:nvSpPr>
          <p:cNvPr id="35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85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4F8CC-45A9-4991-B585-6362E136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241568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solidFill>
                  <a:schemeClr val="bg1"/>
                </a:solidFill>
              </a:rPr>
              <a:t>EDINBOROUGH POOL REQUIREMENTS</a:t>
            </a:r>
          </a:p>
        </p:txBody>
      </p:sp>
      <p:sp>
        <p:nvSpPr>
          <p:cNvPr id="43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2C7B86-E46D-4724-8039-2A3101209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496312"/>
            <a:ext cx="6241568" cy="436168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SWIMMERS SHOULD ARRIVE 10 MINUTES EARLY AND WAIT IN THE CAR UNTIL THEY SEE A COACH AT THE ENTRY DOOR. WE WILL USE THE DOOR BY THE TRACK FOR ENTRY.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SWIMMERS SHOULD ARRIVE AT POOL IN SWIMSUIT AND LEAVE POOL IN SWIMSUIT.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WHEN YOU EXIT THE CAR YOU MUST WEAR A FACE MASK AND WHEN YOU LEAVE THE POOL YOU MUST WEAR YOUR FACEMASK UNTIL YOU ARE BACK IN THE CAR.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LINE UP 6 FT APART AT THE DOOR.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DO NOT TOUCH DOOR HANDLES AT THE FACILITY.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</a:rPr>
              <a:t>PLEASE KEEP UNNECESSARY ITEMS AT HOME – SUCH AS YOUR CELL PHONE.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E3528D-4038-440B-85B1-5D45A7FF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692" y="329183"/>
            <a:ext cx="3901440" cy="2926080"/>
          </a:xfrm>
          <a:prstGeom prst="rect">
            <a:avLst/>
          </a:prstGeom>
        </p:spPr>
      </p:pic>
      <p:pic>
        <p:nvPicPr>
          <p:cNvPr id="4" name="Picture 3" descr="Underwater empty swimming pool">
            <a:extLst>
              <a:ext uri="{FF2B5EF4-FFF2-40B4-BE49-F238E27FC236}">
                <a16:creationId xmlns:a16="http://schemas.microsoft.com/office/drawing/2014/main" id="{D138F5BF-56DE-4037-BBEC-BA7755F46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04" y="3618104"/>
            <a:ext cx="4014216" cy="267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3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93C147-CAE9-4C51-8CBF-0B2ED372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8" y="2165637"/>
            <a:ext cx="3368969" cy="252672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085AB8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B416D-7AFA-4D60-93C3-FAC37EEE1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638089"/>
            <a:ext cx="5337270" cy="147680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EDINBOROUGH POOL REQUIREMENTS CONTINUED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6304" y="2368177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E5EF7D-B695-429E-B7EB-FD774B5A1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026" y="2165637"/>
            <a:ext cx="6953250" cy="4168487"/>
          </a:xfrm>
        </p:spPr>
        <p:txBody>
          <a:bodyPr anchor="t">
            <a:normAutofit fontScale="92500"/>
          </a:bodyPr>
          <a:lstStyle/>
          <a:p>
            <a:r>
              <a:rPr lang="en-US" dirty="0">
                <a:solidFill>
                  <a:srgbClr val="FFFFFF"/>
                </a:solidFill>
              </a:rPr>
              <a:t>ONCE YOU ENTER THE FACILITY YOU WILL WALK DOWN THE STAIRS AND ENTER THE POOL AREA.  YOU WILL WALK TO THE EMPTY CHAIR BEHIND YOUR ASSIGNED LANE.</a:t>
            </a:r>
          </a:p>
          <a:p>
            <a:r>
              <a:rPr lang="en-US" dirty="0">
                <a:solidFill>
                  <a:srgbClr val="FFFFFF"/>
                </a:solidFill>
              </a:rPr>
              <a:t>PLACE CLOTHING, TOWEL, AND SHOES ON CHAIR AND WALK TO THE DECK SHOWER.</a:t>
            </a:r>
          </a:p>
          <a:p>
            <a:r>
              <a:rPr lang="en-US" dirty="0">
                <a:solidFill>
                  <a:srgbClr val="FFFFFF"/>
                </a:solidFill>
              </a:rPr>
              <a:t>YOU WILL SHOWER AND THEN PROCEED TO YOUR ASSIGNED LANE.</a:t>
            </a:r>
          </a:p>
          <a:p>
            <a:r>
              <a:rPr lang="en-US" dirty="0">
                <a:solidFill>
                  <a:srgbClr val="FFFFFF"/>
                </a:solidFill>
              </a:rPr>
              <a:t>SWIMMERS WILL EXIT AT THE FAR END OF THE POOL, WALK UP THE BACK STAIRCASE AND EXIT OUT THE DOOR AND WALK AROUND TO THE CIRCLE DRIVE FOR PICK-UP.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504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B04F-FC97-452C-B3FD-0A0F0614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EDINBOROUGH DIAGRAM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DD52F0-95E7-4139-9529-5341F29F4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50814"/>
            <a:ext cx="1981200" cy="14859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370B0-1800-4FF1-83E9-0D0AA3445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361" y="2075061"/>
            <a:ext cx="10515600" cy="35800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25986-3BEE-4569-8BB1-ABA94DBAB8B7}"/>
              </a:ext>
            </a:extLst>
          </p:cNvPr>
          <p:cNvSpPr/>
          <p:nvPr/>
        </p:nvSpPr>
        <p:spPr>
          <a:xfrm>
            <a:off x="884069" y="2112886"/>
            <a:ext cx="10328428" cy="34016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590CB-C7D8-4923-A939-EC7591911583}"/>
              </a:ext>
            </a:extLst>
          </p:cNvPr>
          <p:cNvCxnSpPr/>
          <p:nvPr/>
        </p:nvCxnSpPr>
        <p:spPr>
          <a:xfrm>
            <a:off x="892947" y="2654423"/>
            <a:ext cx="1032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662D84-E55E-4B88-8B97-A7FE295F37A5}"/>
              </a:ext>
            </a:extLst>
          </p:cNvPr>
          <p:cNvCxnSpPr/>
          <p:nvPr/>
        </p:nvCxnSpPr>
        <p:spPr>
          <a:xfrm>
            <a:off x="892947" y="3269202"/>
            <a:ext cx="1032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29D4F2-60A9-4CF0-8F6E-4E837D040259}"/>
              </a:ext>
            </a:extLst>
          </p:cNvPr>
          <p:cNvCxnSpPr/>
          <p:nvPr/>
        </p:nvCxnSpPr>
        <p:spPr>
          <a:xfrm>
            <a:off x="892947" y="3845511"/>
            <a:ext cx="1032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30A093-CF79-4D17-A01D-8010D87591DB}"/>
              </a:ext>
            </a:extLst>
          </p:cNvPr>
          <p:cNvCxnSpPr/>
          <p:nvPr/>
        </p:nvCxnSpPr>
        <p:spPr>
          <a:xfrm>
            <a:off x="884069" y="4394447"/>
            <a:ext cx="1032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03A880-856A-4248-8F09-C7CBAF9FBCB2}"/>
              </a:ext>
            </a:extLst>
          </p:cNvPr>
          <p:cNvCxnSpPr/>
          <p:nvPr/>
        </p:nvCxnSpPr>
        <p:spPr>
          <a:xfrm>
            <a:off x="892947" y="4962618"/>
            <a:ext cx="1032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miley Face 9">
            <a:extLst>
              <a:ext uri="{FF2B5EF4-FFF2-40B4-BE49-F238E27FC236}">
                <a16:creationId xmlns:a16="http://schemas.microsoft.com/office/drawing/2014/main" id="{0313B3A2-F61E-4A26-8621-AAEECAAE249D}"/>
              </a:ext>
            </a:extLst>
          </p:cNvPr>
          <p:cNvSpPr/>
          <p:nvPr/>
        </p:nvSpPr>
        <p:spPr>
          <a:xfrm>
            <a:off x="1029809" y="2258858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iley Face 17">
            <a:extLst>
              <a:ext uri="{FF2B5EF4-FFF2-40B4-BE49-F238E27FC236}">
                <a16:creationId xmlns:a16="http://schemas.microsoft.com/office/drawing/2014/main" id="{A0D529DB-500C-4881-870F-25664801B0B9}"/>
              </a:ext>
            </a:extLst>
          </p:cNvPr>
          <p:cNvSpPr/>
          <p:nvPr/>
        </p:nvSpPr>
        <p:spPr>
          <a:xfrm>
            <a:off x="1029809" y="2829256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miley Face 18">
            <a:extLst>
              <a:ext uri="{FF2B5EF4-FFF2-40B4-BE49-F238E27FC236}">
                <a16:creationId xmlns:a16="http://schemas.microsoft.com/office/drawing/2014/main" id="{D08ABF1E-7482-4F37-90D5-F2244FE0B791}"/>
              </a:ext>
            </a:extLst>
          </p:cNvPr>
          <p:cNvSpPr/>
          <p:nvPr/>
        </p:nvSpPr>
        <p:spPr>
          <a:xfrm>
            <a:off x="1029809" y="3449247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>
            <a:extLst>
              <a:ext uri="{FF2B5EF4-FFF2-40B4-BE49-F238E27FC236}">
                <a16:creationId xmlns:a16="http://schemas.microsoft.com/office/drawing/2014/main" id="{62436D8B-141B-4F21-9D49-94DF3CBA00B7}"/>
              </a:ext>
            </a:extLst>
          </p:cNvPr>
          <p:cNvSpPr/>
          <p:nvPr/>
        </p:nvSpPr>
        <p:spPr>
          <a:xfrm>
            <a:off x="1029809" y="4027511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iley Face 20">
            <a:extLst>
              <a:ext uri="{FF2B5EF4-FFF2-40B4-BE49-F238E27FC236}">
                <a16:creationId xmlns:a16="http://schemas.microsoft.com/office/drawing/2014/main" id="{38200CA5-70AD-4D08-A526-BB2847D79F48}"/>
              </a:ext>
            </a:extLst>
          </p:cNvPr>
          <p:cNvSpPr/>
          <p:nvPr/>
        </p:nvSpPr>
        <p:spPr>
          <a:xfrm>
            <a:off x="1029809" y="4549814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>
            <a:extLst>
              <a:ext uri="{FF2B5EF4-FFF2-40B4-BE49-F238E27FC236}">
                <a16:creationId xmlns:a16="http://schemas.microsoft.com/office/drawing/2014/main" id="{4A552B00-5349-4B77-A70A-5C14121269F2}"/>
              </a:ext>
            </a:extLst>
          </p:cNvPr>
          <p:cNvSpPr/>
          <p:nvPr/>
        </p:nvSpPr>
        <p:spPr>
          <a:xfrm>
            <a:off x="1029809" y="5189270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miley Face 24">
            <a:extLst>
              <a:ext uri="{FF2B5EF4-FFF2-40B4-BE49-F238E27FC236}">
                <a16:creationId xmlns:a16="http://schemas.microsoft.com/office/drawing/2014/main" id="{D265DB7D-BDCF-4081-BB95-2F4A04BC7899}"/>
              </a:ext>
            </a:extLst>
          </p:cNvPr>
          <p:cNvSpPr/>
          <p:nvPr/>
        </p:nvSpPr>
        <p:spPr>
          <a:xfrm>
            <a:off x="10815961" y="2277870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miley Face 25">
            <a:extLst>
              <a:ext uri="{FF2B5EF4-FFF2-40B4-BE49-F238E27FC236}">
                <a16:creationId xmlns:a16="http://schemas.microsoft.com/office/drawing/2014/main" id="{62426A33-6EA7-4933-B12E-ED6ADF85219E}"/>
              </a:ext>
            </a:extLst>
          </p:cNvPr>
          <p:cNvSpPr/>
          <p:nvPr/>
        </p:nvSpPr>
        <p:spPr>
          <a:xfrm>
            <a:off x="10816329" y="2810013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miley Face 26">
            <a:extLst>
              <a:ext uri="{FF2B5EF4-FFF2-40B4-BE49-F238E27FC236}">
                <a16:creationId xmlns:a16="http://schemas.microsoft.com/office/drawing/2014/main" id="{AA4439E8-C55E-4E3F-9A09-5E36EDCA09FA}"/>
              </a:ext>
            </a:extLst>
          </p:cNvPr>
          <p:cNvSpPr/>
          <p:nvPr/>
        </p:nvSpPr>
        <p:spPr>
          <a:xfrm>
            <a:off x="10815961" y="3475829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miley Face 27">
            <a:extLst>
              <a:ext uri="{FF2B5EF4-FFF2-40B4-BE49-F238E27FC236}">
                <a16:creationId xmlns:a16="http://schemas.microsoft.com/office/drawing/2014/main" id="{C967C133-3B96-45A2-B367-CF0F8BC073CE}"/>
              </a:ext>
            </a:extLst>
          </p:cNvPr>
          <p:cNvSpPr/>
          <p:nvPr/>
        </p:nvSpPr>
        <p:spPr>
          <a:xfrm>
            <a:off x="10821882" y="4054874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miley Face 28">
            <a:extLst>
              <a:ext uri="{FF2B5EF4-FFF2-40B4-BE49-F238E27FC236}">
                <a16:creationId xmlns:a16="http://schemas.microsoft.com/office/drawing/2014/main" id="{9676558C-0973-4E5F-A438-C7F2C7E77CCC}"/>
              </a:ext>
            </a:extLst>
          </p:cNvPr>
          <p:cNvSpPr/>
          <p:nvPr/>
        </p:nvSpPr>
        <p:spPr>
          <a:xfrm>
            <a:off x="10815961" y="4559432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miley Face 29">
            <a:extLst>
              <a:ext uri="{FF2B5EF4-FFF2-40B4-BE49-F238E27FC236}">
                <a16:creationId xmlns:a16="http://schemas.microsoft.com/office/drawing/2014/main" id="{4593CB72-3229-4C64-9F54-37C95AFB9EB7}"/>
              </a:ext>
            </a:extLst>
          </p:cNvPr>
          <p:cNvSpPr/>
          <p:nvPr/>
        </p:nvSpPr>
        <p:spPr>
          <a:xfrm>
            <a:off x="10815961" y="5118723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858240-F8A4-432A-BC08-DBB7020A7FD9}"/>
              </a:ext>
            </a:extLst>
          </p:cNvPr>
          <p:cNvCxnSpPr/>
          <p:nvPr/>
        </p:nvCxnSpPr>
        <p:spPr>
          <a:xfrm>
            <a:off x="892947" y="5514513"/>
            <a:ext cx="103284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4986019-AD3B-41A0-AE55-A73C68238C1A}"/>
              </a:ext>
            </a:extLst>
          </p:cNvPr>
          <p:cNvSpPr txBox="1"/>
          <p:nvPr/>
        </p:nvSpPr>
        <p:spPr>
          <a:xfrm>
            <a:off x="307390" y="2195289"/>
            <a:ext cx="33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E265BB-C5DA-42B6-95F6-56092AF6CB36}"/>
              </a:ext>
            </a:extLst>
          </p:cNvPr>
          <p:cNvSpPr txBox="1"/>
          <p:nvPr/>
        </p:nvSpPr>
        <p:spPr>
          <a:xfrm>
            <a:off x="303417" y="2761039"/>
            <a:ext cx="25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F3A3D8-BAAD-4A19-A8EF-A71FD25A07E9}"/>
              </a:ext>
            </a:extLst>
          </p:cNvPr>
          <p:cNvSpPr txBox="1"/>
          <p:nvPr/>
        </p:nvSpPr>
        <p:spPr>
          <a:xfrm>
            <a:off x="307390" y="3366666"/>
            <a:ext cx="24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8354E6-A916-41D9-B98A-2984B2161EF9}"/>
              </a:ext>
            </a:extLst>
          </p:cNvPr>
          <p:cNvSpPr txBox="1"/>
          <p:nvPr/>
        </p:nvSpPr>
        <p:spPr>
          <a:xfrm>
            <a:off x="297868" y="3972293"/>
            <a:ext cx="25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A3460B-0073-4180-815E-2D7468F39A1A}"/>
              </a:ext>
            </a:extLst>
          </p:cNvPr>
          <p:cNvSpPr txBox="1"/>
          <p:nvPr/>
        </p:nvSpPr>
        <p:spPr>
          <a:xfrm>
            <a:off x="307390" y="4476851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5A5F50-4187-4854-85F7-3FB8F2CF9DCE}"/>
              </a:ext>
            </a:extLst>
          </p:cNvPr>
          <p:cNvSpPr txBox="1"/>
          <p:nvPr/>
        </p:nvSpPr>
        <p:spPr>
          <a:xfrm>
            <a:off x="297868" y="5111325"/>
            <a:ext cx="25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27BD04D-1676-449E-AC77-59EAF88A4BF6}"/>
              </a:ext>
            </a:extLst>
          </p:cNvPr>
          <p:cNvSpPr/>
          <p:nvPr/>
        </p:nvSpPr>
        <p:spPr>
          <a:xfrm>
            <a:off x="10792287" y="5745799"/>
            <a:ext cx="840419" cy="107863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Enter this door</a:t>
            </a:r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7C045B4-4172-46E1-A716-18C5C0E9B838}"/>
              </a:ext>
            </a:extLst>
          </p:cNvPr>
          <p:cNvSpPr/>
          <p:nvPr/>
        </p:nvSpPr>
        <p:spPr>
          <a:xfrm>
            <a:off x="-2219" y="5745799"/>
            <a:ext cx="840419" cy="107863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Exit this door</a:t>
            </a:r>
            <a:endParaRPr lang="en-US" dirty="0"/>
          </a:p>
        </p:txBody>
      </p:sp>
      <p:sp>
        <p:nvSpPr>
          <p:cNvPr id="45" name="Smiley Face 44">
            <a:extLst>
              <a:ext uri="{FF2B5EF4-FFF2-40B4-BE49-F238E27FC236}">
                <a16:creationId xmlns:a16="http://schemas.microsoft.com/office/drawing/2014/main" id="{3167D47B-4223-4ECC-A822-D9DD25768D5D}"/>
              </a:ext>
            </a:extLst>
          </p:cNvPr>
          <p:cNvSpPr/>
          <p:nvPr/>
        </p:nvSpPr>
        <p:spPr>
          <a:xfrm>
            <a:off x="5944341" y="2276391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miley Face 45">
            <a:extLst>
              <a:ext uri="{FF2B5EF4-FFF2-40B4-BE49-F238E27FC236}">
                <a16:creationId xmlns:a16="http://schemas.microsoft.com/office/drawing/2014/main" id="{FD4803BB-D0B4-4B42-8F4E-4E050A5B0933}"/>
              </a:ext>
            </a:extLst>
          </p:cNvPr>
          <p:cNvSpPr/>
          <p:nvPr/>
        </p:nvSpPr>
        <p:spPr>
          <a:xfrm>
            <a:off x="5941751" y="2829255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miley Face 46">
            <a:extLst>
              <a:ext uri="{FF2B5EF4-FFF2-40B4-BE49-F238E27FC236}">
                <a16:creationId xmlns:a16="http://schemas.microsoft.com/office/drawing/2014/main" id="{0FB5AB0F-6F54-438E-A63C-B7564467EA2C}"/>
              </a:ext>
            </a:extLst>
          </p:cNvPr>
          <p:cNvSpPr/>
          <p:nvPr/>
        </p:nvSpPr>
        <p:spPr>
          <a:xfrm>
            <a:off x="5941751" y="3467479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miley Face 47">
            <a:extLst>
              <a:ext uri="{FF2B5EF4-FFF2-40B4-BE49-F238E27FC236}">
                <a16:creationId xmlns:a16="http://schemas.microsoft.com/office/drawing/2014/main" id="{57349A5E-5BB1-45A8-9302-E077D7D6EAB8}"/>
              </a:ext>
            </a:extLst>
          </p:cNvPr>
          <p:cNvSpPr/>
          <p:nvPr/>
        </p:nvSpPr>
        <p:spPr>
          <a:xfrm>
            <a:off x="5941751" y="4054145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>
            <a:extLst>
              <a:ext uri="{FF2B5EF4-FFF2-40B4-BE49-F238E27FC236}">
                <a16:creationId xmlns:a16="http://schemas.microsoft.com/office/drawing/2014/main" id="{5CE70ADC-A51B-4C56-A45E-C0168B4BA890}"/>
              </a:ext>
            </a:extLst>
          </p:cNvPr>
          <p:cNvSpPr/>
          <p:nvPr/>
        </p:nvSpPr>
        <p:spPr>
          <a:xfrm>
            <a:off x="5941751" y="4577188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miley Face 49">
            <a:extLst>
              <a:ext uri="{FF2B5EF4-FFF2-40B4-BE49-F238E27FC236}">
                <a16:creationId xmlns:a16="http://schemas.microsoft.com/office/drawing/2014/main" id="{AB1F9017-6ABE-4DAC-882F-89D61279F45C}"/>
              </a:ext>
            </a:extLst>
          </p:cNvPr>
          <p:cNvSpPr/>
          <p:nvPr/>
        </p:nvSpPr>
        <p:spPr>
          <a:xfrm>
            <a:off x="5941751" y="5114555"/>
            <a:ext cx="230820" cy="204171"/>
          </a:xfrm>
          <a:prstGeom prst="smileyFac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E54819D-6DD2-4702-BC5F-F443C0130429}"/>
              </a:ext>
            </a:extLst>
          </p:cNvPr>
          <p:cNvSpPr/>
          <p:nvPr/>
        </p:nvSpPr>
        <p:spPr>
          <a:xfrm>
            <a:off x="11632706" y="5111325"/>
            <a:ext cx="559294" cy="16309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Enter from stairway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2C00FC-B2F6-40D5-9C16-5ACC8770CA2A}"/>
              </a:ext>
            </a:extLst>
          </p:cNvPr>
          <p:cNvSpPr/>
          <p:nvPr/>
        </p:nvSpPr>
        <p:spPr>
          <a:xfrm>
            <a:off x="1029809" y="6400799"/>
            <a:ext cx="9650028" cy="3347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WINDOW WALL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73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FB605-0A6A-4880-B364-66073CDC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8" y="2165637"/>
            <a:ext cx="3368969" cy="2526726"/>
          </a:xfrm>
          <a:prstGeom prst="rect">
            <a:avLst/>
          </a:prstGeom>
        </p:spPr>
      </p:pic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085AB8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F574A-FD8D-46B9-8909-8B49EF0C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638089"/>
            <a:ext cx="5337270" cy="147680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SOUTHVIEW REQUIREMENTS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6304" y="2368177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98289-B015-476E-916A-2796505DF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165638"/>
            <a:ext cx="5461095" cy="4692362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LINE UP AT THE AQUATIC CENTER ENTRANCE ONCE THE GROUP BEFORE YOU HAS EXITED THE BUILDING.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SWIMMERS MUST LINE UP OUTSIDE ENTRANCE 6 FT APART WEARING A FACEMASK.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ONCE ADMITTED, WALK TO THE FAR END OF THE POOL AND WALK BETWEEN THE DIVING WELL AND POOL - PLACE YOUR BELONGINGS ON ONE OF THE EIGHT BLACK CHAIRS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HEAD TO THE SHOWER NEXT TO THE DIVING WELL AND RINSE OFF.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PROCEED TO YOUR ASSIGNED LANE.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</a:rPr>
              <a:t>PLEASE LEAVE UNNECESSARY ITEMS AT HOME – SUCH AS YOUR CELL PHONE.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22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836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563EF-861C-4A68-9096-F887EFF0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dirty="0"/>
              <a:t>FINAL NOTES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00C5B7-9A4A-4753-9282-ECDA49D7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3200" dirty="0"/>
              <a:t>PLEASE DRY OFF AND WEAR SHOES AND MASKS BEFORE EXITING THE FACILITY.</a:t>
            </a:r>
          </a:p>
          <a:p>
            <a:r>
              <a:rPr lang="en-US" sz="3200" dirty="0"/>
              <a:t>PLEASE USE YOUR BEST JUDGEMENT WHEN SENDING SWIMMERS TO PRACTICE.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24F9D0-1A4F-455E-AEFF-9A4AB825D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6" name="Rectangle 22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24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085AB8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439D0-963A-4F8F-B6FF-14E1BD52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BF9F6"/>
                </a:solidFill>
              </a:rPr>
              <a:t>QUESTIONS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395090-A48D-49AF-AE9A-D81EC303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061" y="4312561"/>
            <a:ext cx="5649349" cy="1687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solidFill>
                  <a:srgbClr val="FBF9F6"/>
                </a:solidFill>
              </a:rPr>
              <a:t>THANK YOU FOR YOUR SUPPORT OF EDINA SWIM CLUB!!! WE COULDN’T DO THIS WITHOUT YOU!!!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DDAC46-7BA5-404C-A65A-591D0A25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8" y="2165637"/>
            <a:ext cx="3368969" cy="2526726"/>
          </a:xfrm>
          <a:prstGeom prst="rect">
            <a:avLst/>
          </a:prstGeom>
        </p:spPr>
      </p:pic>
      <p:sp>
        <p:nvSpPr>
          <p:cNvPr id="58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27432"/>
          </a:xfrm>
          <a:custGeom>
            <a:avLst/>
            <a:gdLst>
              <a:gd name="connsiteX0" fmla="*/ 0 w 5303520"/>
              <a:gd name="connsiteY0" fmla="*/ 0 h 27432"/>
              <a:gd name="connsiteX1" fmla="*/ 556870 w 5303520"/>
              <a:gd name="connsiteY1" fmla="*/ 0 h 27432"/>
              <a:gd name="connsiteX2" fmla="*/ 1272845 w 5303520"/>
              <a:gd name="connsiteY2" fmla="*/ 0 h 27432"/>
              <a:gd name="connsiteX3" fmla="*/ 1882750 w 5303520"/>
              <a:gd name="connsiteY3" fmla="*/ 0 h 27432"/>
              <a:gd name="connsiteX4" fmla="*/ 2439619 w 5303520"/>
              <a:gd name="connsiteY4" fmla="*/ 0 h 27432"/>
              <a:gd name="connsiteX5" fmla="*/ 3155594 w 5303520"/>
              <a:gd name="connsiteY5" fmla="*/ 0 h 27432"/>
              <a:gd name="connsiteX6" fmla="*/ 3818534 w 5303520"/>
              <a:gd name="connsiteY6" fmla="*/ 0 h 27432"/>
              <a:gd name="connsiteX7" fmla="*/ 4481474 w 5303520"/>
              <a:gd name="connsiteY7" fmla="*/ 0 h 27432"/>
              <a:gd name="connsiteX8" fmla="*/ 5303520 w 5303520"/>
              <a:gd name="connsiteY8" fmla="*/ 0 h 27432"/>
              <a:gd name="connsiteX9" fmla="*/ 5303520 w 5303520"/>
              <a:gd name="connsiteY9" fmla="*/ 27432 h 27432"/>
              <a:gd name="connsiteX10" fmla="*/ 4746650 w 5303520"/>
              <a:gd name="connsiteY10" fmla="*/ 27432 h 27432"/>
              <a:gd name="connsiteX11" fmla="*/ 4242816 w 5303520"/>
              <a:gd name="connsiteY11" fmla="*/ 27432 h 27432"/>
              <a:gd name="connsiteX12" fmla="*/ 3526841 w 5303520"/>
              <a:gd name="connsiteY12" fmla="*/ 27432 h 27432"/>
              <a:gd name="connsiteX13" fmla="*/ 2969971 w 5303520"/>
              <a:gd name="connsiteY13" fmla="*/ 27432 h 27432"/>
              <a:gd name="connsiteX14" fmla="*/ 2253996 w 5303520"/>
              <a:gd name="connsiteY14" fmla="*/ 27432 h 27432"/>
              <a:gd name="connsiteX15" fmla="*/ 1484986 w 5303520"/>
              <a:gd name="connsiteY15" fmla="*/ 27432 h 27432"/>
              <a:gd name="connsiteX16" fmla="*/ 875081 w 5303520"/>
              <a:gd name="connsiteY16" fmla="*/ 27432 h 27432"/>
              <a:gd name="connsiteX17" fmla="*/ 0 w 5303520"/>
              <a:gd name="connsiteY17" fmla="*/ 27432 h 27432"/>
              <a:gd name="connsiteX18" fmla="*/ 0 w 530352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27432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3593" y="13343"/>
                  <a:pt x="5303797" y="14402"/>
                  <a:pt x="5303520" y="27432"/>
                </a:cubicBezTo>
                <a:cubicBezTo>
                  <a:pt x="5132450" y="9645"/>
                  <a:pt x="4953391" y="27858"/>
                  <a:pt x="4746650" y="27432"/>
                </a:cubicBezTo>
                <a:cubicBezTo>
                  <a:pt x="4539909" y="27007"/>
                  <a:pt x="4361261" y="16312"/>
                  <a:pt x="4242816" y="27432"/>
                </a:cubicBezTo>
                <a:cubicBezTo>
                  <a:pt x="4124371" y="38552"/>
                  <a:pt x="3754907" y="30170"/>
                  <a:pt x="3526841" y="27432"/>
                </a:cubicBezTo>
                <a:cubicBezTo>
                  <a:pt x="3298775" y="24694"/>
                  <a:pt x="3164473" y="13057"/>
                  <a:pt x="2969971" y="27432"/>
                </a:cubicBezTo>
                <a:cubicBezTo>
                  <a:pt x="2775469" y="41808"/>
                  <a:pt x="2608536" y="11194"/>
                  <a:pt x="2253996" y="27432"/>
                </a:cubicBezTo>
                <a:cubicBezTo>
                  <a:pt x="1899456" y="43670"/>
                  <a:pt x="1752044" y="37933"/>
                  <a:pt x="1484986" y="27432"/>
                </a:cubicBezTo>
                <a:cubicBezTo>
                  <a:pt x="1217928" y="16932"/>
                  <a:pt x="1060609" y="4360"/>
                  <a:pt x="875081" y="27432"/>
                </a:cubicBezTo>
                <a:cubicBezTo>
                  <a:pt x="689553" y="50504"/>
                  <a:pt x="188846" y="34372"/>
                  <a:pt x="0" y="27432"/>
                </a:cubicBezTo>
                <a:cubicBezTo>
                  <a:pt x="-1027" y="16774"/>
                  <a:pt x="589" y="8401"/>
                  <a:pt x="0" y="0"/>
                </a:cubicBezTo>
                <a:close/>
              </a:path>
              <a:path w="5303520" h="27432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3295" y="13080"/>
                  <a:pt x="5304172" y="14823"/>
                  <a:pt x="5303520" y="27432"/>
                </a:cubicBezTo>
                <a:cubicBezTo>
                  <a:pt x="5082751" y="27600"/>
                  <a:pt x="4993374" y="33244"/>
                  <a:pt x="4746650" y="27432"/>
                </a:cubicBezTo>
                <a:cubicBezTo>
                  <a:pt x="4499926" y="21621"/>
                  <a:pt x="4368648" y="1957"/>
                  <a:pt x="4083710" y="27432"/>
                </a:cubicBezTo>
                <a:cubicBezTo>
                  <a:pt x="3798772" y="52907"/>
                  <a:pt x="3729434" y="14645"/>
                  <a:pt x="3473806" y="27432"/>
                </a:cubicBezTo>
                <a:cubicBezTo>
                  <a:pt x="3218178" y="40219"/>
                  <a:pt x="3056855" y="39147"/>
                  <a:pt x="2704795" y="27432"/>
                </a:cubicBezTo>
                <a:cubicBezTo>
                  <a:pt x="2352735" y="15717"/>
                  <a:pt x="2319447" y="38401"/>
                  <a:pt x="1935785" y="27432"/>
                </a:cubicBezTo>
                <a:cubicBezTo>
                  <a:pt x="1552123" y="16464"/>
                  <a:pt x="1532619" y="8678"/>
                  <a:pt x="1378915" y="27432"/>
                </a:cubicBezTo>
                <a:cubicBezTo>
                  <a:pt x="1225211" y="46187"/>
                  <a:pt x="1038692" y="43452"/>
                  <a:pt x="715975" y="27432"/>
                </a:cubicBezTo>
                <a:cubicBezTo>
                  <a:pt x="393258" y="11412"/>
                  <a:pt x="303768" y="36088"/>
                  <a:pt x="0" y="27432"/>
                </a:cubicBezTo>
                <a:cubicBezTo>
                  <a:pt x="151" y="17585"/>
                  <a:pt x="-198" y="13251"/>
                  <a:pt x="0" y="0"/>
                </a:cubicBezTo>
                <a:close/>
              </a:path>
            </a:pathLst>
          </a:custGeom>
          <a:solidFill>
            <a:srgbClr val="FBF9F6"/>
          </a:solidFill>
          <a:ln w="41275" cap="rnd">
            <a:solidFill>
              <a:srgbClr val="FBF9F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BDF740-6BC8-43CE-84F7-9A7B4D5C8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88" y="2165637"/>
            <a:ext cx="3368969" cy="2526726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085AB8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FCFE1-DD73-433F-BD75-D1765D5C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638089"/>
            <a:ext cx="5337270" cy="147680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>
                <a:solidFill>
                  <a:srgbClr val="FFFFFF"/>
                </a:solidFill>
              </a:rPr>
              <a:t>REQUIREMENTS TO ATTEND SWIM PRACTICE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6304" y="2368177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6393-FC52-4DB2-A0D6-1A09DFA0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354" y="2114890"/>
            <a:ext cx="5461095" cy="4632139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MUST ATTEND ZOOM PRESENTATION ON SUNDAY, JUNE 14, 2020 @ 6:30 PM</a:t>
            </a:r>
          </a:p>
          <a:p>
            <a:r>
              <a:rPr lang="en-US" sz="3200" dirty="0">
                <a:solidFill>
                  <a:srgbClr val="FFFFFF"/>
                </a:solidFill>
              </a:rPr>
              <a:t>PLEASE ENTER SWIMMERS FIRST AND LAST NAME IN ZOOM VIDEO WINDOW FOR ATTENDANCE PHOTO AT END OF PRESENTATION.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MUST READ, SIGN, AND EMAIL WAIVER TO: </a:t>
            </a:r>
            <a:r>
              <a:rPr lang="en-US" sz="3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JEFF@EDINASWIM.COM</a:t>
            </a:r>
            <a:r>
              <a:rPr lang="en-US" sz="3200" dirty="0">
                <a:solidFill>
                  <a:srgbClr val="FFFFFF"/>
                </a:solidFill>
              </a:rPr>
              <a:t> BEFORE SWIMMER’S FIRST PRACTICE.</a:t>
            </a:r>
          </a:p>
          <a:p>
            <a:r>
              <a:rPr lang="en-US" sz="3200" dirty="0">
                <a:solidFill>
                  <a:srgbClr val="FFFFFF"/>
                </a:solidFill>
              </a:rPr>
              <a:t>NO PRESENTATION OR WAIVER – NO SWIM</a:t>
            </a:r>
          </a:p>
          <a:p>
            <a:r>
              <a:rPr lang="en-US" sz="3200" dirty="0">
                <a:solidFill>
                  <a:srgbClr val="FFFFFF"/>
                </a:solidFill>
              </a:rPr>
              <a:t>HEALTH SCREENING</a:t>
            </a:r>
          </a:p>
          <a:p>
            <a:r>
              <a:rPr lang="en-US" sz="3200" dirty="0">
                <a:solidFill>
                  <a:srgbClr val="FFFFFF"/>
                </a:solidFill>
              </a:rPr>
              <a:t>READ.SIGN.RESPOND TO PREPAREDNESS PLAN EMAIL</a:t>
            </a:r>
          </a:p>
          <a:p>
            <a:r>
              <a:rPr lang="en-US" sz="3200" dirty="0">
                <a:solidFill>
                  <a:srgbClr val="FFFFFF"/>
                </a:solidFill>
              </a:rPr>
              <a:t>NO MASK. NO PRACTICE.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16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2688A-E077-4E65-B294-0D41DB9F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SWIM PRACTICE REQUIREMENTS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BCF9BB44-2084-4137-ACCB-78AC2FD7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400" dirty="0"/>
              <a:t>FACE MASK – ENTERING AND EXITING FACILITY</a:t>
            </a:r>
          </a:p>
          <a:p>
            <a:r>
              <a:rPr lang="en-US" sz="2400" dirty="0"/>
              <a:t>PLEASE USE RESTROOM BEFORE YOU ARRIVE AT PRACTICE FACILITY – EMERGENCY USE ONLY - ONE PERSON AT A TIME.</a:t>
            </a:r>
          </a:p>
          <a:p>
            <a:r>
              <a:rPr lang="en-US" sz="2400" dirty="0"/>
              <a:t>ARRIVE AND LEAVE IN SWIMSUIT.</a:t>
            </a:r>
          </a:p>
          <a:p>
            <a:r>
              <a:rPr lang="en-US" sz="2400" dirty="0"/>
              <a:t>NO EQUIPMENT (MESH BAG) </a:t>
            </a:r>
          </a:p>
          <a:p>
            <a:r>
              <a:rPr lang="en-US" sz="2400" dirty="0"/>
              <a:t>ARRIVE WITH TOWEL/CAP/GOGGLES./FULL WATER BOTTLE – NO ACCESS TO WATER FOUNTAINS.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B314AF-F9DB-4D9B-AAF3-61B954821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8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E724C-AB25-4EA5-A792-90A4179C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BEFORE YOU LEAVE FOR PRACTICE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39BC46-8257-4A59-91D6-6544D858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YOU MUST COMPLETE THE HEALTH SCREENING AT HOME.</a:t>
            </a:r>
          </a:p>
          <a:p>
            <a:r>
              <a:rPr lang="en-US" sz="2400" dirty="0"/>
              <a:t>PARENTS AND SWIMMERS GO THROUGH THE SCREENING BEFORE EVERY PRACTICE.</a:t>
            </a:r>
          </a:p>
          <a:p>
            <a:r>
              <a:rPr lang="en-US" sz="2400" dirty="0"/>
              <a:t>IF YOUR ANSWER YES TO ANY QUESTIONS – STAY HOME.</a:t>
            </a:r>
          </a:p>
          <a:p>
            <a:r>
              <a:rPr lang="en-US" sz="2400" dirty="0"/>
              <a:t>SCREENING QUESTIONS WILL BE SENT IN EMAIL TONIGHT.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1B4FAB4-DC38-4E5D-A445-6CA00C332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3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B8DA2-8DA2-423A-A671-151B3026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WHEN YOU ARRIVE AT THE FACILITY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758FDA-7F60-47A8-84B8-73E94843D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930410"/>
          </a:xfrm>
        </p:spPr>
        <p:txBody>
          <a:bodyPr anchor="t">
            <a:normAutofit/>
          </a:bodyPr>
          <a:lstStyle/>
          <a:p>
            <a:r>
              <a:rPr lang="en-US" sz="2400" dirty="0"/>
              <a:t>STAY IN YOUR VEHICLE UNTIL 5 MINUTES BEFORE START TIME</a:t>
            </a:r>
          </a:p>
          <a:p>
            <a:r>
              <a:rPr lang="en-US" sz="2400" dirty="0"/>
              <a:t>LINE UP </a:t>
            </a:r>
            <a:r>
              <a:rPr lang="en-US" sz="2400" b="1" u="sng" dirty="0"/>
              <a:t>6 FEET APART </a:t>
            </a:r>
            <a:r>
              <a:rPr lang="en-US" sz="2400" dirty="0"/>
              <a:t>AT THE DOOR WITH YOUR </a:t>
            </a:r>
            <a:r>
              <a:rPr lang="en-US" sz="2400" b="1" u="sng" dirty="0"/>
              <a:t>FACE MASK ON</a:t>
            </a:r>
          </a:p>
          <a:p>
            <a:r>
              <a:rPr lang="en-US" sz="2400" b="1" u="sng" dirty="0"/>
              <a:t>NO MASK. NO PRACTICE.</a:t>
            </a:r>
          </a:p>
          <a:p>
            <a:r>
              <a:rPr lang="en-US" sz="2400" dirty="0"/>
              <a:t>YOU WILL GET YOUR TEMPERATURE TAKEN AND WILL BE ASKED IF YOU COMPLETED THE HEALTH SCREENING AT HOME.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F8F71B-87E4-4B80-A10F-6AA3DE725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2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2F254-EEF7-4549-A64F-70F7249D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75997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700"/>
              <a:t>PLEASE STAY HOME IF YOU FEEL SICK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Sleep">
            <a:extLst>
              <a:ext uri="{FF2B5EF4-FFF2-40B4-BE49-F238E27FC236}">
                <a16:creationId xmlns:a16="http://schemas.microsoft.com/office/drawing/2014/main" id="{FD6AD658-C944-4F3A-B888-51F5FB687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9576" y="2642616"/>
            <a:ext cx="3895344" cy="3895344"/>
          </a:xfrm>
          <a:prstGeom prst="rect">
            <a:avLst/>
          </a:prstGeom>
        </p:spPr>
      </p:pic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9892A6-DB3C-40CD-A61A-983DE5E23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2642616"/>
            <a:ext cx="5193792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5E8B-B434-4CB7-9985-3C205F656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/>
              <a:t>ALL FOR ONE AND ONE FOR ALL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84A480-E908-4F7D-9A40-7A9357E0F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4000" dirty="0"/>
              <a:t>SWIMMERS AND COACHES ARE EXPECTED TO FOLLOW SOCIAL DISTANCING, SAFETY, AND SANITATION PROCEDURES. THIS IS A TEAM EFFORT.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5E296F-C974-4FFC-AB16-4AD8F1C18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23D98-7CA5-4CEE-92C8-21939261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IF YOU TEST POSITIVE FOR COVID-19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86F0F7-BFE4-4937-8FFB-3F12973B9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dirty="0"/>
              <a:t>YOU, YOUR LANE-MATE, AND THOSE THAT SWAM IN THE LANES NEXT TO YOU WILL BE REQUIRED TO QUARANTINE FOR A MINIMUM OF 14 DAYS OR UNTIL A NEGATIVE TEST CAN BE SHOWN.</a:t>
            </a:r>
          </a:p>
          <a:p>
            <a:r>
              <a:rPr lang="en-US" dirty="0"/>
              <a:t>YOU WILL BE ASSIGNED TO PERMANENT LANES, SO THAT YOU ARE ALWAYS WITH THE SAME SWIMMER/S AT EACH PRACTICE.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16B958-AA9D-4BC0-BD7F-434A6F466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FDEC0-1696-4AC1-8D2C-4CF4C72B5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PARENTS INFORMATION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085AB8"/>
          </a:solidFill>
          <a:ln w="38100" cap="rnd">
            <a:solidFill>
              <a:srgbClr val="085AB8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BD87E0-6828-4B15-8771-87E1F18C2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DROP OFF AND PICK UP</a:t>
            </a:r>
          </a:p>
          <a:p>
            <a:pPr lvl="1"/>
            <a:r>
              <a:rPr lang="en-US" sz="2000" dirty="0"/>
              <a:t>WHEN YOU DROP OFF YOUR ATHLETE PLEASE DO NOT LEAVE UNTIL SWIMMER HAS BEEN ADMITTED INTO THE FACILITY.</a:t>
            </a:r>
          </a:p>
          <a:p>
            <a:pPr lvl="1"/>
            <a:r>
              <a:rPr lang="en-US" sz="2000" dirty="0"/>
              <a:t>PLEASE ARRIVE ON TIME TO PICK UP YOUR SWIMMER – ATHLETES WILL NOT BE ALLOWED TO GATHER OUTSIDE THE FACILITY WAITING FOR THEIR RIDE. </a:t>
            </a:r>
          </a:p>
          <a:p>
            <a:pPr lvl="1"/>
            <a:r>
              <a:rPr lang="en-US" sz="2000" dirty="0"/>
              <a:t>POOL AREA IS LIMITED TO SWIMMERS AND COACHES ONLY – NO EXCEPTIONS.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D95E13-F6A6-4D5B-9DD3-DC3C3B906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44" y="72469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0091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772</Words>
  <Application>Microsoft Office PowerPoint</Application>
  <PresentationFormat>Widescreen</PresentationFormat>
  <Paragraphs>79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Modern Love</vt:lpstr>
      <vt:lpstr>The Hand</vt:lpstr>
      <vt:lpstr>SketchyVTI</vt:lpstr>
      <vt:lpstr>Welcome back to the pool!!</vt:lpstr>
      <vt:lpstr>REQUIREMENTS TO ATTEND SWIM PRACTICE</vt:lpstr>
      <vt:lpstr>SWIM PRACTICE REQUIREMENTS</vt:lpstr>
      <vt:lpstr>BEFORE YOU LEAVE FOR PRACTICE</vt:lpstr>
      <vt:lpstr>WHEN YOU ARRIVE AT THE FACILITY</vt:lpstr>
      <vt:lpstr>PLEASE STAY HOME IF YOU FEEL SICK</vt:lpstr>
      <vt:lpstr>ALL FOR ONE AND ONE FOR ALL</vt:lpstr>
      <vt:lpstr>IF YOU TEST POSITIVE FOR COVID-19</vt:lpstr>
      <vt:lpstr>PARENTS INFORMATION</vt:lpstr>
      <vt:lpstr>EDINBOROUGH POOL REQUIREMENTS</vt:lpstr>
      <vt:lpstr>EDINBOROUGH POOL REQUIREMENTS CONTINUED</vt:lpstr>
      <vt:lpstr>EDINBOROUGH DIAGRAM</vt:lpstr>
      <vt:lpstr>SOUTHVIEW REQUIREMENTS</vt:lpstr>
      <vt:lpstr>FINAL NOTES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the pool!!</dc:title>
  <dc:creator>jenn helmen-hendricks</dc:creator>
  <cp:lastModifiedBy>Julie McCarthy</cp:lastModifiedBy>
  <cp:revision>2</cp:revision>
  <dcterms:created xsi:type="dcterms:W3CDTF">2020-06-14T21:44:35Z</dcterms:created>
  <dcterms:modified xsi:type="dcterms:W3CDTF">2020-06-19T21:15:31Z</dcterms:modified>
</cp:coreProperties>
</file>