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74"/>
  </p:normalViewPr>
  <p:slideViewPr>
    <p:cSldViewPr snapToGrid="0" snapToObjects="1">
      <p:cViewPr varScale="1">
        <p:scale>
          <a:sx n="105" d="100"/>
          <a:sy n="105" d="100"/>
        </p:scale>
        <p:origin x="3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AD347-6CA0-CA4B-9906-239A64480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E113B-E24C-C144-86FC-AAA6B6FA6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6AD84-B42F-7948-B116-D98343CC1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7736-AE96-D747-879F-83FB7DA1E0A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2E592-7617-B148-8ECB-557FB8C72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BB29D-04F8-BE4C-9E71-B0F2F6B2A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E446-41D9-0041-917B-DFFD5A09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7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3469E-52A9-C74A-BBF8-715F0071D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6085EC-D4A4-AB42-AC3E-A03D88066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C5D38-E742-0642-BE69-19878DC88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7736-AE96-D747-879F-83FB7DA1E0A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18860-95CD-4E45-81FD-203BE041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5E2CD-9682-5340-9F76-27F1FD4F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E446-41D9-0041-917B-DFFD5A09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1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07A63D-259D-BF44-A6D3-1E9E28121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683D4-521C-764F-A350-13A433C9C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8D42B-5C43-114D-B483-279B3883A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7736-AE96-D747-879F-83FB7DA1E0A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1D8AF-66D6-1D49-A384-6523E31C0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977BC-D097-184B-9774-4655F8292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E446-41D9-0041-917B-DFFD5A09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2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B2EE9-5ABD-374E-989F-482149ADA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7F36D-FB29-EA44-824E-A22965ED8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80537-A534-4E4A-B0D2-601B3AE2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7736-AE96-D747-879F-83FB7DA1E0A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11037-A1F7-1349-A041-051CF0BF7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240EE-9FF0-5F45-8150-C49FCA35C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E446-41D9-0041-917B-DFFD5A09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3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6561B-3430-6540-A8F7-A0E41CCB4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FDFA0-214B-E241-AC3F-4DCB847DD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EDF0F-1E8D-8847-BC46-EF14067ED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7736-AE96-D747-879F-83FB7DA1E0A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B7D7F-BEFA-8645-B91F-95000198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CE14A-C125-484F-B695-FB74A0E2A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E446-41D9-0041-917B-DFFD5A09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6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BF0B7-F2E8-204A-9A68-29BCEF3DC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96CE2-1057-F040-AAE1-6CBD01F6B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0D8EE-6A2E-8645-B620-3F5283624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6933A-C363-7746-B0D8-2DBECBA80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7736-AE96-D747-879F-83FB7DA1E0A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51130-5716-6B49-B70D-497040BA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B6519-4130-0F4F-A2A1-46181D0F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E446-41D9-0041-917B-DFFD5A09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0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75C97-E364-D14B-B206-028FDCE98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EBE59-B9B1-B149-8D6B-FD2B9094D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B5D84-0F92-ED4E-B79A-B516D0072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748298-27A5-E54E-B0B8-52ED3E6A1E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A8ECC3-2ACE-4D46-BF87-C4237608F6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949F16-4FD7-4D4B-A94E-E88CEC8CF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7736-AE96-D747-879F-83FB7DA1E0A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53E46E-39F9-4D43-BE5C-30FE6D0B3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BCF2D2-586C-DF40-B021-3F02FBF4E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E446-41D9-0041-917B-DFFD5A09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5AB96-7D72-D445-A940-510B02F6A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DB6BF7-C43D-2843-B9C4-4A352AF35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7736-AE96-D747-879F-83FB7DA1E0A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26C38-1B4D-8B47-B994-3561C9527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41EC56-5878-4741-A828-89AE5B41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E446-41D9-0041-917B-DFFD5A09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3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213C36-503B-E944-BD63-F4A1A42F3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7736-AE96-D747-879F-83FB7DA1E0A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4FE6BD-6627-E243-937F-EE30AAF62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B3B38-4541-1F4E-A8BD-7A845A2B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E446-41D9-0041-917B-DFFD5A09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1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E3B10-A6EF-8E48-863E-9FEED687C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6D180-970B-D84C-BEDB-57929D794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18F88-1027-A247-8728-C4C64265D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511BB-7619-8146-8D7B-D1DA8CEF6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7736-AE96-D747-879F-83FB7DA1E0A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8AF65-81A6-3840-A2C8-24ABB188E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BE30B-6A57-9D42-ACFC-38A96F77C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E446-41D9-0041-917B-DFFD5A09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6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57994-370E-DF4D-BA5A-01DFB3A9B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811BA8-2383-CA4A-9F2E-9EEA6A9DB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722816-80D9-344E-A4E7-2E4BB615C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84A4B-00F6-7F46-BF01-459964E69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7736-AE96-D747-879F-83FB7DA1E0A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9CEDD-3004-9748-9A7A-73529204E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EEB6A6-EF3F-2A4D-AE3A-A753F1CAF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3E446-41D9-0041-917B-DFFD5A09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5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5B54C3-E7CE-944B-B7A1-5FB629C30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7E962-AAB5-F049-B416-DBEDA3C5A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E3EF9-AC9A-9B40-ACA2-4BE577C9C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17736-AE96-D747-879F-83FB7DA1E0A1}" type="datetimeFigureOut">
              <a:rPr lang="en-US" smtClean="0"/>
              <a:t>9/24/21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3E2FA-1C65-E142-A640-775B001810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A89CE-5BDA-B24D-92DA-630379C28E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3E446-41D9-0041-917B-DFFD5A096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5E9A3BBE-D5A4-5E4A-B8A0-6D8C12356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764" y="1784590"/>
            <a:ext cx="3294253" cy="32670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50791A-16D7-0546-88ED-D3D68E105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528" y="442217"/>
            <a:ext cx="4011168" cy="1014311"/>
          </a:xfrm>
        </p:spPr>
        <p:txBody>
          <a:bodyPr>
            <a:noAutofit/>
          </a:bodyPr>
          <a:lstStyle/>
          <a:p>
            <a:pPr algn="ctr"/>
            <a:r>
              <a:rPr lang="en-US" sz="3000" dirty="0">
                <a:solidFill>
                  <a:schemeClr val="tx1"/>
                </a:solidFill>
              </a:rPr>
              <a:t>LSSC Tentative Meet Schedule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1200" b="1" i="1" dirty="0">
                <a:solidFill>
                  <a:schemeClr val="tx1"/>
                </a:solidFill>
              </a:rPr>
              <a:t>Established 2012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4121E-4154-3043-BF97-7DFF73AF7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981" y="1913974"/>
            <a:ext cx="7120128" cy="470628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1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Tentative Meet Schedule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22-24:  Great Wolf Invite, Northdale Middle School, Coon Rapids, MN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20-21: HAST Invite, Hastings Middle School, Hastings, MN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11:  Hopkins Hurricanes Winter Invite, University of Minnesota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22-23:  St Croix Swim Club Invite, St. </a:t>
            </a:r>
            <a:r>
              <a: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Catherine University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5-6:  WEST Last Chance Meet, Pioneer Middle School, Chaska, MN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4-6:  Minnesota Regional Championships, Site TBD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10-13:  MN Senior State Championships, Site TBD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17-20:  MN Age Group State Championships, Site TBD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168" lvl="1" indent="0">
              <a:buNone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EC5FD9-359A-7044-B35E-596B3A5633B8}"/>
              </a:ext>
            </a:extLst>
          </p:cNvPr>
          <p:cNvSpPr txBox="1"/>
          <p:nvPr/>
        </p:nvSpPr>
        <p:spPr>
          <a:xfrm>
            <a:off x="10735733" y="23029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05F22E-24A4-BE47-9C56-C6087ECCE28E}"/>
              </a:ext>
            </a:extLst>
          </p:cNvPr>
          <p:cNvSpPr txBox="1"/>
          <p:nvPr/>
        </p:nvSpPr>
        <p:spPr>
          <a:xfrm>
            <a:off x="6570133" y="26273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17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7291</TotalTime>
  <Words>107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LSSC Tentative Meet Schedule Established 2012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LSSC Tentative Meet Schedule Established 2012</dc:title>
  <dc:creator>Howie Leathers</dc:creator>
  <cp:lastModifiedBy>Howie Leathers</cp:lastModifiedBy>
  <cp:revision>2</cp:revision>
  <dcterms:created xsi:type="dcterms:W3CDTF">2021-09-16T19:48:38Z</dcterms:created>
  <dcterms:modified xsi:type="dcterms:W3CDTF">2021-09-24T19:06:36Z</dcterms:modified>
</cp:coreProperties>
</file>