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A82491-8241-40FD-906A-E9591E53A41F}" v="8" dt="2019-03-09T20:10:29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11FB-3CE1-4758-ABFE-A62C8FFFAF2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F359-1A94-411E-B7C8-9B519D29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4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11FB-3CE1-4758-ABFE-A62C8FFFAF2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F359-1A94-411E-B7C8-9B519D29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5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11FB-3CE1-4758-ABFE-A62C8FFFAF2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F359-1A94-411E-B7C8-9B519D29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11FB-3CE1-4758-ABFE-A62C8FFFAF2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F359-1A94-411E-B7C8-9B519D29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11FB-3CE1-4758-ABFE-A62C8FFFAF2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F359-1A94-411E-B7C8-9B519D29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5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11FB-3CE1-4758-ABFE-A62C8FFFAF2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F359-1A94-411E-B7C8-9B519D29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5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11FB-3CE1-4758-ABFE-A62C8FFFAF2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F359-1A94-411E-B7C8-9B519D29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6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11FB-3CE1-4758-ABFE-A62C8FFFAF2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F359-1A94-411E-B7C8-9B519D29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11FB-3CE1-4758-ABFE-A62C8FFFAF2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F359-1A94-411E-B7C8-9B519D29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8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11FB-3CE1-4758-ABFE-A62C8FFFAF2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F359-1A94-411E-B7C8-9B519D29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11FB-3CE1-4758-ABFE-A62C8FFFAF2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F359-1A94-411E-B7C8-9B519D29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511FB-3CE1-4758-ABFE-A62C8FFFAF2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3F359-1A94-411E-B7C8-9B519D293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3840"/>
            <a:ext cx="12042699" cy="51409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0339" y="142855"/>
            <a:ext cx="512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An Athlet</a:t>
            </a:r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e’s Plate</a:t>
            </a:r>
            <a:endParaRPr lang="en-US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151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933FA7-44D7-43C6-B184-ACD7D9D0F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06" y="53558"/>
            <a:ext cx="10512863" cy="68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03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338318-F10E-42EF-87C6-CBB63FE2B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209" y="159266"/>
            <a:ext cx="8771669" cy="64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8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TCF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Seguin, Lisa</dc:creator>
  <cp:lastModifiedBy>David Kenison</cp:lastModifiedBy>
  <cp:revision>26</cp:revision>
  <cp:lastPrinted>2019-03-11T19:08:06Z</cp:lastPrinted>
  <dcterms:created xsi:type="dcterms:W3CDTF">2019-03-04T17:13:58Z</dcterms:created>
  <dcterms:modified xsi:type="dcterms:W3CDTF">2019-03-21T19:50:07Z</dcterms:modified>
</cp:coreProperties>
</file>