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84" r:id="rId3"/>
    <p:sldId id="293" r:id="rId4"/>
    <p:sldId id="292" r:id="rId5"/>
    <p:sldId id="290" r:id="rId6"/>
    <p:sldId id="263" r:id="rId7"/>
    <p:sldId id="289" r:id="rId8"/>
    <p:sldId id="291" r:id="rId9"/>
    <p:sldId id="285" r:id="rId10"/>
    <p:sldId id="268" r:id="rId11"/>
    <p:sldId id="260" r:id="rId12"/>
    <p:sldId id="270" r:id="rId13"/>
    <p:sldId id="294" r:id="rId14"/>
    <p:sldId id="259" r:id="rId15"/>
    <p:sldId id="286" r:id="rId16"/>
    <p:sldId id="287" r:id="rId17"/>
    <p:sldId id="288" r:id="rId18"/>
    <p:sldId id="295" r:id="rId19"/>
    <p:sldId id="296" r:id="rId20"/>
    <p:sldId id="276" r:id="rId21"/>
    <p:sldId id="297" r:id="rId22"/>
    <p:sldId id="302" r:id="rId23"/>
    <p:sldId id="298" r:id="rId24"/>
    <p:sldId id="299" r:id="rId25"/>
    <p:sldId id="300" r:id="rId26"/>
    <p:sldId id="301" r:id="rId27"/>
    <p:sldId id="305" r:id="rId28"/>
  </p:sldIdLst>
  <p:sldSz cx="12192000" cy="6858000"/>
  <p:notesSz cx="7102475" cy="9388475"/>
  <p:defaultTextStyle>
    <a:lvl1pPr defTabSz="457200">
      <a:defRPr>
        <a:latin typeface="Tw Cen MT"/>
        <a:ea typeface="Tw Cen MT"/>
        <a:cs typeface="Tw Cen MT"/>
        <a:sym typeface="Tw Cen MT"/>
      </a:defRPr>
    </a:lvl1pPr>
    <a:lvl2pPr indent="457200" defTabSz="457200">
      <a:defRPr>
        <a:latin typeface="Tw Cen MT"/>
        <a:ea typeface="Tw Cen MT"/>
        <a:cs typeface="Tw Cen MT"/>
        <a:sym typeface="Tw Cen MT"/>
      </a:defRPr>
    </a:lvl2pPr>
    <a:lvl3pPr indent="914400" defTabSz="457200">
      <a:defRPr>
        <a:latin typeface="Tw Cen MT"/>
        <a:ea typeface="Tw Cen MT"/>
        <a:cs typeface="Tw Cen MT"/>
        <a:sym typeface="Tw Cen MT"/>
      </a:defRPr>
    </a:lvl3pPr>
    <a:lvl4pPr indent="1371600" defTabSz="457200">
      <a:defRPr>
        <a:latin typeface="Tw Cen MT"/>
        <a:ea typeface="Tw Cen MT"/>
        <a:cs typeface="Tw Cen MT"/>
        <a:sym typeface="Tw Cen MT"/>
      </a:defRPr>
    </a:lvl4pPr>
    <a:lvl5pPr indent="1828800" defTabSz="457200">
      <a:defRPr>
        <a:latin typeface="Tw Cen MT"/>
        <a:ea typeface="Tw Cen MT"/>
        <a:cs typeface="Tw Cen MT"/>
        <a:sym typeface="Tw Cen MT"/>
      </a:defRPr>
    </a:lvl5pPr>
    <a:lvl6pPr indent="2286000" defTabSz="457200">
      <a:defRPr>
        <a:latin typeface="Tw Cen MT"/>
        <a:ea typeface="Tw Cen MT"/>
        <a:cs typeface="Tw Cen MT"/>
        <a:sym typeface="Tw Cen MT"/>
      </a:defRPr>
    </a:lvl6pPr>
    <a:lvl7pPr indent="2743200" defTabSz="457200">
      <a:defRPr>
        <a:latin typeface="Tw Cen MT"/>
        <a:ea typeface="Tw Cen MT"/>
        <a:cs typeface="Tw Cen MT"/>
        <a:sym typeface="Tw Cen MT"/>
      </a:defRPr>
    </a:lvl7pPr>
    <a:lvl8pPr indent="3200400" defTabSz="457200">
      <a:defRPr>
        <a:latin typeface="Tw Cen MT"/>
        <a:ea typeface="Tw Cen MT"/>
        <a:cs typeface="Tw Cen MT"/>
        <a:sym typeface="Tw Cen MT"/>
      </a:defRPr>
    </a:lvl8pPr>
    <a:lvl9pPr indent="3657600" defTabSz="457200">
      <a:defRPr>
        <a:latin typeface="Tw Cen MT"/>
        <a:ea typeface="Tw Cen MT"/>
        <a:cs typeface="Tw Cen MT"/>
        <a:sym typeface="Tw Cen M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BCFE0"/>
          </a:solidFill>
        </a:fill>
      </a:tcStyle>
    </a:wholeTbl>
    <a:band2H>
      <a:tcTxStyle/>
      <a:tcStyle>
        <a:tcBdr/>
        <a:fill>
          <a:solidFill>
            <a:srgbClr val="E7E8F0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74FA4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74FA4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74FA4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E4DB"/>
          </a:solidFill>
        </a:fill>
      </a:tcStyle>
    </a:wholeTbl>
    <a:band2H>
      <a:tcTxStyle/>
      <a:tcStyle>
        <a:tcBdr/>
        <a:fill>
          <a:solidFill>
            <a:srgbClr val="E9F2EE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3B18F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3B18F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3B18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FF1"/>
          </a:solidFill>
        </a:fill>
      </a:tcStyle>
    </a:wholeTbl>
    <a:band2H>
      <a:tcTxStyle/>
      <a:tcStyle>
        <a:tcBdr/>
        <a:fill>
          <a:solidFill>
            <a:srgbClr val="F1E9F8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52D9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52D9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52D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74FA4"/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74FA4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Tw Cen MT"/>
          <a:ea typeface="Tw Cen MT"/>
          <a:cs typeface="Tw Cen M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1" autoAdjust="0"/>
    <p:restoredTop sz="86410" autoAdjust="0"/>
  </p:normalViewPr>
  <p:slideViewPr>
    <p:cSldViewPr snapToGrid="0">
      <p:cViewPr varScale="1">
        <p:scale>
          <a:sx n="56" d="100"/>
          <a:sy n="56" d="100"/>
        </p:scale>
        <p:origin x="1008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604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  <a:prstGeom prst="rect">
            <a:avLst/>
          </a:prstGeom>
        </p:spPr>
        <p:txBody>
          <a:bodyPr lIns="94229" tIns="47114" rIns="94229" bIns="47114"/>
          <a:lstStyle/>
          <a:p>
            <a:pPr lvl="0"/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xfrm>
            <a:off x="946997" y="4459526"/>
            <a:ext cx="5208482" cy="4224814"/>
          </a:xfrm>
          <a:prstGeom prst="rect">
            <a:avLst/>
          </a:prstGeom>
        </p:spPr>
        <p:txBody>
          <a:bodyPr lIns="94229" tIns="47114" rIns="94229" bIns="47114"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/>
              <a:t>Succession Planning?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6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/>
              <a:t>Succession Planning?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159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/>
              <a:t>Succession Planning?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818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/>
              <a:t>Succession Planning?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318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/>
              <a:t>Succession Planning?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 descr="\\DROBO-FS\QuickDrops\JB\PPTX NG\Droplets\LightingOverlay.png"/>
          <p:cNvPicPr/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751011" y="0"/>
            <a:ext cx="8689977" cy="3809999"/>
          </a:xfrm>
          <a:prstGeom prst="rect">
            <a:avLst/>
          </a:prstGeom>
        </p:spPr>
        <p:txBody>
          <a:bodyPr anchor="b"/>
          <a:lstStyle>
            <a:lvl1pPr algn="ctr">
              <a:defRPr sz="4800"/>
            </a:lvl1pPr>
          </a:lstStyle>
          <a:p>
            <a:pPr lvl="0">
              <a:defRPr sz="1800" cap="none"/>
            </a:pPr>
            <a:r>
              <a:rPr sz="4800" cap="all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751011" y="3886200"/>
            <a:ext cx="8689977" cy="297180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200">
                <a:solidFill>
                  <a:srgbClr val="808080"/>
                </a:solidFill>
              </a:defRPr>
            </a:lvl1pPr>
            <a:lvl2pPr marL="0" indent="457200" algn="ctr">
              <a:buClrTx/>
              <a:buSzTx/>
              <a:buFontTx/>
              <a:buNone/>
              <a:defRPr sz="2200">
                <a:solidFill>
                  <a:srgbClr val="808080"/>
                </a:solidFill>
              </a:defRPr>
            </a:lvl2pPr>
            <a:lvl3pPr marL="0" indent="914400" algn="ctr">
              <a:buClrTx/>
              <a:buSzTx/>
              <a:buFontTx/>
              <a:buNone/>
              <a:defRPr sz="2200">
                <a:solidFill>
                  <a:srgbClr val="808080"/>
                </a:solidFill>
              </a:defRPr>
            </a:lvl3pPr>
            <a:lvl4pPr marL="0" indent="1371600" algn="ctr">
              <a:buClrTx/>
              <a:buSzTx/>
              <a:buFontTx/>
              <a:buNone/>
              <a:defRPr sz="2200">
                <a:solidFill>
                  <a:srgbClr val="808080"/>
                </a:solidFill>
              </a:defRPr>
            </a:lvl4pPr>
            <a:lvl5pPr marL="0" indent="1828800" algn="ctr">
              <a:buClrTx/>
              <a:buSzTx/>
              <a:buFontTx/>
              <a:buNone/>
              <a:defRPr sz="2200">
                <a:solidFill>
                  <a:srgbClr val="808080"/>
                </a:solidFill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200" cap="all">
                <a:solidFill>
                  <a:srgbClr val="808080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2200" cap="all">
                <a:solidFill>
                  <a:srgbClr val="808080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2200" cap="all">
                <a:solidFill>
                  <a:srgbClr val="808080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2200" cap="all">
                <a:solidFill>
                  <a:srgbClr val="808080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2200" cap="all">
                <a:solidFill>
                  <a:srgbClr val="808080"/>
                </a:solidFill>
              </a:rPr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16" name="Picture 15" descr="A picture containing water&#10;&#10;Description automatically generated">
            <a:extLst>
              <a:ext uri="{FF2B5EF4-FFF2-40B4-BE49-F238E27FC236}">
                <a16:creationId xmlns:a16="http://schemas.microsoft.com/office/drawing/2014/main" id="{065B2278-D3DA-40E9-A5F4-B72FBA94A4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8" b="-1"/>
          <a:stretch/>
        </p:blipFill>
        <p:spPr>
          <a:xfrm>
            <a:off x="-5" y="-121920"/>
            <a:ext cx="12192005" cy="69799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E3B1C2-BB99-4EE3-B98F-EAA3B23789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-121921"/>
            <a:ext cx="12192004" cy="6979921"/>
          </a:xfrm>
          <a:prstGeom prst="rect">
            <a:avLst/>
          </a:prstGeom>
        </p:spPr>
      </p:pic>
      <p:pic>
        <p:nvPicPr>
          <p:cNvPr id="23" name="image5.png">
            <a:extLst>
              <a:ext uri="{FF2B5EF4-FFF2-40B4-BE49-F238E27FC236}">
                <a16:creationId xmlns:a16="http://schemas.microsoft.com/office/drawing/2014/main" id="{C8B016C4-1044-4795-84DD-CF32B6B934E3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10282894" y="210048"/>
            <a:ext cx="1524545" cy="1402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Pictur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xfrm>
            <a:off x="913773" y="88031"/>
            <a:ext cx="10364453" cy="264940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cap="none"/>
            </a:pPr>
            <a:r>
              <a:rPr sz="3600" cap="all"/>
              <a:t>Title Text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xfrm>
            <a:off x="913773" y="2737434"/>
            <a:ext cx="3296410" cy="204364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ClrTx/>
              <a:buSzTx/>
              <a:buFontTx/>
              <a:buNone/>
              <a:defRPr sz="2200"/>
            </a:lvl1pPr>
            <a:lvl2pPr marL="0" indent="457200" algn="ctr">
              <a:lnSpc>
                <a:spcPct val="85000"/>
              </a:lnSpc>
              <a:buClrTx/>
              <a:buSzTx/>
              <a:buFontTx/>
              <a:buNone/>
              <a:defRPr sz="2200"/>
            </a:lvl2pPr>
            <a:lvl3pPr marL="0" indent="914400" algn="ctr">
              <a:lnSpc>
                <a:spcPct val="85000"/>
              </a:lnSpc>
              <a:buClrTx/>
              <a:buSzTx/>
              <a:buFontTx/>
              <a:buNone/>
              <a:defRPr sz="2200"/>
            </a:lvl3pPr>
            <a:lvl4pPr marL="0" indent="1371600" algn="ctr">
              <a:lnSpc>
                <a:spcPct val="85000"/>
              </a:lnSpc>
              <a:buClrTx/>
              <a:buSzTx/>
              <a:buFontTx/>
              <a:buNone/>
              <a:defRPr sz="2200"/>
            </a:lvl4pPr>
            <a:lvl5pPr marL="0" indent="1828800" algn="ctr">
              <a:lnSpc>
                <a:spcPct val="85000"/>
              </a:lnSpc>
              <a:buClrTx/>
              <a:buSzTx/>
              <a:buFontTx/>
              <a:buNone/>
              <a:defRPr sz="2200"/>
            </a:lvl5pPr>
          </a:lstStyle>
          <a:p>
            <a:pPr lvl="0">
              <a:defRPr sz="1800" cap="none"/>
            </a:pPr>
            <a:r>
              <a:rPr sz="2200" cap="all"/>
              <a:t>Body Level One</a:t>
            </a:r>
          </a:p>
          <a:p>
            <a:pPr lvl="1">
              <a:defRPr sz="1800" cap="none"/>
            </a:pPr>
            <a:r>
              <a:rPr sz="2200" cap="all"/>
              <a:t>Body Level Two</a:t>
            </a:r>
          </a:p>
          <a:p>
            <a:pPr lvl="2">
              <a:defRPr sz="1800" cap="none"/>
            </a:pPr>
            <a:r>
              <a:rPr sz="2200" cap="all"/>
              <a:t>Body Level Three</a:t>
            </a:r>
          </a:p>
          <a:p>
            <a:pPr lvl="3">
              <a:defRPr sz="1800" cap="none"/>
            </a:pPr>
            <a:r>
              <a:rPr sz="2200" cap="all"/>
              <a:t>Body Level Four</a:t>
            </a:r>
          </a:p>
          <a:p>
            <a:pPr lvl="4">
              <a:defRPr sz="1800" cap="none"/>
            </a:pPr>
            <a:r>
              <a:rPr sz="2200" cap="all"/>
              <a:t>Body Level Five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913775" y="466117"/>
            <a:ext cx="10364452" cy="1900977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cap="none"/>
            </a:pPr>
            <a:r>
              <a:rPr sz="3600" cap="all"/>
              <a:t>Title Text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xfrm>
            <a:off x="913775" y="2367092"/>
            <a:ext cx="10364452" cy="4490908"/>
          </a:xfrm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2000" cap="all"/>
              <a:t>Body Level One</a:t>
            </a:r>
          </a:p>
          <a:p>
            <a:pPr lvl="1">
              <a:defRPr sz="1800" cap="none"/>
            </a:pPr>
            <a:r>
              <a:rPr sz="2000" cap="all"/>
              <a:t>Body Level Two</a:t>
            </a:r>
          </a:p>
          <a:p>
            <a:pPr lvl="2">
              <a:defRPr sz="1800" cap="none"/>
            </a:pPr>
            <a:r>
              <a:rPr sz="2000" cap="all"/>
              <a:t>Body Level Three</a:t>
            </a:r>
          </a:p>
          <a:p>
            <a:pPr lvl="3">
              <a:defRPr sz="1800" cap="none"/>
            </a:pPr>
            <a:r>
              <a:rPr sz="2000" cap="all"/>
              <a:t>Body Level Four</a:t>
            </a:r>
          </a:p>
          <a:p>
            <a:pPr lvl="4">
              <a:defRPr sz="1800" cap="none"/>
            </a:pPr>
            <a:r>
              <a:rPr sz="2000" cap="all"/>
              <a:t>Body Level Five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3600" cap="all"/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2000" cap="all"/>
              <a:t>Body Level One</a:t>
            </a:r>
          </a:p>
          <a:p>
            <a:pPr lvl="1">
              <a:defRPr sz="1800" cap="none"/>
            </a:pPr>
            <a:r>
              <a:rPr sz="2000" cap="all"/>
              <a:t>Body Level Two</a:t>
            </a:r>
          </a:p>
          <a:p>
            <a:pPr lvl="2">
              <a:defRPr sz="1800" cap="none"/>
            </a:pPr>
            <a:r>
              <a:rPr sz="2000" cap="all"/>
              <a:t>Body Level Three</a:t>
            </a:r>
          </a:p>
          <a:p>
            <a:pPr lvl="3">
              <a:defRPr sz="1800" cap="none"/>
            </a:pPr>
            <a:r>
              <a:rPr sz="2000" cap="all"/>
              <a:t>Body Level Four</a:t>
            </a:r>
          </a:p>
          <a:p>
            <a:pPr lvl="4">
              <a:defRPr sz="1800" cap="none"/>
            </a:pPr>
            <a:r>
              <a:rPr sz="2000" cap="all"/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913773" y="0"/>
            <a:ext cx="10351753" cy="3565382"/>
          </a:xfrm>
          <a:prstGeom prst="rect">
            <a:avLst/>
          </a:prstGeom>
        </p:spPr>
        <p:txBody>
          <a:bodyPr anchor="b"/>
          <a:lstStyle>
            <a:lvl1pPr algn="ctr">
              <a:defRPr sz="4000"/>
            </a:lvl1pPr>
          </a:lstStyle>
          <a:p>
            <a:pPr lvl="0">
              <a:defRPr sz="1800" cap="none"/>
            </a:pPr>
            <a:r>
              <a:rPr sz="4000" cap="all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913773" y="3657456"/>
            <a:ext cx="10351753" cy="3082684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  <a:lvl2pPr marL="0" indent="457200" algn="ctr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2pPr>
            <a:lvl3pPr marL="0" indent="914400" algn="ctr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3pPr>
            <a:lvl4pPr marL="0" indent="1371600" algn="ctr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4pPr>
            <a:lvl5pPr marL="0" indent="1828800" algn="ctr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000" cap="all">
                <a:solidFill>
                  <a:srgbClr val="808080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2000" cap="all">
                <a:solidFill>
                  <a:srgbClr val="808080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2000" cap="all">
                <a:solidFill>
                  <a:srgbClr val="808080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2000" cap="all">
                <a:solidFill>
                  <a:srgbClr val="808080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2000" cap="all">
                <a:solidFill>
                  <a:srgbClr val="808080"/>
                </a:solidFill>
              </a:rPr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913775" y="577073"/>
            <a:ext cx="10364452" cy="1679065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cap="none"/>
            </a:pPr>
            <a:r>
              <a:rPr sz="3600" cap="all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1146327" y="2256137"/>
            <a:ext cx="4873475" cy="79487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ClrTx/>
              <a:buSzTx/>
              <a:buFontTx/>
              <a:buNone/>
              <a:defRPr sz="2600"/>
            </a:lvl1pPr>
            <a:lvl2pPr marL="0" indent="457200">
              <a:lnSpc>
                <a:spcPct val="85000"/>
              </a:lnSpc>
              <a:buClrTx/>
              <a:buSzTx/>
              <a:buFontTx/>
              <a:buNone/>
              <a:defRPr sz="2600"/>
            </a:lvl2pPr>
            <a:lvl3pPr marL="0" indent="914400">
              <a:lnSpc>
                <a:spcPct val="85000"/>
              </a:lnSpc>
              <a:buClrTx/>
              <a:buSzTx/>
              <a:buFontTx/>
              <a:buNone/>
              <a:defRPr sz="2600"/>
            </a:lvl3pPr>
            <a:lvl4pPr marL="0" indent="1371600">
              <a:lnSpc>
                <a:spcPct val="85000"/>
              </a:lnSpc>
              <a:buClrTx/>
              <a:buSzTx/>
              <a:buFontTx/>
              <a:buNone/>
              <a:defRPr sz="2600"/>
            </a:lvl4pPr>
            <a:lvl5pPr marL="0" indent="1828800">
              <a:lnSpc>
                <a:spcPct val="85000"/>
              </a:lnSpc>
              <a:buClrTx/>
              <a:buSzTx/>
              <a:buFontTx/>
              <a:buNone/>
              <a:defRPr sz="2600"/>
            </a:lvl5pPr>
          </a:lstStyle>
          <a:p>
            <a:pPr lvl="0">
              <a:defRPr sz="1800" cap="none"/>
            </a:pPr>
            <a:r>
              <a:rPr sz="2600" cap="all"/>
              <a:t>Body Level One</a:t>
            </a:r>
          </a:p>
          <a:p>
            <a:pPr lvl="1">
              <a:defRPr sz="1800" cap="none"/>
            </a:pPr>
            <a:r>
              <a:rPr sz="2600" cap="all"/>
              <a:t>Body Level Two</a:t>
            </a:r>
          </a:p>
          <a:p>
            <a:pPr lvl="2">
              <a:defRPr sz="1800" cap="none"/>
            </a:pPr>
            <a:r>
              <a:rPr sz="2600" cap="all"/>
              <a:t>Body Level Three</a:t>
            </a:r>
          </a:p>
          <a:p>
            <a:pPr lvl="3">
              <a:defRPr sz="1800" cap="none"/>
            </a:pPr>
            <a:r>
              <a:rPr sz="2600" cap="all"/>
              <a:t>Body Level Four</a:t>
            </a:r>
          </a:p>
          <a:p>
            <a:pPr lvl="4">
              <a:defRPr sz="1800" cap="none"/>
            </a:pPr>
            <a:r>
              <a:rPr sz="2600" cap="all"/>
              <a:t>Body Level Five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913775" y="618516"/>
            <a:ext cx="10364452" cy="1596178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cap="none"/>
            </a:pPr>
            <a:r>
              <a:rPr sz="3600" cap="all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913775" y="0"/>
            <a:ext cx="3935689" cy="2632853"/>
          </a:xfrm>
          <a:prstGeom prst="rect">
            <a:avLst/>
          </a:prstGeom>
        </p:spPr>
        <p:txBody>
          <a:bodyPr anchor="b"/>
          <a:lstStyle>
            <a:lvl1pPr algn="ctr">
              <a:defRPr sz="3200"/>
            </a:lvl1pPr>
          </a:lstStyle>
          <a:p>
            <a:pPr lvl="0">
              <a:defRPr sz="1800" cap="none"/>
            </a:pPr>
            <a:r>
              <a:rPr sz="3200" cap="all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5078062" y="609600"/>
            <a:ext cx="6200164" cy="6248400"/>
          </a:xfrm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2000" cap="all"/>
              <a:t>Body Level One</a:t>
            </a:r>
          </a:p>
          <a:p>
            <a:pPr lvl="1">
              <a:defRPr sz="1800" cap="none"/>
            </a:pPr>
            <a:r>
              <a:rPr sz="2000" cap="all"/>
              <a:t>Body Level Two</a:t>
            </a:r>
          </a:p>
          <a:p>
            <a:pPr lvl="2">
              <a:defRPr sz="1800" cap="none"/>
            </a:pPr>
            <a:r>
              <a:rPr sz="2000" cap="all"/>
              <a:t>Body Level Three</a:t>
            </a:r>
          </a:p>
          <a:p>
            <a:pPr lvl="3">
              <a:defRPr sz="1800" cap="none"/>
            </a:pPr>
            <a:r>
              <a:rPr sz="2000" cap="all"/>
              <a:t>Body Level Four</a:t>
            </a:r>
          </a:p>
          <a:p>
            <a:pPr lvl="4">
              <a:defRPr sz="1800" cap="none"/>
            </a:pPr>
            <a:r>
              <a:rPr sz="2000" cap="all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1446212" y="602072"/>
            <a:ext cx="9302753" cy="300796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pPr lvl="0">
              <a:defRPr sz="1800" cap="none"/>
            </a:pPr>
            <a:r>
              <a:rPr sz="3200" cap="all"/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1720644" y="3610031"/>
            <a:ext cx="8752300" cy="230929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400"/>
            </a:lvl1pPr>
            <a:lvl2pPr marL="0" indent="457200">
              <a:buClrTx/>
              <a:buSzTx/>
              <a:buFontTx/>
              <a:buNone/>
              <a:defRPr sz="1400"/>
            </a:lvl2pPr>
            <a:lvl3pPr marL="0" indent="914400">
              <a:buClrTx/>
              <a:buSzTx/>
              <a:buFontTx/>
              <a:buNone/>
              <a:defRPr sz="1400"/>
            </a:lvl3pPr>
            <a:lvl4pPr marL="0" indent="1371600">
              <a:buClrTx/>
              <a:buSzTx/>
              <a:buFontTx/>
              <a:buNone/>
              <a:defRPr sz="1400"/>
            </a:lvl4pPr>
            <a:lvl5pPr marL="0" indent="1828800">
              <a:buClrTx/>
              <a:buSzTx/>
              <a:buFontTx/>
              <a:buNone/>
              <a:defRPr sz="1400"/>
            </a:lvl5pPr>
          </a:lstStyle>
          <a:p>
            <a:pPr lvl="0">
              <a:defRPr sz="1800" cap="none"/>
            </a:pPr>
            <a:r>
              <a:rPr sz="1400" cap="all"/>
              <a:t>Body Level One</a:t>
            </a:r>
          </a:p>
          <a:p>
            <a:pPr lvl="1">
              <a:defRPr sz="1800" cap="none"/>
            </a:pPr>
            <a:r>
              <a:rPr sz="1400" cap="all"/>
              <a:t>Body Level Two</a:t>
            </a:r>
          </a:p>
          <a:p>
            <a:pPr lvl="2">
              <a:defRPr sz="1800" cap="none"/>
            </a:pPr>
            <a:r>
              <a:rPr sz="1400" cap="all"/>
              <a:t>Body Level Three</a:t>
            </a:r>
          </a:p>
          <a:p>
            <a:pPr lvl="3">
              <a:defRPr sz="1800" cap="none"/>
            </a:pPr>
            <a:r>
              <a:rPr sz="1400" cap="all"/>
              <a:t>Body Level Four</a:t>
            </a:r>
          </a:p>
          <a:p>
            <a:pPr lvl="4">
              <a:defRPr sz="1800" cap="none"/>
            </a:pPr>
            <a:r>
              <a:rPr sz="1400" cap="all"/>
              <a:t>Body Level Five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4" name="Shape 54"/>
          <p:cNvSpPr/>
          <p:nvPr/>
        </p:nvSpPr>
        <p:spPr>
          <a:xfrm>
            <a:off x="1001487" y="448383"/>
            <a:ext cx="609601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0" cap="all"/>
            </a:lvl1pPr>
          </a:lstStyle>
          <a:p>
            <a:pPr lvl="0">
              <a:defRPr sz="1800" cap="none"/>
            </a:pPr>
            <a:r>
              <a:rPr sz="8000" cap="all"/>
              <a:t>“</a:t>
            </a:r>
          </a:p>
        </p:txBody>
      </p:sp>
      <p:sp>
        <p:nvSpPr>
          <p:cNvPr id="55" name="Shape 55"/>
          <p:cNvSpPr/>
          <p:nvPr/>
        </p:nvSpPr>
        <p:spPr>
          <a:xfrm>
            <a:off x="10557557" y="2687796"/>
            <a:ext cx="609601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8000" cap="all"/>
            </a:lvl1pPr>
          </a:lstStyle>
          <a:p>
            <a:pPr lvl="0">
              <a:defRPr sz="1800" cap="none"/>
            </a:pPr>
            <a:r>
              <a:rPr sz="8000" cap="all"/>
              <a:t>”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ame C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913775" y="424221"/>
            <a:ext cx="10364452" cy="4226336"/>
          </a:xfrm>
          <a:prstGeom prst="rect">
            <a:avLst/>
          </a:prstGeom>
        </p:spPr>
        <p:txBody>
          <a:bodyPr anchor="b"/>
          <a:lstStyle>
            <a:lvl1pPr algn="ctr">
              <a:defRPr sz="3200"/>
            </a:lvl1pPr>
          </a:lstStyle>
          <a:p>
            <a:pPr lvl="0">
              <a:defRPr sz="1800" cap="none"/>
            </a:pPr>
            <a:r>
              <a:rPr sz="3200" cap="all"/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913775" y="4662335"/>
            <a:ext cx="10364452" cy="2195665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600"/>
            </a:lvl1pPr>
            <a:lvl2pPr marL="0" indent="457200" algn="ctr">
              <a:buClrTx/>
              <a:buSzTx/>
              <a:buFontTx/>
              <a:buNone/>
              <a:defRPr sz="1600"/>
            </a:lvl2pPr>
            <a:lvl3pPr marL="0" indent="914400" algn="ctr">
              <a:buClrTx/>
              <a:buSzTx/>
              <a:buFontTx/>
              <a:buNone/>
              <a:defRPr sz="1600"/>
            </a:lvl3pPr>
            <a:lvl4pPr marL="0" indent="1371600" algn="ctr">
              <a:buClrTx/>
              <a:buSzTx/>
              <a:buFontTx/>
              <a:buNone/>
              <a:defRPr sz="1600"/>
            </a:lvl4pPr>
            <a:lvl5pPr marL="0" indent="1828800" algn="ctr">
              <a:buClrTx/>
              <a:buSzTx/>
              <a:buFontTx/>
              <a:buNone/>
              <a:defRPr sz="1600"/>
            </a:lvl5pPr>
          </a:lstStyle>
          <a:p>
            <a:pPr lvl="0">
              <a:defRPr sz="1800" cap="none"/>
            </a:pPr>
            <a:r>
              <a:rPr sz="1600" cap="all"/>
              <a:t>Body Level One</a:t>
            </a:r>
          </a:p>
          <a:p>
            <a:pPr lvl="1">
              <a:defRPr sz="1800" cap="none"/>
            </a:pPr>
            <a:r>
              <a:rPr sz="1600" cap="all"/>
              <a:t>Body Level Two</a:t>
            </a:r>
          </a:p>
          <a:p>
            <a:pPr lvl="2">
              <a:defRPr sz="1800" cap="none"/>
            </a:pPr>
            <a:r>
              <a:rPr sz="1600" cap="all"/>
              <a:t>Body Level Three</a:t>
            </a:r>
          </a:p>
          <a:p>
            <a:pPr lvl="3">
              <a:defRPr sz="1800" cap="none"/>
            </a:pPr>
            <a:r>
              <a:rPr sz="1600" cap="all"/>
              <a:t>Body Level Four</a:t>
            </a:r>
          </a:p>
          <a:p>
            <a:pPr lvl="4">
              <a:defRPr sz="1800" cap="none"/>
            </a:pPr>
            <a:r>
              <a:rPr sz="1600" cap="all"/>
              <a:t>Body Level Five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913773" y="569626"/>
            <a:ext cx="10364453" cy="1685042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cap="none"/>
            </a:pPr>
            <a:r>
              <a:rPr sz="3600" cap="all"/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913773" y="2254667"/>
            <a:ext cx="3298978" cy="6886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ClrTx/>
              <a:buSzTx/>
              <a:buFontTx/>
              <a:buNone/>
              <a:defRPr sz="2400"/>
            </a:lvl1pPr>
            <a:lvl2pPr marL="0" indent="457200" algn="ctr">
              <a:lnSpc>
                <a:spcPct val="85000"/>
              </a:lnSpc>
              <a:buClrTx/>
              <a:buSzTx/>
              <a:buFontTx/>
              <a:buNone/>
              <a:defRPr sz="2400"/>
            </a:lvl2pPr>
            <a:lvl3pPr marL="0" indent="914400" algn="ctr">
              <a:lnSpc>
                <a:spcPct val="85000"/>
              </a:lnSpc>
              <a:buClrTx/>
              <a:buSzTx/>
              <a:buFontTx/>
              <a:buNone/>
              <a:defRPr sz="2400"/>
            </a:lvl3pPr>
            <a:lvl4pPr marL="0" indent="1371600" algn="ctr">
              <a:lnSpc>
                <a:spcPct val="85000"/>
              </a:lnSpc>
              <a:buClrTx/>
              <a:buSzTx/>
              <a:buFontTx/>
              <a:buNone/>
              <a:defRPr sz="2400"/>
            </a:lvl4pPr>
            <a:lvl5pPr marL="0" indent="1828800" algn="ctr">
              <a:lnSpc>
                <a:spcPct val="85000"/>
              </a:lnSpc>
              <a:buClrTx/>
              <a:buSzTx/>
              <a:buFontTx/>
              <a:buNone/>
              <a:defRPr sz="2400"/>
            </a:lvl5pPr>
          </a:lstStyle>
          <a:p>
            <a:pPr lvl="0">
              <a:defRPr sz="1800" cap="none"/>
            </a:pPr>
            <a:r>
              <a:rPr sz="2400" cap="all"/>
              <a:t>Body Level One</a:t>
            </a:r>
          </a:p>
          <a:p>
            <a:pPr lvl="1">
              <a:defRPr sz="1800" cap="none"/>
            </a:pPr>
            <a:r>
              <a:rPr sz="2400" cap="all"/>
              <a:t>Body Level Two</a:t>
            </a:r>
          </a:p>
          <a:p>
            <a:pPr lvl="2">
              <a:defRPr sz="1800" cap="none"/>
            </a:pPr>
            <a:r>
              <a:rPr sz="2400" cap="all"/>
              <a:t>Body Level Three</a:t>
            </a:r>
          </a:p>
          <a:p>
            <a:pPr lvl="3">
              <a:defRPr sz="1800" cap="none"/>
            </a:pPr>
            <a:r>
              <a:rPr sz="2400" cap="all"/>
              <a:t>Body Level Four</a:t>
            </a:r>
          </a:p>
          <a:p>
            <a:pPr lvl="4">
              <a:defRPr sz="1800" cap="none"/>
            </a:pPr>
            <a:r>
              <a:rPr sz="2400" cap="all"/>
              <a:t>Body Level Five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\\DROBO-FS\QuickDrops\JB\PPTX NG\Droplets\LightingOverlay.png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4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3.png" descr="Droplets-HD-Content-R1d.png"/>
          <p:cNvPicPr/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8724900" y="0"/>
            <a:ext cx="2553326" cy="640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 cap="none"/>
            </a:pPr>
            <a:r>
              <a:rPr sz="3600" cap="all"/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913775" y="609601"/>
            <a:ext cx="7658725" cy="624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 cap="none"/>
            </a:pPr>
            <a:r>
              <a:rPr sz="2000" cap="all"/>
              <a:t>Body Level One</a:t>
            </a:r>
          </a:p>
          <a:p>
            <a:pPr lvl="1">
              <a:defRPr sz="1800" cap="none"/>
            </a:pPr>
            <a:r>
              <a:rPr sz="2000" cap="all"/>
              <a:t>Body Level Two</a:t>
            </a:r>
          </a:p>
          <a:p>
            <a:pPr lvl="2">
              <a:defRPr sz="1800" cap="none"/>
            </a:pPr>
            <a:r>
              <a:rPr sz="2000" cap="all"/>
              <a:t>Body Level Three</a:t>
            </a:r>
          </a:p>
          <a:p>
            <a:pPr lvl="3">
              <a:defRPr sz="1800" cap="none"/>
            </a:pPr>
            <a:r>
              <a:rPr sz="2000" cap="all"/>
              <a:t>Body Level Four</a:t>
            </a:r>
          </a:p>
          <a:p>
            <a:pPr lvl="4">
              <a:defRPr sz="1800" cap="none"/>
            </a:pPr>
            <a:r>
              <a:rPr sz="2000" cap="all"/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0514010" y="5950267"/>
            <a:ext cx="764216" cy="2311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0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ransition spd="med"/>
  <p:txStyles>
    <p:titleStyle>
      <a:lvl1pPr>
        <a:lnSpc>
          <a:spcPct val="90000"/>
        </a:lnSpc>
        <a:defRPr sz="3600" cap="all">
          <a:latin typeface="Tw Cen MT"/>
          <a:ea typeface="Tw Cen MT"/>
          <a:cs typeface="Tw Cen MT"/>
          <a:sym typeface="Tw Cen MT"/>
        </a:defRPr>
      </a:lvl1pPr>
      <a:lvl2pPr>
        <a:lnSpc>
          <a:spcPct val="90000"/>
        </a:lnSpc>
        <a:defRPr sz="3600" cap="all">
          <a:latin typeface="Tw Cen MT"/>
          <a:ea typeface="Tw Cen MT"/>
          <a:cs typeface="Tw Cen MT"/>
          <a:sym typeface="Tw Cen MT"/>
        </a:defRPr>
      </a:lvl2pPr>
      <a:lvl3pPr>
        <a:lnSpc>
          <a:spcPct val="90000"/>
        </a:lnSpc>
        <a:defRPr sz="3600" cap="all">
          <a:latin typeface="Tw Cen MT"/>
          <a:ea typeface="Tw Cen MT"/>
          <a:cs typeface="Tw Cen MT"/>
          <a:sym typeface="Tw Cen MT"/>
        </a:defRPr>
      </a:lvl3pPr>
      <a:lvl4pPr>
        <a:lnSpc>
          <a:spcPct val="90000"/>
        </a:lnSpc>
        <a:defRPr sz="3600" cap="all">
          <a:latin typeface="Tw Cen MT"/>
          <a:ea typeface="Tw Cen MT"/>
          <a:cs typeface="Tw Cen MT"/>
          <a:sym typeface="Tw Cen MT"/>
        </a:defRPr>
      </a:lvl4pPr>
      <a:lvl5pPr>
        <a:lnSpc>
          <a:spcPct val="90000"/>
        </a:lnSpc>
        <a:defRPr sz="3600" cap="all">
          <a:latin typeface="Tw Cen MT"/>
          <a:ea typeface="Tw Cen MT"/>
          <a:cs typeface="Tw Cen MT"/>
          <a:sym typeface="Tw Cen MT"/>
        </a:defRPr>
      </a:lvl5pPr>
      <a:lvl6pPr>
        <a:lnSpc>
          <a:spcPct val="90000"/>
        </a:lnSpc>
        <a:defRPr sz="3600" cap="all">
          <a:latin typeface="Tw Cen MT"/>
          <a:ea typeface="Tw Cen MT"/>
          <a:cs typeface="Tw Cen MT"/>
          <a:sym typeface="Tw Cen MT"/>
        </a:defRPr>
      </a:lvl6pPr>
      <a:lvl7pPr>
        <a:lnSpc>
          <a:spcPct val="90000"/>
        </a:lnSpc>
        <a:defRPr sz="3600" cap="all">
          <a:latin typeface="Tw Cen MT"/>
          <a:ea typeface="Tw Cen MT"/>
          <a:cs typeface="Tw Cen MT"/>
          <a:sym typeface="Tw Cen MT"/>
        </a:defRPr>
      </a:lvl7pPr>
      <a:lvl8pPr>
        <a:lnSpc>
          <a:spcPct val="90000"/>
        </a:lnSpc>
        <a:defRPr sz="3600" cap="all">
          <a:latin typeface="Tw Cen MT"/>
          <a:ea typeface="Tw Cen MT"/>
          <a:cs typeface="Tw Cen MT"/>
          <a:sym typeface="Tw Cen MT"/>
        </a:defRPr>
      </a:lvl8pPr>
      <a:lvl9pPr>
        <a:lnSpc>
          <a:spcPct val="90000"/>
        </a:lnSpc>
        <a:defRPr sz="3600" cap="all">
          <a:latin typeface="Tw Cen MT"/>
          <a:ea typeface="Tw Cen MT"/>
          <a:cs typeface="Tw Cen MT"/>
          <a:sym typeface="Tw Cen MT"/>
        </a:defRPr>
      </a:lvl9pPr>
    </p:titleStyle>
    <p:bodyStyle>
      <a:lvl1pPr marL="228600" indent="-228600">
        <a:lnSpc>
          <a:spcPct val="120000"/>
        </a:lnSpc>
        <a:spcBef>
          <a:spcPts val="1000"/>
        </a:spcBef>
        <a:buClr>
          <a:srgbClr val="000000"/>
        </a:buClr>
        <a:buSzPct val="100000"/>
        <a:buFont typeface="Arial"/>
        <a:buChar char="•"/>
        <a:defRPr sz="2000" cap="all">
          <a:latin typeface="Tw Cen MT"/>
          <a:ea typeface="Tw Cen MT"/>
          <a:cs typeface="Tw Cen MT"/>
          <a:sym typeface="Tw Cen MT"/>
        </a:defRPr>
      </a:lvl1pPr>
      <a:lvl2pPr marL="711200" indent="-254000">
        <a:lnSpc>
          <a:spcPct val="120000"/>
        </a:lnSpc>
        <a:spcBef>
          <a:spcPts val="1000"/>
        </a:spcBef>
        <a:buClr>
          <a:srgbClr val="000000"/>
        </a:buClr>
        <a:buSzPct val="100000"/>
        <a:buFont typeface="Arial"/>
        <a:buChar char="•"/>
        <a:defRPr sz="2000" cap="all">
          <a:latin typeface="Tw Cen MT"/>
          <a:ea typeface="Tw Cen MT"/>
          <a:cs typeface="Tw Cen MT"/>
          <a:sym typeface="Tw Cen MT"/>
        </a:defRPr>
      </a:lvl2pPr>
      <a:lvl3pPr marL="1200150" indent="-285750">
        <a:lnSpc>
          <a:spcPct val="120000"/>
        </a:lnSpc>
        <a:spcBef>
          <a:spcPts val="1000"/>
        </a:spcBef>
        <a:buClr>
          <a:srgbClr val="000000"/>
        </a:buClr>
        <a:buSzPct val="100000"/>
        <a:buFont typeface="Arial"/>
        <a:buChar char="•"/>
        <a:defRPr sz="2000" cap="all">
          <a:latin typeface="Tw Cen MT"/>
          <a:ea typeface="Tw Cen MT"/>
          <a:cs typeface="Tw Cen MT"/>
          <a:sym typeface="Tw Cen MT"/>
        </a:defRPr>
      </a:lvl3pPr>
      <a:lvl4pPr marL="1698171" indent="-326571">
        <a:lnSpc>
          <a:spcPct val="120000"/>
        </a:lnSpc>
        <a:spcBef>
          <a:spcPts val="1000"/>
        </a:spcBef>
        <a:buClr>
          <a:srgbClr val="000000"/>
        </a:buClr>
        <a:buSzPct val="100000"/>
        <a:buFont typeface="Arial"/>
        <a:buChar char="•"/>
        <a:defRPr sz="2000" cap="all">
          <a:latin typeface="Tw Cen MT"/>
          <a:ea typeface="Tw Cen MT"/>
          <a:cs typeface="Tw Cen MT"/>
          <a:sym typeface="Tw Cen MT"/>
        </a:defRPr>
      </a:lvl4pPr>
      <a:lvl5pPr marL="2155371" indent="-326571">
        <a:lnSpc>
          <a:spcPct val="120000"/>
        </a:lnSpc>
        <a:spcBef>
          <a:spcPts val="1000"/>
        </a:spcBef>
        <a:buClr>
          <a:srgbClr val="000000"/>
        </a:buClr>
        <a:buSzPct val="100000"/>
        <a:buFont typeface="Arial"/>
        <a:buChar char="•"/>
        <a:defRPr sz="2000" cap="all">
          <a:latin typeface="Tw Cen MT"/>
          <a:ea typeface="Tw Cen MT"/>
          <a:cs typeface="Tw Cen MT"/>
          <a:sym typeface="Tw Cen MT"/>
        </a:defRPr>
      </a:lvl5pPr>
      <a:lvl6pPr marL="2612571" indent="-326571">
        <a:lnSpc>
          <a:spcPct val="120000"/>
        </a:lnSpc>
        <a:spcBef>
          <a:spcPts val="1000"/>
        </a:spcBef>
        <a:buClr>
          <a:srgbClr val="000000"/>
        </a:buClr>
        <a:buSzPct val="100000"/>
        <a:buFont typeface="Arial"/>
        <a:buChar char="•"/>
        <a:defRPr sz="2000" cap="all">
          <a:latin typeface="Tw Cen MT"/>
          <a:ea typeface="Tw Cen MT"/>
          <a:cs typeface="Tw Cen MT"/>
          <a:sym typeface="Tw Cen MT"/>
        </a:defRPr>
      </a:lvl6pPr>
      <a:lvl7pPr marL="3069771" indent="-326571">
        <a:lnSpc>
          <a:spcPct val="120000"/>
        </a:lnSpc>
        <a:spcBef>
          <a:spcPts val="1000"/>
        </a:spcBef>
        <a:buClr>
          <a:srgbClr val="000000"/>
        </a:buClr>
        <a:buSzPct val="100000"/>
        <a:buFont typeface="Arial"/>
        <a:buChar char="•"/>
        <a:defRPr sz="2000" cap="all">
          <a:latin typeface="Tw Cen MT"/>
          <a:ea typeface="Tw Cen MT"/>
          <a:cs typeface="Tw Cen MT"/>
          <a:sym typeface="Tw Cen MT"/>
        </a:defRPr>
      </a:lvl7pPr>
      <a:lvl8pPr marL="3526971" indent="-326571">
        <a:lnSpc>
          <a:spcPct val="120000"/>
        </a:lnSpc>
        <a:spcBef>
          <a:spcPts val="1000"/>
        </a:spcBef>
        <a:buClr>
          <a:srgbClr val="000000"/>
        </a:buClr>
        <a:buSzPct val="100000"/>
        <a:buFont typeface="Arial"/>
        <a:buChar char="•"/>
        <a:defRPr sz="2000" cap="all">
          <a:latin typeface="Tw Cen MT"/>
          <a:ea typeface="Tw Cen MT"/>
          <a:cs typeface="Tw Cen MT"/>
          <a:sym typeface="Tw Cen MT"/>
        </a:defRPr>
      </a:lvl8pPr>
      <a:lvl9pPr marL="3984171" indent="-326571">
        <a:lnSpc>
          <a:spcPct val="120000"/>
        </a:lnSpc>
        <a:spcBef>
          <a:spcPts val="1000"/>
        </a:spcBef>
        <a:buClr>
          <a:srgbClr val="000000"/>
        </a:buClr>
        <a:buSzPct val="100000"/>
        <a:buFont typeface="Arial"/>
        <a:buChar char="•"/>
        <a:defRPr sz="2000" cap="all">
          <a:latin typeface="Tw Cen MT"/>
          <a:ea typeface="Tw Cen MT"/>
          <a:cs typeface="Tw Cen MT"/>
          <a:sym typeface="Tw Cen MT"/>
        </a:defRPr>
      </a:lvl9pPr>
    </p:bodyStyle>
    <p:otherStyle>
      <a:lvl1pPr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1pPr>
      <a:lvl2pPr indent="457200"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2pPr>
      <a:lvl3pPr indent="914400"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3pPr>
      <a:lvl4pPr indent="1371600"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4pPr>
      <a:lvl5pPr indent="1828800"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5pPr>
      <a:lvl6pPr indent="2286000"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6pPr>
      <a:lvl7pPr indent="2743200"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7pPr>
      <a:lvl8pPr indent="3200400"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8pPr>
      <a:lvl9pPr indent="3657600" algn="r" defTabSz="457200">
        <a:defRPr sz="1000">
          <a:solidFill>
            <a:schemeClr val="tx1"/>
          </a:solidFill>
          <a:latin typeface="+mn-lt"/>
          <a:ea typeface="+mn-ea"/>
          <a:cs typeface="+mn-cs"/>
          <a:sym typeface="Tw Cen M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0" y="3626777"/>
            <a:ext cx="12192000" cy="178770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 cap="none"/>
            </a:pPr>
            <a:r>
              <a:rPr lang="en-US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OFFICIAL-</a:t>
            </a:r>
            <a:r>
              <a:rPr lang="en-US" sz="80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bration</a:t>
            </a:r>
            <a:br>
              <a:rPr lang="en-US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OfficiallyAwesome</a:t>
            </a:r>
            <a:b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43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Shape 81"/>
          <p:cNvSpPr/>
          <p:nvPr/>
        </p:nvSpPr>
        <p:spPr>
          <a:xfrm>
            <a:off x="1948069" y="6162263"/>
            <a:ext cx="836212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CD7022A-1645-42EB-8CD1-A7DB32EAEB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" t="27337" r="-69" b="30735"/>
          <a:stretch/>
        </p:blipFill>
        <p:spPr>
          <a:xfrm>
            <a:off x="-489857" y="-87085"/>
            <a:ext cx="12888686" cy="72063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A9B325-BD45-454A-AFB1-107786539466}"/>
              </a:ext>
            </a:extLst>
          </p:cNvPr>
          <p:cNvSpPr/>
          <p:nvPr/>
        </p:nvSpPr>
        <p:spPr>
          <a:xfrm>
            <a:off x="-489857" y="4702630"/>
            <a:ext cx="8414657" cy="1988216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274FA4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1A174D-1758-4052-88C7-5880E5B6F682}"/>
              </a:ext>
            </a:extLst>
          </p:cNvPr>
          <p:cNvSpPr txBox="1">
            <a:spLocks/>
          </p:cNvSpPr>
          <p:nvPr/>
        </p:nvSpPr>
        <p:spPr>
          <a:xfrm>
            <a:off x="584859" y="4846320"/>
            <a:ext cx="10493780" cy="2163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47500" lnSpcReduction="20000"/>
          </a:bodyPr>
          <a:lstStyle>
            <a:lvl1pPr algn="ctr"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1pPr>
            <a:lvl2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2pPr>
            <a:lvl3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3pPr>
            <a:lvl4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4pPr>
            <a:lvl5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5pPr>
            <a:lvl6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6pPr>
            <a:lvl7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7pPr>
            <a:lvl8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8pPr>
            <a:lvl9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pPr algn="l"/>
            <a:r>
              <a:rPr lang="en-US" sz="6700" b="1" dirty="0">
                <a:solidFill>
                  <a:schemeClr val="bg1"/>
                </a:solidFill>
              </a:rPr>
              <a:t>Pan </a:t>
            </a:r>
            <a:r>
              <a:rPr lang="en-US" sz="6700" b="1" dirty="0" err="1">
                <a:solidFill>
                  <a:schemeClr val="bg1"/>
                </a:solidFill>
              </a:rPr>
              <a:t>Ams</a:t>
            </a:r>
            <a:r>
              <a:rPr lang="en-US" sz="6700" b="1" dirty="0">
                <a:solidFill>
                  <a:schemeClr val="bg1"/>
                </a:solidFill>
              </a:rPr>
              <a:t> </a:t>
            </a:r>
          </a:p>
          <a:p>
            <a:pPr algn="l">
              <a:lnSpc>
                <a:spcPct val="120000"/>
              </a:lnSpc>
              <a:spcAft>
                <a:spcPts val="200"/>
              </a:spcAft>
            </a:pPr>
            <a:br>
              <a:rPr lang="en-US" sz="4400" b="1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Jay Thomas,  UANA TSC</a:t>
            </a:r>
          </a:p>
          <a:p>
            <a:pPr algn="l">
              <a:lnSpc>
                <a:spcPct val="120000"/>
              </a:lnSpc>
              <a:spcAft>
                <a:spcPts val="200"/>
              </a:spcAft>
            </a:pPr>
            <a:r>
              <a:rPr lang="en-US" sz="4400" dirty="0">
                <a:solidFill>
                  <a:schemeClr val="bg1"/>
                </a:solidFill>
              </a:rPr>
              <a:t>Cecil Gordon, UANA </a:t>
            </a:r>
            <a:r>
              <a:rPr lang="en-US" sz="4400" dirty="0" err="1">
                <a:solidFill>
                  <a:schemeClr val="bg1"/>
                </a:solidFill>
              </a:rPr>
              <a:t>tsc</a:t>
            </a:r>
            <a:endParaRPr lang="en-US" sz="44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spcAft>
                <a:spcPts val="200"/>
              </a:spcAft>
            </a:pPr>
            <a:r>
              <a:rPr lang="en-US" sz="4400" dirty="0">
                <a:solidFill>
                  <a:schemeClr val="bg1"/>
                </a:solidFill>
              </a:rPr>
              <a:t>Lisa </a:t>
            </a:r>
            <a:r>
              <a:rPr lang="en-US" sz="4400" dirty="0" err="1">
                <a:solidFill>
                  <a:schemeClr val="bg1"/>
                </a:solidFill>
              </a:rPr>
              <a:t>Vetterlein</a:t>
            </a:r>
            <a:r>
              <a:rPr lang="en-US" sz="4400" dirty="0">
                <a:solidFill>
                  <a:schemeClr val="bg1"/>
                </a:solidFill>
              </a:rPr>
              <a:t>, Starter/Deck Official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7797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5972950-5DC7-483F-AAF9-EB5FFDDEB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7940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06BD05-2AEC-46F9-A3B7-A91A0370F8ED}"/>
              </a:ext>
            </a:extLst>
          </p:cNvPr>
          <p:cNvSpPr/>
          <p:nvPr/>
        </p:nvSpPr>
        <p:spPr>
          <a:xfrm>
            <a:off x="3582385" y="4147458"/>
            <a:ext cx="8609615" cy="1988216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274FA4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6CD9A8-E813-47C0-9A29-81288FEF0833}"/>
              </a:ext>
            </a:extLst>
          </p:cNvPr>
          <p:cNvSpPr txBox="1">
            <a:spLocks/>
          </p:cNvSpPr>
          <p:nvPr/>
        </p:nvSpPr>
        <p:spPr>
          <a:xfrm>
            <a:off x="4080035" y="4147458"/>
            <a:ext cx="6679406" cy="2488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85000" lnSpcReduction="20000"/>
          </a:bodyPr>
          <a:lstStyle>
            <a:lvl1pPr algn="ctr"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1pPr>
            <a:lvl2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2pPr>
            <a:lvl3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3pPr>
            <a:lvl4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4pPr>
            <a:lvl5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5pPr>
            <a:lvl6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6pPr>
            <a:lvl7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7pPr>
            <a:lvl8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8pPr>
            <a:lvl9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pPr algn="r"/>
            <a:r>
              <a:rPr lang="en-US" sz="4700" b="1" dirty="0">
                <a:solidFill>
                  <a:schemeClr val="bg1"/>
                </a:solidFill>
              </a:rPr>
              <a:t>World championships</a:t>
            </a:r>
          </a:p>
          <a:p>
            <a:pPr algn="r">
              <a:lnSpc>
                <a:spcPct val="120000"/>
              </a:lnSpc>
              <a:spcAft>
                <a:spcPts val="200"/>
              </a:spcAft>
            </a:pP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Fran Werner, Starter</a:t>
            </a:r>
          </a:p>
          <a:p>
            <a:pPr algn="r">
              <a:lnSpc>
                <a:spcPct val="120000"/>
              </a:lnSpc>
              <a:spcAft>
                <a:spcPts val="200"/>
              </a:spcAft>
            </a:pPr>
            <a:r>
              <a:rPr lang="en-US" sz="4400" dirty="0">
                <a:solidFill>
                  <a:schemeClr val="bg1"/>
                </a:solidFill>
              </a:rPr>
              <a:t>Wayne </a:t>
            </a:r>
            <a:r>
              <a:rPr lang="en-US" sz="4400" dirty="0" err="1">
                <a:solidFill>
                  <a:schemeClr val="bg1"/>
                </a:solidFill>
              </a:rPr>
              <a:t>shulby</a:t>
            </a:r>
            <a:r>
              <a:rPr lang="en-US" sz="4400" dirty="0">
                <a:solidFill>
                  <a:schemeClr val="bg1"/>
                </a:solidFill>
              </a:rPr>
              <a:t>, deck official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5206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94D14-8FB6-4FF7-BD89-C91491E59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Kathleen </a:t>
            </a:r>
            <a:r>
              <a:rPr lang="en-US" dirty="0" err="1"/>
              <a:t>Scandary</a:t>
            </a:r>
            <a:r>
              <a:rPr lang="en-US" dirty="0"/>
              <a:t>, Referee</a:t>
            </a:r>
          </a:p>
          <a:p>
            <a:endParaRPr lang="en-US" dirty="0"/>
          </a:p>
        </p:txBody>
      </p:sp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A3E6E68-70A6-4056-B544-2549F3BA19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4"/>
          <a:stretch/>
        </p:blipFill>
        <p:spPr>
          <a:xfrm rot="5400000">
            <a:off x="-340690" y="340689"/>
            <a:ext cx="6886239" cy="62048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3D6C9C-1477-4642-9755-77E994B0EF98}"/>
              </a:ext>
            </a:extLst>
          </p:cNvPr>
          <p:cNvSpPr/>
          <p:nvPr/>
        </p:nvSpPr>
        <p:spPr>
          <a:xfrm>
            <a:off x="5130141" y="4479795"/>
            <a:ext cx="7061859" cy="1594883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274FA4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FF08AA-4413-464F-A264-34EA2CF1FD6A}"/>
              </a:ext>
            </a:extLst>
          </p:cNvPr>
          <p:cNvSpPr txBox="1">
            <a:spLocks/>
          </p:cNvSpPr>
          <p:nvPr/>
        </p:nvSpPr>
        <p:spPr>
          <a:xfrm>
            <a:off x="4355326" y="4479795"/>
            <a:ext cx="6358394" cy="2005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1pPr>
            <a:lvl2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2pPr>
            <a:lvl3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3pPr>
            <a:lvl4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4pPr>
            <a:lvl5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5pPr>
            <a:lvl6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6pPr>
            <a:lvl7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7pPr>
            <a:lvl8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8pPr>
            <a:lvl9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pPr algn="r" defTabSz="914400"/>
            <a:r>
              <a:rPr lang="en-US" sz="4000" b="1" dirty="0">
                <a:solidFill>
                  <a:schemeClr val="bg1"/>
                </a:solidFill>
              </a:rPr>
              <a:t>World Cup</a:t>
            </a:r>
            <a:br>
              <a:rPr lang="en-US" sz="3100" b="1" dirty="0">
                <a:solidFill>
                  <a:schemeClr val="bg1"/>
                </a:solidFill>
              </a:rPr>
            </a:br>
            <a:r>
              <a:rPr lang="en-US" sz="3100" dirty="0">
                <a:solidFill>
                  <a:schemeClr val="bg1"/>
                </a:solidFill>
              </a:rPr>
              <a:t>Kathleen </a:t>
            </a:r>
            <a:r>
              <a:rPr lang="en-US" sz="3100" dirty="0" err="1">
                <a:solidFill>
                  <a:schemeClr val="bg1"/>
                </a:solidFill>
              </a:rPr>
              <a:t>Scandary</a:t>
            </a:r>
            <a:r>
              <a:rPr lang="en-US" sz="3100" dirty="0">
                <a:solidFill>
                  <a:schemeClr val="bg1"/>
                </a:solidFill>
              </a:rPr>
              <a:t>,  Referee</a:t>
            </a:r>
            <a:br>
              <a:rPr lang="en-US" dirty="0"/>
            </a:b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0666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man, tennis, sky&#10;&#10;Description automatically generated">
            <a:extLst>
              <a:ext uri="{FF2B5EF4-FFF2-40B4-BE49-F238E27FC236}">
                <a16:creationId xmlns:a16="http://schemas.microsoft.com/office/drawing/2014/main" id="{1FB5C90E-1EC1-49AC-974B-682197C89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3D6C9C-1477-4642-9755-77E994B0EF98}"/>
              </a:ext>
            </a:extLst>
          </p:cNvPr>
          <p:cNvSpPr/>
          <p:nvPr/>
        </p:nvSpPr>
        <p:spPr>
          <a:xfrm>
            <a:off x="-28285" y="4651245"/>
            <a:ext cx="7714525" cy="1594883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274FA4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FF08AA-4413-464F-A264-34EA2CF1FD6A}"/>
              </a:ext>
            </a:extLst>
          </p:cNvPr>
          <p:cNvSpPr txBox="1">
            <a:spLocks/>
          </p:cNvSpPr>
          <p:nvPr/>
        </p:nvSpPr>
        <p:spPr>
          <a:xfrm>
            <a:off x="1000125" y="4651245"/>
            <a:ext cx="6686114" cy="2005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1pPr>
            <a:lvl2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2pPr>
            <a:lvl3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3pPr>
            <a:lvl4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4pPr>
            <a:lvl5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5pPr>
            <a:lvl6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6pPr>
            <a:lvl7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7pPr>
            <a:lvl8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8pPr>
            <a:lvl9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pPr algn="l" defTabSz="914400"/>
            <a:r>
              <a:rPr lang="en-US" sz="4000" b="1" dirty="0">
                <a:solidFill>
                  <a:schemeClr val="bg1"/>
                </a:solidFill>
              </a:rPr>
              <a:t>World juniors</a:t>
            </a:r>
            <a:br>
              <a:rPr lang="en-US" sz="3100" b="1" dirty="0">
                <a:solidFill>
                  <a:schemeClr val="bg1"/>
                </a:solidFill>
              </a:rPr>
            </a:br>
            <a:r>
              <a:rPr lang="en-US" sz="3100" dirty="0">
                <a:solidFill>
                  <a:schemeClr val="bg1"/>
                </a:solidFill>
              </a:rPr>
              <a:t>Robert Broyles, Deck Official </a:t>
            </a:r>
            <a:br>
              <a:rPr lang="en-US" dirty="0"/>
            </a:b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7177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an, tennis, person&#10;&#10;Description automatically generated">
            <a:extLst>
              <a:ext uri="{FF2B5EF4-FFF2-40B4-BE49-F238E27FC236}">
                <a16:creationId xmlns:a16="http://schemas.microsoft.com/office/drawing/2014/main" id="{A39236BD-4628-4989-AD56-F3B609F01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2" b="28798"/>
          <a:stretch/>
        </p:blipFill>
        <p:spPr>
          <a:xfrm>
            <a:off x="-35960" y="0"/>
            <a:ext cx="12263920" cy="81651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323C8-2D6A-4363-A49A-41C0B9D199EA}"/>
              </a:ext>
            </a:extLst>
          </p:cNvPr>
          <p:cNvSpPr/>
          <p:nvPr/>
        </p:nvSpPr>
        <p:spPr>
          <a:xfrm>
            <a:off x="-35960" y="5033447"/>
            <a:ext cx="7906972" cy="1594883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274FA4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EC063-8364-47E0-B0C2-DB36911B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7" y="5095962"/>
            <a:ext cx="10523468" cy="1900977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bg1"/>
                </a:solidFill>
              </a:rPr>
              <a:t>World University Games</a:t>
            </a:r>
            <a:br>
              <a:rPr lang="en-US" sz="3100" b="1" dirty="0">
                <a:solidFill>
                  <a:schemeClr val="bg1"/>
                </a:solidFill>
              </a:rPr>
            </a:br>
            <a:r>
              <a:rPr lang="en-US" sz="3100" dirty="0">
                <a:solidFill>
                  <a:schemeClr val="bg1"/>
                </a:solidFill>
              </a:rPr>
              <a:t>Amy Hoppenrath, Referee</a:t>
            </a:r>
            <a:br>
              <a:rPr lang="en-US" dirty="0"/>
            </a:b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0416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0" y="3626777"/>
            <a:ext cx="12192000" cy="178770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cap="none"/>
            </a:pPr>
            <a:r>
              <a:rPr lang="en-US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2019 / 2020</a:t>
            </a:r>
            <a:b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43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Shape 81"/>
          <p:cNvSpPr/>
          <p:nvPr/>
        </p:nvSpPr>
        <p:spPr>
          <a:xfrm>
            <a:off x="1948069" y="6162263"/>
            <a:ext cx="836212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956570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CB32DD-BDD4-4B22-AF5E-BD8015956B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5875" cap="flat">
            <a:solidFill>
              <a:srgbClr val="274FA4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26DBE4-7BC5-401B-9B7E-49AD39A76FED}"/>
              </a:ext>
            </a:extLst>
          </p:cNvPr>
          <p:cNvSpPr/>
          <p:nvPr/>
        </p:nvSpPr>
        <p:spPr>
          <a:xfrm>
            <a:off x="5014612" y="4666082"/>
            <a:ext cx="7177388" cy="1594883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FF0000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3C47FC-65BF-4707-BCC6-8808116C3904}"/>
              </a:ext>
            </a:extLst>
          </p:cNvPr>
          <p:cNvSpPr txBox="1">
            <a:spLocks/>
          </p:cNvSpPr>
          <p:nvPr/>
        </p:nvSpPr>
        <p:spPr>
          <a:xfrm>
            <a:off x="5014612" y="4678655"/>
            <a:ext cx="5614922" cy="19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 fontScale="92500" lnSpcReduction="20000"/>
          </a:bodyPr>
          <a:lstStyle>
            <a:lvl1pPr algn="ctr">
              <a:lnSpc>
                <a:spcPct val="90000"/>
              </a:lnSpc>
              <a:defRPr sz="4000" cap="all">
                <a:latin typeface="Tw Cen MT"/>
                <a:ea typeface="Tw Cen MT"/>
                <a:cs typeface="Tw Cen MT"/>
                <a:sym typeface="Tw Cen MT"/>
              </a:defRPr>
            </a:lvl1pPr>
            <a:lvl2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2pPr>
            <a:lvl3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3pPr>
            <a:lvl4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4pPr>
            <a:lvl5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5pPr>
            <a:lvl6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6pPr>
            <a:lvl7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7pPr>
            <a:lvl8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8pPr>
            <a:lvl9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pPr algn="r" defTabSz="914400"/>
            <a:r>
              <a:rPr lang="en-US" sz="4300" b="1" dirty="0">
                <a:solidFill>
                  <a:schemeClr val="bg1"/>
                </a:solidFill>
              </a:rPr>
              <a:t>U.S. Open 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  <a:p>
            <a:pPr algn="r" defTabSz="914400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Jamie Cahn, Meet Referee</a:t>
            </a:r>
            <a:br>
              <a:rPr lang="en-US" dirty="0"/>
            </a:b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23146A8-F38D-4BBC-A7DB-2D8AEEFD9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921" y="278368"/>
            <a:ext cx="5793668" cy="579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73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8627C36-AD9D-44BD-AEC8-69F95E6B4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9439"/>
            <a:ext cx="5486400" cy="548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CB32DD-BDD4-4B22-AF5E-BD8015956B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5875" cap="flat">
            <a:solidFill>
              <a:srgbClr val="274FA4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26DBE4-7BC5-401B-9B7E-49AD39A76FED}"/>
              </a:ext>
            </a:extLst>
          </p:cNvPr>
          <p:cNvSpPr/>
          <p:nvPr/>
        </p:nvSpPr>
        <p:spPr>
          <a:xfrm>
            <a:off x="5014612" y="4666082"/>
            <a:ext cx="7177388" cy="1594883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FF0000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3C47FC-65BF-4707-BCC6-8808116C3904}"/>
              </a:ext>
            </a:extLst>
          </p:cNvPr>
          <p:cNvSpPr txBox="1">
            <a:spLocks/>
          </p:cNvSpPr>
          <p:nvPr/>
        </p:nvSpPr>
        <p:spPr>
          <a:xfrm>
            <a:off x="5014612" y="4678655"/>
            <a:ext cx="5680364" cy="19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 fontScale="70000" lnSpcReduction="20000"/>
          </a:bodyPr>
          <a:lstStyle>
            <a:lvl1pPr algn="ctr">
              <a:lnSpc>
                <a:spcPct val="90000"/>
              </a:lnSpc>
              <a:defRPr sz="4000" cap="all">
                <a:latin typeface="Tw Cen MT"/>
                <a:ea typeface="Tw Cen MT"/>
                <a:cs typeface="Tw Cen MT"/>
                <a:sym typeface="Tw Cen MT"/>
              </a:defRPr>
            </a:lvl1pPr>
            <a:lvl2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2pPr>
            <a:lvl3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3pPr>
            <a:lvl4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4pPr>
            <a:lvl5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5pPr>
            <a:lvl6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6pPr>
            <a:lvl7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7pPr>
            <a:lvl8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8pPr>
            <a:lvl9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pPr algn="r" defTabSz="914400"/>
            <a:r>
              <a:rPr lang="en-US" sz="5200" b="1" dirty="0">
                <a:solidFill>
                  <a:schemeClr val="bg1"/>
                </a:solidFill>
              </a:rPr>
              <a:t>Junior Nationals 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  <a:p>
            <a:pPr algn="r" defTabSz="914400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Jason Johnson – referee East</a:t>
            </a:r>
          </a:p>
          <a:p>
            <a:pPr algn="r" defTabSz="914400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Don </a:t>
            </a:r>
            <a:r>
              <a:rPr lang="en-US" dirty="0" err="1">
                <a:solidFill>
                  <a:schemeClr val="bg1"/>
                </a:solidFill>
              </a:rPr>
              <a:t>Hougherty</a:t>
            </a:r>
            <a:r>
              <a:rPr lang="en-US" dirty="0">
                <a:solidFill>
                  <a:schemeClr val="bg1"/>
                </a:solidFill>
              </a:rPr>
              <a:t> – referee West</a:t>
            </a:r>
            <a:br>
              <a:rPr lang="en-US" dirty="0"/>
            </a:b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06D5C13-B2A1-4E35-9FAC-AB295087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353291"/>
            <a:ext cx="6151418" cy="6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665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CB32DD-BDD4-4B22-AF5E-BD8015956B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5875" cap="flat">
            <a:solidFill>
              <a:srgbClr val="274FA4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888DDE-66A8-49C9-88A3-D059CBD37AB7}"/>
              </a:ext>
            </a:extLst>
          </p:cNvPr>
          <p:cNvSpPr/>
          <p:nvPr/>
        </p:nvSpPr>
        <p:spPr>
          <a:xfrm>
            <a:off x="4251961" y="2538248"/>
            <a:ext cx="7940040" cy="3722717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FF0000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3C47FC-65BF-4707-BCC6-8808116C3904}"/>
              </a:ext>
            </a:extLst>
          </p:cNvPr>
          <p:cNvSpPr txBox="1">
            <a:spLocks/>
          </p:cNvSpPr>
          <p:nvPr/>
        </p:nvSpPr>
        <p:spPr>
          <a:xfrm>
            <a:off x="4477382" y="2772554"/>
            <a:ext cx="7714618" cy="4152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b">
            <a:normAutofit fontScale="92500" lnSpcReduction="20000"/>
          </a:bodyPr>
          <a:lstStyle>
            <a:lvl1pPr algn="ctr">
              <a:lnSpc>
                <a:spcPct val="90000"/>
              </a:lnSpc>
              <a:defRPr sz="4000" cap="all">
                <a:latin typeface="Tw Cen MT"/>
                <a:ea typeface="Tw Cen MT"/>
                <a:cs typeface="Tw Cen MT"/>
                <a:sym typeface="Tw Cen MT"/>
              </a:defRPr>
            </a:lvl1pPr>
            <a:lvl2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2pPr>
            <a:lvl3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3pPr>
            <a:lvl4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4pPr>
            <a:lvl5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5pPr>
            <a:lvl6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6pPr>
            <a:lvl7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7pPr>
            <a:lvl8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8pPr>
            <a:lvl9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pPr algn="l" defTabSz="914400"/>
            <a:r>
              <a:rPr lang="en-US" b="1" dirty="0">
                <a:solidFill>
                  <a:schemeClr val="bg1"/>
                </a:solidFill>
              </a:rPr>
              <a:t>		Tyr pro swim series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Greensboro – Jim Holcomb</a:t>
            </a:r>
          </a:p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Knoxville – Melissa </a:t>
            </a:r>
            <a:r>
              <a:rPr lang="en-US" dirty="0" err="1">
                <a:solidFill>
                  <a:schemeClr val="bg1"/>
                </a:solidFill>
              </a:rPr>
              <a:t>Hellervik</a:t>
            </a:r>
            <a:r>
              <a:rPr lang="en-US" dirty="0">
                <a:solidFill>
                  <a:schemeClr val="bg1"/>
                </a:solidFill>
              </a:rPr>
              <a:t>-Bing</a:t>
            </a:r>
          </a:p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Des Moines – Sandy Drake</a:t>
            </a:r>
          </a:p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Mission Viejo – Robert Broyles</a:t>
            </a:r>
          </a:p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Indianapolis – Jim Sheehan</a:t>
            </a:r>
          </a:p>
          <a:p>
            <a:pPr algn="r" defTabSz="914400">
              <a:spcAft>
                <a:spcPts val="600"/>
              </a:spcAft>
            </a:pP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892554-93A7-4334-93F0-44C6E0AE8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530" y="203803"/>
            <a:ext cx="8474240" cy="423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619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1948069" y="6162263"/>
            <a:ext cx="836212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 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3CC9BB4-709D-4EED-A4B1-FB97E8656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808" y="864900"/>
            <a:ext cx="8203803" cy="54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2449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0" y="3626777"/>
            <a:ext cx="12192000" cy="178770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cap="none"/>
            </a:pPr>
            <a:r>
              <a:rPr lang="en-US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Meets</a:t>
            </a:r>
            <a:b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43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Shape 81"/>
          <p:cNvSpPr/>
          <p:nvPr/>
        </p:nvSpPr>
        <p:spPr>
          <a:xfrm>
            <a:off x="1948069" y="6162263"/>
            <a:ext cx="836212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208792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E7FFC5-CE66-4F18-8066-EFB04CD8F30E}"/>
              </a:ext>
            </a:extLst>
          </p:cNvPr>
          <p:cNvSpPr/>
          <p:nvPr/>
        </p:nvSpPr>
        <p:spPr>
          <a:xfrm>
            <a:off x="0" y="603923"/>
            <a:ext cx="12192000" cy="1594883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FF0000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EC063-8364-47E0-B0C2-DB36911B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50877"/>
            <a:ext cx="10364452" cy="190097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MEET REFEREE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94D14-8FB6-4FF7-BD89-C91491E59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8039" y="2367092"/>
            <a:ext cx="5471161" cy="4490908"/>
          </a:xfrm>
        </p:spPr>
        <p:txBody>
          <a:bodyPr/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Clark Hammond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9417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E7FFC5-CE66-4F18-8066-EFB04CD8F30E}"/>
              </a:ext>
            </a:extLst>
          </p:cNvPr>
          <p:cNvSpPr/>
          <p:nvPr/>
        </p:nvSpPr>
        <p:spPr>
          <a:xfrm>
            <a:off x="0" y="603923"/>
            <a:ext cx="12192000" cy="1594883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FF0000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EC063-8364-47E0-B0C2-DB36911B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50877"/>
            <a:ext cx="10364452" cy="190097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ADMINISTRATIVE REFEREES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94D14-8FB6-4FF7-BD89-C91491E59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367092"/>
            <a:ext cx="12191999" cy="4490908"/>
          </a:xfrm>
        </p:spPr>
        <p:txBody>
          <a:bodyPr/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Jacki Allender – Administrative referee</a:t>
            </a:r>
          </a:p>
          <a:p>
            <a:pPr marL="0" indent="0" algn="ctr">
              <a:buNone/>
            </a:pPr>
            <a:r>
              <a:rPr lang="en-US" sz="4000" dirty="0"/>
              <a:t>Peter </a:t>
            </a:r>
            <a:r>
              <a:rPr lang="en-US" sz="4000" dirty="0" err="1"/>
              <a:t>Lagow</a:t>
            </a: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Lisa </a:t>
            </a:r>
            <a:r>
              <a:rPr lang="en-US" sz="4000" dirty="0" err="1"/>
              <a:t>Olack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026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E7FFC5-CE66-4F18-8066-EFB04CD8F30E}"/>
              </a:ext>
            </a:extLst>
          </p:cNvPr>
          <p:cNvSpPr/>
          <p:nvPr/>
        </p:nvSpPr>
        <p:spPr>
          <a:xfrm>
            <a:off x="0" y="603923"/>
            <a:ext cx="12192000" cy="1594883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FF0000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EC063-8364-47E0-B0C2-DB36911B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50877"/>
            <a:ext cx="10364452" cy="190097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DECK REFEREES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94D14-8FB6-4FF7-BD89-C91491E59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8039" y="2367092"/>
            <a:ext cx="5471161" cy="388698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000" dirty="0"/>
              <a:t>JAMIE CAHN</a:t>
            </a:r>
          </a:p>
          <a:p>
            <a:pPr marL="0" indent="0" algn="ctr">
              <a:buNone/>
            </a:pPr>
            <a:r>
              <a:rPr lang="en-US" sz="4000" dirty="0"/>
              <a:t>SANDY DRAKE</a:t>
            </a:r>
          </a:p>
          <a:p>
            <a:pPr marL="0" indent="0" algn="ctr">
              <a:buNone/>
            </a:pPr>
            <a:r>
              <a:rPr lang="en-US" sz="4000" dirty="0"/>
              <a:t>Jim Holcomb</a:t>
            </a:r>
          </a:p>
          <a:p>
            <a:pPr marL="0" indent="0" algn="ctr">
              <a:buNone/>
            </a:pPr>
            <a:r>
              <a:rPr lang="en-US" sz="4000" dirty="0"/>
              <a:t>Kathleen </a:t>
            </a:r>
            <a:r>
              <a:rPr lang="en-US" sz="4000" dirty="0" err="1"/>
              <a:t>scandary</a:t>
            </a: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Wayne </a:t>
            </a:r>
            <a:r>
              <a:rPr lang="en-US" sz="4000" dirty="0" err="1"/>
              <a:t>shulby</a:t>
            </a:r>
            <a:endParaRPr lang="en-US" sz="4000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778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E7FFC5-CE66-4F18-8066-EFB04CD8F30E}"/>
              </a:ext>
            </a:extLst>
          </p:cNvPr>
          <p:cNvSpPr/>
          <p:nvPr/>
        </p:nvSpPr>
        <p:spPr>
          <a:xfrm>
            <a:off x="0" y="603923"/>
            <a:ext cx="12192000" cy="1594883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FF0000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EC063-8364-47E0-B0C2-DB36911B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50877"/>
            <a:ext cx="10364452" cy="190097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STARTERS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94D14-8FB6-4FF7-BD89-C91491E59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0" y="2367092"/>
            <a:ext cx="7360919" cy="449090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Denice </a:t>
            </a:r>
            <a:r>
              <a:rPr lang="en-US" sz="4000" dirty="0" err="1"/>
              <a:t>Wepasnick</a:t>
            </a:r>
            <a:r>
              <a:rPr lang="en-US" sz="4000" dirty="0"/>
              <a:t> - Head Starter</a:t>
            </a:r>
          </a:p>
          <a:p>
            <a:pPr marL="0" indent="0" algn="ctr">
              <a:buNone/>
            </a:pPr>
            <a:r>
              <a:rPr lang="en-US" sz="4000" dirty="0"/>
              <a:t>Dick Duncan</a:t>
            </a:r>
          </a:p>
          <a:p>
            <a:pPr marL="0" indent="0" algn="ctr">
              <a:buNone/>
            </a:pPr>
            <a:r>
              <a:rPr lang="en-US" sz="4000" dirty="0"/>
              <a:t>Eric Peterson</a:t>
            </a:r>
          </a:p>
          <a:p>
            <a:pPr marL="0" indent="0" algn="ctr">
              <a:buNone/>
            </a:pPr>
            <a:r>
              <a:rPr lang="en-US" sz="4000" dirty="0"/>
              <a:t>Fran Werner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925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E7FFC5-CE66-4F18-8066-EFB04CD8F30E}"/>
              </a:ext>
            </a:extLst>
          </p:cNvPr>
          <p:cNvSpPr/>
          <p:nvPr/>
        </p:nvSpPr>
        <p:spPr>
          <a:xfrm>
            <a:off x="0" y="603923"/>
            <a:ext cx="12192000" cy="1594883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FF0000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EC063-8364-47E0-B0C2-DB36911B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50877"/>
            <a:ext cx="10364452" cy="190097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CHIEF JUDGES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94D14-8FB6-4FF7-BD89-C91491E59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0" y="2367092"/>
            <a:ext cx="7360919" cy="449090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4000" dirty="0"/>
              <a:t>Don </a:t>
            </a:r>
            <a:r>
              <a:rPr lang="en-US" sz="4000" dirty="0" err="1"/>
              <a:t>Hougardy</a:t>
            </a:r>
            <a:r>
              <a:rPr lang="en-US" sz="4000" dirty="0"/>
              <a:t> – Team lead</a:t>
            </a:r>
          </a:p>
          <a:p>
            <a:pPr marL="0" indent="0" algn="ctr">
              <a:buNone/>
            </a:pPr>
            <a:r>
              <a:rPr lang="en-US" sz="4000" dirty="0"/>
              <a:t>Dana Covington </a:t>
            </a:r>
          </a:p>
          <a:p>
            <a:pPr marL="0" indent="0" algn="ctr">
              <a:buNone/>
            </a:pPr>
            <a:r>
              <a:rPr lang="en-US" sz="4000" dirty="0"/>
              <a:t>Kim Downs</a:t>
            </a:r>
          </a:p>
          <a:p>
            <a:pPr marL="0" indent="0" algn="ctr">
              <a:buNone/>
            </a:pPr>
            <a:r>
              <a:rPr lang="en-US" sz="4000" dirty="0"/>
              <a:t>Jason Johnson </a:t>
            </a:r>
          </a:p>
          <a:p>
            <a:pPr marL="0" indent="0" algn="ctr">
              <a:buNone/>
            </a:pPr>
            <a:r>
              <a:rPr lang="en-US" sz="4000" dirty="0"/>
              <a:t>Trish Martin </a:t>
            </a:r>
          </a:p>
          <a:p>
            <a:pPr marL="0" indent="0" algn="ctr">
              <a:buNone/>
            </a:pPr>
            <a:r>
              <a:rPr lang="en-US" sz="4000" dirty="0"/>
              <a:t>Mike </a:t>
            </a:r>
            <a:r>
              <a:rPr lang="en-US" sz="4000" dirty="0" err="1"/>
              <a:t>Urbanowicz</a:t>
            </a: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Lisa </a:t>
            </a:r>
            <a:r>
              <a:rPr lang="en-US" sz="4000" dirty="0" err="1"/>
              <a:t>Vetterlein</a:t>
            </a:r>
            <a:r>
              <a:rPr lang="en-US" sz="40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932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E7FFC5-CE66-4F18-8066-EFB04CD8F30E}"/>
              </a:ext>
            </a:extLst>
          </p:cNvPr>
          <p:cNvSpPr/>
          <p:nvPr/>
        </p:nvSpPr>
        <p:spPr>
          <a:xfrm>
            <a:off x="0" y="603923"/>
            <a:ext cx="12192000" cy="1594883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FF0000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EC063-8364-47E0-B0C2-DB36911B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50877"/>
            <a:ext cx="10364452" cy="190097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UNDERWATER CAMERAS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94D14-8FB6-4FF7-BD89-C91491E59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0" y="2367092"/>
            <a:ext cx="7360919" cy="44909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Dan McAllen </a:t>
            </a:r>
          </a:p>
          <a:p>
            <a:pPr marL="0" indent="0" algn="ctr">
              <a:buNone/>
            </a:pPr>
            <a:r>
              <a:rPr lang="en-US" sz="4000" dirty="0"/>
              <a:t>Robert Broyles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815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E7FFC5-CE66-4F18-8066-EFB04CD8F30E}"/>
              </a:ext>
            </a:extLst>
          </p:cNvPr>
          <p:cNvSpPr/>
          <p:nvPr/>
        </p:nvSpPr>
        <p:spPr>
          <a:xfrm>
            <a:off x="0" y="603923"/>
            <a:ext cx="12192000" cy="1594883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FF0000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AEC063-8364-47E0-B0C2-DB36911B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50877"/>
            <a:ext cx="10364452" cy="190097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TIME TRIAL REFEREE / 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FINALS CALL ROOM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94D14-8FB6-4FF7-BD89-C91491E59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0" y="2367092"/>
            <a:ext cx="7360919" cy="44909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Mark McCaw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27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8E104E6-B77B-4C94-A297-2F4894E67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625483"/>
            <a:ext cx="4392911" cy="56070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2B9A84-69FF-4015-A2FF-B972B476EC2F}"/>
              </a:ext>
            </a:extLst>
          </p:cNvPr>
          <p:cNvSpPr txBox="1"/>
          <p:nvPr/>
        </p:nvSpPr>
        <p:spPr>
          <a:xfrm>
            <a:off x="6008915" y="2634343"/>
            <a:ext cx="5116286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w Cen MT"/>
                <a:ea typeface="Tw Cen MT"/>
                <a:cs typeface="Tw Cen MT"/>
                <a:sym typeface="Tw Cen MT"/>
              </a:rPr>
              <a:t>Carol Zaleski</a:t>
            </a:r>
          </a:p>
        </p:txBody>
      </p:sp>
    </p:spTree>
    <p:extLst>
      <p:ext uri="{BB962C8B-B14F-4D97-AF65-F5344CB8AC3E}">
        <p14:creationId xmlns:p14="http://schemas.microsoft.com/office/powerpoint/2010/main" val="346108066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indoor, many, building&#10;&#10;Description automatically generated">
            <a:extLst>
              <a:ext uri="{FF2B5EF4-FFF2-40B4-BE49-F238E27FC236}">
                <a16:creationId xmlns:a16="http://schemas.microsoft.com/office/drawing/2014/main" id="{AE0F5871-C8E5-4082-ADED-4052CE9DFF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14053" r="-434" b="6142"/>
          <a:stretch/>
        </p:blipFill>
        <p:spPr>
          <a:xfrm>
            <a:off x="0" y="-152400"/>
            <a:ext cx="12313920" cy="7010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C83B2-5FD7-4DC6-AA53-B1B3C3F0219B}"/>
              </a:ext>
            </a:extLst>
          </p:cNvPr>
          <p:cNvSpPr/>
          <p:nvPr/>
        </p:nvSpPr>
        <p:spPr>
          <a:xfrm>
            <a:off x="0" y="4869784"/>
            <a:ext cx="12192000" cy="1988216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274FA4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C14892-2CE4-4D0D-9D78-5D9FEBD99198}"/>
              </a:ext>
            </a:extLst>
          </p:cNvPr>
          <p:cNvSpPr txBox="1">
            <a:spLocks/>
          </p:cNvSpPr>
          <p:nvPr/>
        </p:nvSpPr>
        <p:spPr>
          <a:xfrm>
            <a:off x="0" y="5132064"/>
            <a:ext cx="12192000" cy="1725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47500" lnSpcReduction="20000"/>
          </a:bodyPr>
          <a:lstStyle>
            <a:lvl1pPr algn="ctr"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1pPr>
            <a:lvl2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2pPr>
            <a:lvl3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3pPr>
            <a:lvl4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4pPr>
            <a:lvl5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5pPr>
            <a:lvl6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6pPr>
            <a:lvl7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7pPr>
            <a:lvl8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8pPr>
            <a:lvl9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7600" b="1" dirty="0">
                <a:solidFill>
                  <a:schemeClr val="bg1"/>
                </a:solidFill>
              </a:rPr>
              <a:t>Nationals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1"/>
                </a:solidFill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sz="7600" dirty="0">
                <a:solidFill>
                  <a:schemeClr val="bg1"/>
                </a:solidFill>
              </a:rPr>
              <a:t>Dave </a:t>
            </a:r>
            <a:r>
              <a:rPr lang="en-US" sz="7600" dirty="0" err="1">
                <a:solidFill>
                  <a:schemeClr val="bg1"/>
                </a:solidFill>
              </a:rPr>
              <a:t>coddington</a:t>
            </a:r>
            <a:r>
              <a:rPr lang="en-US" sz="7600" dirty="0">
                <a:solidFill>
                  <a:schemeClr val="bg1"/>
                </a:solidFill>
              </a:rPr>
              <a:t>, Referee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5317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CF8A28E-75C6-4BB2-9B49-E1F61B001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3718" r="1241"/>
          <a:stretch/>
        </p:blipFill>
        <p:spPr>
          <a:xfrm>
            <a:off x="0" y="-161365"/>
            <a:ext cx="12191999" cy="53811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C83B2-5FD7-4DC6-AA53-B1B3C3F0219B}"/>
              </a:ext>
            </a:extLst>
          </p:cNvPr>
          <p:cNvSpPr/>
          <p:nvPr/>
        </p:nvSpPr>
        <p:spPr>
          <a:xfrm>
            <a:off x="0" y="4869784"/>
            <a:ext cx="12192000" cy="1988216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274FA4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C14892-2CE4-4D0D-9D78-5D9FEBD99198}"/>
              </a:ext>
            </a:extLst>
          </p:cNvPr>
          <p:cNvSpPr txBox="1">
            <a:spLocks/>
          </p:cNvSpPr>
          <p:nvPr/>
        </p:nvSpPr>
        <p:spPr>
          <a:xfrm>
            <a:off x="0" y="5132064"/>
            <a:ext cx="12192000" cy="1725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47500" lnSpcReduction="20000"/>
          </a:bodyPr>
          <a:lstStyle>
            <a:lvl1pPr algn="ctr"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1pPr>
            <a:lvl2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2pPr>
            <a:lvl3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3pPr>
            <a:lvl4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4pPr>
            <a:lvl5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5pPr>
            <a:lvl6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6pPr>
            <a:lvl7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7pPr>
            <a:lvl8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8pPr>
            <a:lvl9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7600" b="1" dirty="0">
                <a:solidFill>
                  <a:schemeClr val="bg1"/>
                </a:solidFill>
              </a:rPr>
              <a:t>Junior Nationals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1"/>
                </a:solidFill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sz="7600" dirty="0">
                <a:solidFill>
                  <a:schemeClr val="bg1"/>
                </a:solidFill>
              </a:rPr>
              <a:t>Trish Martin, Referee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6668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B3DBCF5-CA36-4E36-814A-F33BE1C0A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1284"/>
            <a:ext cx="12192000" cy="6019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C83B2-5FD7-4DC6-AA53-B1B3C3F0219B}"/>
              </a:ext>
            </a:extLst>
          </p:cNvPr>
          <p:cNvSpPr/>
          <p:nvPr/>
        </p:nvSpPr>
        <p:spPr>
          <a:xfrm>
            <a:off x="0" y="4869784"/>
            <a:ext cx="12192000" cy="1988216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274FA4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C14892-2CE4-4D0D-9D78-5D9FEBD99198}"/>
              </a:ext>
            </a:extLst>
          </p:cNvPr>
          <p:cNvSpPr txBox="1">
            <a:spLocks/>
          </p:cNvSpPr>
          <p:nvPr/>
        </p:nvSpPr>
        <p:spPr>
          <a:xfrm>
            <a:off x="0" y="5132064"/>
            <a:ext cx="12192000" cy="1725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47500" lnSpcReduction="20000"/>
          </a:bodyPr>
          <a:lstStyle>
            <a:lvl1pPr algn="ctr"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1pPr>
            <a:lvl2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2pPr>
            <a:lvl3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3pPr>
            <a:lvl4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4pPr>
            <a:lvl5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5pPr>
            <a:lvl6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6pPr>
            <a:lvl7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7pPr>
            <a:lvl8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8pPr>
            <a:lvl9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7600" b="1" dirty="0">
                <a:solidFill>
                  <a:schemeClr val="bg1"/>
                </a:solidFill>
              </a:rPr>
              <a:t>Futures – Des Moines 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1"/>
                </a:solidFill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sz="7600" dirty="0">
                <a:solidFill>
                  <a:schemeClr val="bg1"/>
                </a:solidFill>
              </a:rPr>
              <a:t>Peter </a:t>
            </a:r>
            <a:r>
              <a:rPr lang="en-US" sz="7600" dirty="0" err="1">
                <a:solidFill>
                  <a:schemeClr val="bg1"/>
                </a:solidFill>
              </a:rPr>
              <a:t>Lagow</a:t>
            </a:r>
            <a:r>
              <a:rPr lang="en-US" sz="7600" dirty="0">
                <a:solidFill>
                  <a:schemeClr val="bg1"/>
                </a:solidFill>
              </a:rPr>
              <a:t>, Referee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3316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81D0F-6C02-4CF4-8959-225DC02E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futures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0DCD6-5C17-404D-AE35-AC2CA71DE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Geneva – Mickey Smythe</a:t>
            </a:r>
          </a:p>
          <a:p>
            <a:endParaRPr lang="en-US" dirty="0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DFA9211-FD65-4391-955C-918ECAB73E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C83B2-5FD7-4DC6-AA53-B1B3C3F0219B}"/>
              </a:ext>
            </a:extLst>
          </p:cNvPr>
          <p:cNvSpPr/>
          <p:nvPr/>
        </p:nvSpPr>
        <p:spPr>
          <a:xfrm>
            <a:off x="0" y="4869784"/>
            <a:ext cx="12192000" cy="1988216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274FA4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C14892-2CE4-4D0D-9D78-5D9FEBD99198}"/>
              </a:ext>
            </a:extLst>
          </p:cNvPr>
          <p:cNvSpPr txBox="1">
            <a:spLocks/>
          </p:cNvSpPr>
          <p:nvPr/>
        </p:nvSpPr>
        <p:spPr>
          <a:xfrm>
            <a:off x="0" y="5132064"/>
            <a:ext cx="12192000" cy="1725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47500" lnSpcReduction="20000"/>
          </a:bodyPr>
          <a:lstStyle>
            <a:lvl1pPr algn="ctr"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1pPr>
            <a:lvl2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2pPr>
            <a:lvl3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3pPr>
            <a:lvl4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4pPr>
            <a:lvl5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5pPr>
            <a:lvl6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6pPr>
            <a:lvl7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7pPr>
            <a:lvl8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8pPr>
            <a:lvl9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7600" b="1" dirty="0">
                <a:solidFill>
                  <a:schemeClr val="bg1"/>
                </a:solidFill>
              </a:rPr>
              <a:t>Futures – Geneva 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1"/>
                </a:solidFill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sz="7600" dirty="0">
                <a:solidFill>
                  <a:schemeClr val="bg1"/>
                </a:solidFill>
              </a:rPr>
              <a:t>Mickey Smythe, Referee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6896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F38F06F-D75B-4D36-8D25-D3708F37E9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6"/>
          <a:stretch/>
        </p:blipFill>
        <p:spPr>
          <a:xfrm>
            <a:off x="0" y="-180975"/>
            <a:ext cx="12192000" cy="7038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C83B2-5FD7-4DC6-AA53-B1B3C3F0219B}"/>
              </a:ext>
            </a:extLst>
          </p:cNvPr>
          <p:cNvSpPr/>
          <p:nvPr/>
        </p:nvSpPr>
        <p:spPr>
          <a:xfrm>
            <a:off x="0" y="4869784"/>
            <a:ext cx="12192000" cy="1988216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274FA4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C14892-2CE4-4D0D-9D78-5D9FEBD99198}"/>
              </a:ext>
            </a:extLst>
          </p:cNvPr>
          <p:cNvSpPr txBox="1">
            <a:spLocks/>
          </p:cNvSpPr>
          <p:nvPr/>
        </p:nvSpPr>
        <p:spPr>
          <a:xfrm>
            <a:off x="0" y="5132064"/>
            <a:ext cx="12192000" cy="1725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47500" lnSpcReduction="20000"/>
          </a:bodyPr>
          <a:lstStyle>
            <a:lvl1pPr algn="ctr"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1pPr>
            <a:lvl2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2pPr>
            <a:lvl3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3pPr>
            <a:lvl4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4pPr>
            <a:lvl5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5pPr>
            <a:lvl6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6pPr>
            <a:lvl7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7pPr>
            <a:lvl8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8pPr>
            <a:lvl9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7600" b="1" dirty="0">
                <a:solidFill>
                  <a:schemeClr val="bg1"/>
                </a:solidFill>
              </a:rPr>
              <a:t>Futures – </a:t>
            </a:r>
            <a:r>
              <a:rPr lang="en-US" sz="7600" b="1" dirty="0" err="1">
                <a:solidFill>
                  <a:schemeClr val="bg1"/>
                </a:solidFill>
              </a:rPr>
              <a:t>greensboro</a:t>
            </a:r>
            <a:endParaRPr lang="en-US" sz="7600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1"/>
                </a:solidFill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sz="7600" dirty="0">
                <a:solidFill>
                  <a:schemeClr val="bg1"/>
                </a:solidFill>
              </a:rPr>
              <a:t>Anne </a:t>
            </a:r>
            <a:r>
              <a:rPr lang="en-US" sz="7600" dirty="0" err="1">
                <a:solidFill>
                  <a:schemeClr val="bg1"/>
                </a:solidFill>
              </a:rPr>
              <a:t>lawley</a:t>
            </a:r>
            <a:r>
              <a:rPr lang="en-US" sz="7600" dirty="0">
                <a:solidFill>
                  <a:schemeClr val="bg1"/>
                </a:solidFill>
              </a:rPr>
              <a:t>, Referee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67751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8FC5CB0-F753-417E-BA78-FFE2C65DA6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11667" r="4445" b="4583"/>
          <a:stretch/>
        </p:blipFill>
        <p:spPr>
          <a:xfrm>
            <a:off x="1921669" y="0"/>
            <a:ext cx="8348662" cy="61243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C83B2-5FD7-4DC6-AA53-B1B3C3F0219B}"/>
              </a:ext>
            </a:extLst>
          </p:cNvPr>
          <p:cNvSpPr/>
          <p:nvPr/>
        </p:nvSpPr>
        <p:spPr>
          <a:xfrm>
            <a:off x="0" y="4869784"/>
            <a:ext cx="12192000" cy="1988216"/>
          </a:xfrm>
          <a:prstGeom prst="rect">
            <a:avLst/>
          </a:prstGeom>
          <a:solidFill>
            <a:srgbClr val="FF0000"/>
          </a:solidFill>
          <a:ln w="15875" cap="flat">
            <a:solidFill>
              <a:srgbClr val="274FA4"/>
            </a:solidFill>
            <a:prstDash val="solid"/>
            <a:bevel/>
          </a:ln>
          <a:effectLst>
            <a:outerShdw blurRad="50800" dist="25400" dir="5400000" rotWithShape="0">
              <a:srgbClr val="000000">
                <a:alpha val="2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w Cen MT"/>
              <a:ea typeface="Tw Cen MT"/>
              <a:cs typeface="Tw Cen MT"/>
              <a:sym typeface="Tw Cen M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C14892-2CE4-4D0D-9D78-5D9FEBD99198}"/>
              </a:ext>
            </a:extLst>
          </p:cNvPr>
          <p:cNvSpPr txBox="1">
            <a:spLocks/>
          </p:cNvSpPr>
          <p:nvPr/>
        </p:nvSpPr>
        <p:spPr>
          <a:xfrm>
            <a:off x="0" y="5132064"/>
            <a:ext cx="12192000" cy="1725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 fontScale="47500" lnSpcReduction="20000"/>
          </a:bodyPr>
          <a:lstStyle>
            <a:lvl1pPr algn="ctr"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1pPr>
            <a:lvl2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2pPr>
            <a:lvl3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3pPr>
            <a:lvl4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4pPr>
            <a:lvl5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5pPr>
            <a:lvl6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6pPr>
            <a:lvl7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7pPr>
            <a:lvl8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8pPr>
            <a:lvl9pPr>
              <a:lnSpc>
                <a:spcPct val="90000"/>
              </a:lnSpc>
              <a:defRPr sz="3600" cap="all">
                <a:latin typeface="Tw Cen MT"/>
                <a:ea typeface="Tw Cen MT"/>
                <a:cs typeface="Tw Cen MT"/>
                <a:sym typeface="Tw Cen M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7600" b="1" dirty="0">
                <a:solidFill>
                  <a:schemeClr val="bg1"/>
                </a:solidFill>
              </a:rPr>
              <a:t>Futures – Mount Hood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1"/>
                </a:solidFill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sz="7600" dirty="0">
                <a:solidFill>
                  <a:schemeClr val="bg1"/>
                </a:solidFill>
              </a:rPr>
              <a:t>Phil </a:t>
            </a:r>
            <a:r>
              <a:rPr lang="en-US" sz="7600" dirty="0" err="1">
                <a:solidFill>
                  <a:schemeClr val="bg1"/>
                </a:solidFill>
              </a:rPr>
              <a:t>lakota</a:t>
            </a:r>
            <a:r>
              <a:rPr lang="en-US" sz="7600" dirty="0">
                <a:solidFill>
                  <a:schemeClr val="bg1"/>
                </a:solidFill>
              </a:rPr>
              <a:t>, Referee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9382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0" y="3626777"/>
            <a:ext cx="12192000" cy="178770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cap="none"/>
            </a:pPr>
            <a:r>
              <a:rPr lang="en-US" sz="8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b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43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Shape 81"/>
          <p:cNvSpPr/>
          <p:nvPr/>
        </p:nvSpPr>
        <p:spPr>
          <a:xfrm>
            <a:off x="1948069" y="6162263"/>
            <a:ext cx="8362123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798841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274FA4"/>
          </a:solidFill>
          <a:prstDash val="solid"/>
          <a:beve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rgbClr val="274FA4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rgbClr val="274FA4"/>
          </a:solidFill>
          <a:prstDash val="solid"/>
          <a:beve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rgbClr val="274FA4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w Cen MT"/>
            <a:ea typeface="Tw Cen MT"/>
            <a:cs typeface="Tw Cen MT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26697</TotalTime>
  <Words>179</Words>
  <Application>Microsoft Office PowerPoint</Application>
  <PresentationFormat>Widescreen</PresentationFormat>
  <Paragraphs>93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Avenir Roman</vt:lpstr>
      <vt:lpstr>Tw Cen MT</vt:lpstr>
      <vt:lpstr>Default</vt:lpstr>
      <vt:lpstr>OFFICIAL-bration #OfficiallyAwesome </vt:lpstr>
      <vt:lpstr>Summer Meets </vt:lpstr>
      <vt:lpstr>PowerPoint Presentation</vt:lpstr>
      <vt:lpstr>PowerPoint Presentation</vt:lpstr>
      <vt:lpstr>PowerPoint Presentation</vt:lpstr>
      <vt:lpstr>futures</vt:lpstr>
      <vt:lpstr>PowerPoint Presentation</vt:lpstr>
      <vt:lpstr>PowerPoint Presentation</vt:lpstr>
      <vt:lpstr>International </vt:lpstr>
      <vt:lpstr>PowerPoint Presentation</vt:lpstr>
      <vt:lpstr>PowerPoint Presentation</vt:lpstr>
      <vt:lpstr>PowerPoint Presentation</vt:lpstr>
      <vt:lpstr>PowerPoint Presentation</vt:lpstr>
      <vt:lpstr>World University Games Amy Hoppenrath, Referee  </vt:lpstr>
      <vt:lpstr>Winter 2019 / 2020 </vt:lpstr>
      <vt:lpstr>PowerPoint Presentation</vt:lpstr>
      <vt:lpstr>PowerPoint Presentation</vt:lpstr>
      <vt:lpstr>PowerPoint Presentation</vt:lpstr>
      <vt:lpstr>PowerPoint Presentation</vt:lpstr>
      <vt:lpstr>MEET REFEREE</vt:lpstr>
      <vt:lpstr>ADMINISTRATIVE REFEREES</vt:lpstr>
      <vt:lpstr>DECK REFEREES</vt:lpstr>
      <vt:lpstr>STARTERS</vt:lpstr>
      <vt:lpstr>CHIEF JUDGES</vt:lpstr>
      <vt:lpstr>UNDERWATER CAMERAS</vt:lpstr>
      <vt:lpstr>TIME TRIAL REFEREE /  FINALS CALL ROOM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&amp; Learning Mentoring &amp; Training</dc:title>
  <dc:creator>ahopp</dc:creator>
  <cp:lastModifiedBy>John Hoppenrath</cp:lastModifiedBy>
  <cp:revision>73</cp:revision>
  <cp:lastPrinted>2019-09-10T00:20:19Z</cp:lastPrinted>
  <dcterms:modified xsi:type="dcterms:W3CDTF">2019-09-12T23:34:56Z</dcterms:modified>
</cp:coreProperties>
</file>