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5"/>
  </p:notesMasterIdLst>
  <p:sldIdLst>
    <p:sldId id="256" r:id="rId2"/>
    <p:sldId id="257" r:id="rId3"/>
    <p:sldId id="259" r:id="rId4"/>
    <p:sldId id="260" r:id="rId5"/>
    <p:sldId id="261" r:id="rId6"/>
    <p:sldId id="262" r:id="rId7"/>
    <p:sldId id="263" r:id="rId8"/>
    <p:sldId id="264" r:id="rId9"/>
    <p:sldId id="265" r:id="rId10"/>
    <p:sldId id="266" r:id="rId11"/>
    <p:sldId id="269" r:id="rId12"/>
    <p:sldId id="267" r:id="rId13"/>
    <p:sldId id="268" r:id="rId14"/>
  </p:sldIdLst>
  <p:sldSz cx="12192000" cy="6858000"/>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37" autoAdjust="0"/>
  </p:normalViewPr>
  <p:slideViewPr>
    <p:cSldViewPr snapToGrid="0">
      <p:cViewPr varScale="1">
        <p:scale>
          <a:sx n="28" d="100"/>
          <a:sy n="28" d="100"/>
        </p:scale>
        <p:origin x="1316"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 Id="rId4" Type="http://schemas.openxmlformats.org/officeDocument/2006/relationships/image" Target="../media/image17.jpg"/></Relationships>
</file>

<file path=ppt/diagrams/_rels/data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diagrams/_rels/data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hyperlink" Target="mailto:info@achievingyourbest.net" TargetMode="Externa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 Id="rId4" Type="http://schemas.openxmlformats.org/officeDocument/2006/relationships/image" Target="../media/image1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diagrams/_rels/drawing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mailto:info@achievingyourbest.net" TargetMode="External"/><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D95A5-E972-4D72-92A6-8B9FB58DFA4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6D4F105-A732-4D2D-BD7A-39B188561EE3}">
      <dgm:prSet/>
      <dgm:spPr/>
      <dgm:t>
        <a:bodyPr/>
        <a:lstStyle/>
        <a:p>
          <a:r>
            <a:rPr lang="en-US" dirty="0"/>
            <a:t>Train your gut!</a:t>
          </a:r>
        </a:p>
      </dgm:t>
    </dgm:pt>
    <dgm:pt modelId="{398961FF-3488-40A3-B05A-FEB823D74738}" type="parTrans" cxnId="{B08315B8-5F91-4213-A16F-5ECE4F147F40}">
      <dgm:prSet/>
      <dgm:spPr/>
      <dgm:t>
        <a:bodyPr/>
        <a:lstStyle/>
        <a:p>
          <a:endParaRPr lang="en-US"/>
        </a:p>
      </dgm:t>
    </dgm:pt>
    <dgm:pt modelId="{A57C67EB-B65E-4EBE-A164-BCFEAC9295DF}" type="sibTrans" cxnId="{B08315B8-5F91-4213-A16F-5ECE4F147F40}">
      <dgm:prSet/>
      <dgm:spPr/>
      <dgm:t>
        <a:bodyPr/>
        <a:lstStyle/>
        <a:p>
          <a:endParaRPr lang="en-US"/>
        </a:p>
      </dgm:t>
    </dgm:pt>
    <dgm:pt modelId="{EC4BEA7A-B263-4112-A347-59C579C2334A}">
      <dgm:prSet/>
      <dgm:spPr/>
      <dgm:t>
        <a:bodyPr/>
        <a:lstStyle/>
        <a:p>
          <a:r>
            <a:rPr lang="en-US"/>
            <a:t>Experiment to find out what works best for you</a:t>
          </a:r>
        </a:p>
      </dgm:t>
    </dgm:pt>
    <dgm:pt modelId="{51B6737C-ABEC-4FFD-AAEC-E4D8BF149E46}" type="parTrans" cxnId="{5FE9F817-6319-4E72-B8C8-CA9250383B4F}">
      <dgm:prSet/>
      <dgm:spPr/>
      <dgm:t>
        <a:bodyPr/>
        <a:lstStyle/>
        <a:p>
          <a:endParaRPr lang="en-US"/>
        </a:p>
      </dgm:t>
    </dgm:pt>
    <dgm:pt modelId="{6CE22D20-DD45-45E2-94DA-DACFA56E7E2E}" type="sibTrans" cxnId="{5FE9F817-6319-4E72-B8C8-CA9250383B4F}">
      <dgm:prSet/>
      <dgm:spPr/>
      <dgm:t>
        <a:bodyPr/>
        <a:lstStyle/>
        <a:p>
          <a:endParaRPr lang="en-US"/>
        </a:p>
      </dgm:t>
    </dgm:pt>
    <dgm:pt modelId="{59AE2F31-3771-429B-9024-1CC5B167B70E}">
      <dgm:prSet/>
      <dgm:spPr/>
      <dgm:t>
        <a:bodyPr/>
        <a:lstStyle/>
        <a:p>
          <a:r>
            <a:rPr lang="en-US"/>
            <a:t>Plan ahead</a:t>
          </a:r>
        </a:p>
      </dgm:t>
    </dgm:pt>
    <dgm:pt modelId="{0EE8F1EE-855C-40C8-81F0-06420A785771}" type="parTrans" cxnId="{DD8A6CBA-288E-43F4-B98E-8C4E5BD18228}">
      <dgm:prSet/>
      <dgm:spPr/>
      <dgm:t>
        <a:bodyPr/>
        <a:lstStyle/>
        <a:p>
          <a:endParaRPr lang="en-US"/>
        </a:p>
      </dgm:t>
    </dgm:pt>
    <dgm:pt modelId="{714FA420-A68E-4A96-8D5B-D951A2396B4B}" type="sibTrans" cxnId="{DD8A6CBA-288E-43F4-B98E-8C4E5BD18228}">
      <dgm:prSet/>
      <dgm:spPr/>
      <dgm:t>
        <a:bodyPr/>
        <a:lstStyle/>
        <a:p>
          <a:endParaRPr lang="en-US"/>
        </a:p>
      </dgm:t>
    </dgm:pt>
    <dgm:pt modelId="{75B8D82D-8101-490E-8173-438E7B71FA1D}">
      <dgm:prSet/>
      <dgm:spPr/>
      <dgm:t>
        <a:bodyPr/>
        <a:lstStyle/>
        <a:p>
          <a:r>
            <a:rPr lang="en-US"/>
            <a:t>Keep track of what you are doing</a:t>
          </a:r>
        </a:p>
      </dgm:t>
    </dgm:pt>
    <dgm:pt modelId="{68ED2A89-95D2-4EAF-818D-EBF2DB3B3F49}" type="parTrans" cxnId="{EACD7DC4-BDE8-419D-A492-787A356E4BDB}">
      <dgm:prSet/>
      <dgm:spPr/>
      <dgm:t>
        <a:bodyPr/>
        <a:lstStyle/>
        <a:p>
          <a:endParaRPr lang="en-US"/>
        </a:p>
      </dgm:t>
    </dgm:pt>
    <dgm:pt modelId="{F7D5B70F-686E-4FC2-9E11-C7154CD207FB}" type="sibTrans" cxnId="{EACD7DC4-BDE8-419D-A492-787A356E4BDB}">
      <dgm:prSet/>
      <dgm:spPr/>
      <dgm:t>
        <a:bodyPr/>
        <a:lstStyle/>
        <a:p>
          <a:endParaRPr lang="en-US"/>
        </a:p>
      </dgm:t>
    </dgm:pt>
    <dgm:pt modelId="{36DEFA3F-916E-4599-8D94-8F9DDB7CC215}" type="pres">
      <dgm:prSet presAssocID="{8A3D95A5-E972-4D72-92A6-8B9FB58DFA4A}" presName="root" presStyleCnt="0">
        <dgm:presLayoutVars>
          <dgm:dir/>
          <dgm:resizeHandles val="exact"/>
        </dgm:presLayoutVars>
      </dgm:prSet>
      <dgm:spPr/>
    </dgm:pt>
    <dgm:pt modelId="{79316E8F-E545-452B-BA45-3BB2263344D7}" type="pres">
      <dgm:prSet presAssocID="{76D4F105-A732-4D2D-BD7A-39B188561EE3}" presName="compNode" presStyleCnt="0"/>
      <dgm:spPr/>
    </dgm:pt>
    <dgm:pt modelId="{8C6C5A64-5754-47A1-97B5-12D21BEDB8E0}" type="pres">
      <dgm:prSet presAssocID="{76D4F105-A732-4D2D-BD7A-39B188561EE3}" presName="bgRect" presStyleLbl="bgShp" presStyleIdx="0" presStyleCnt="4"/>
      <dgm:spPr/>
    </dgm:pt>
    <dgm:pt modelId="{B359787B-7D6B-490A-B6F0-6F846A62553A}" type="pres">
      <dgm:prSet presAssocID="{76D4F105-A732-4D2D-BD7A-39B188561EE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n"/>
        </a:ext>
      </dgm:extLst>
    </dgm:pt>
    <dgm:pt modelId="{4ECC10A6-5F8D-49B3-9081-912C51CD6772}" type="pres">
      <dgm:prSet presAssocID="{76D4F105-A732-4D2D-BD7A-39B188561EE3}" presName="spaceRect" presStyleCnt="0"/>
      <dgm:spPr/>
    </dgm:pt>
    <dgm:pt modelId="{46FF7024-1336-4A3F-B075-FE04BC23B682}" type="pres">
      <dgm:prSet presAssocID="{76D4F105-A732-4D2D-BD7A-39B188561EE3}" presName="parTx" presStyleLbl="revTx" presStyleIdx="0" presStyleCnt="4">
        <dgm:presLayoutVars>
          <dgm:chMax val="0"/>
          <dgm:chPref val="0"/>
        </dgm:presLayoutVars>
      </dgm:prSet>
      <dgm:spPr/>
    </dgm:pt>
    <dgm:pt modelId="{BCFC9E5C-8E33-4C8C-9C44-0F165E5316A4}" type="pres">
      <dgm:prSet presAssocID="{A57C67EB-B65E-4EBE-A164-BCFEAC9295DF}" presName="sibTrans" presStyleCnt="0"/>
      <dgm:spPr/>
    </dgm:pt>
    <dgm:pt modelId="{12C66814-7ABE-4AC7-88E0-AE970DC8CA54}" type="pres">
      <dgm:prSet presAssocID="{EC4BEA7A-B263-4112-A347-59C579C2334A}" presName="compNode" presStyleCnt="0"/>
      <dgm:spPr/>
    </dgm:pt>
    <dgm:pt modelId="{A8DEA382-FF25-4622-89E1-7890672129B1}" type="pres">
      <dgm:prSet presAssocID="{EC4BEA7A-B263-4112-A347-59C579C2334A}" presName="bgRect" presStyleLbl="bgShp" presStyleIdx="1" presStyleCnt="4"/>
      <dgm:spPr/>
    </dgm:pt>
    <dgm:pt modelId="{0A5A43EB-E0DD-497B-989C-940FB94D8DE5}" type="pres">
      <dgm:prSet presAssocID="{EC4BEA7A-B263-4112-A347-59C579C2334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96EBEF91-E981-4A9C-A921-471E38BA76A8}" type="pres">
      <dgm:prSet presAssocID="{EC4BEA7A-B263-4112-A347-59C579C2334A}" presName="spaceRect" presStyleCnt="0"/>
      <dgm:spPr/>
    </dgm:pt>
    <dgm:pt modelId="{122DEC88-F8D5-4938-9EE6-9B5A9015139C}" type="pres">
      <dgm:prSet presAssocID="{EC4BEA7A-B263-4112-A347-59C579C2334A}" presName="parTx" presStyleLbl="revTx" presStyleIdx="1" presStyleCnt="4">
        <dgm:presLayoutVars>
          <dgm:chMax val="0"/>
          <dgm:chPref val="0"/>
        </dgm:presLayoutVars>
      </dgm:prSet>
      <dgm:spPr/>
    </dgm:pt>
    <dgm:pt modelId="{8FC6120C-6C6C-4BFC-8DD8-B199555781B2}" type="pres">
      <dgm:prSet presAssocID="{6CE22D20-DD45-45E2-94DA-DACFA56E7E2E}" presName="sibTrans" presStyleCnt="0"/>
      <dgm:spPr/>
    </dgm:pt>
    <dgm:pt modelId="{BD0F5855-9CDB-49A9-807A-2941B430AD5F}" type="pres">
      <dgm:prSet presAssocID="{59AE2F31-3771-429B-9024-1CC5B167B70E}" presName="compNode" presStyleCnt="0"/>
      <dgm:spPr/>
    </dgm:pt>
    <dgm:pt modelId="{1B5F69F3-F443-4AA2-8190-EA940CDF0D14}" type="pres">
      <dgm:prSet presAssocID="{59AE2F31-3771-429B-9024-1CC5B167B70E}" presName="bgRect" presStyleLbl="bgShp" presStyleIdx="2" presStyleCnt="4"/>
      <dgm:spPr/>
    </dgm:pt>
    <dgm:pt modelId="{972FF349-C49A-462D-A272-830A6A68F452}" type="pres">
      <dgm:prSet presAssocID="{59AE2F31-3771-429B-9024-1CC5B167B70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8EF569C-8A51-4AF1-945D-798EB936F471}" type="pres">
      <dgm:prSet presAssocID="{59AE2F31-3771-429B-9024-1CC5B167B70E}" presName="spaceRect" presStyleCnt="0"/>
      <dgm:spPr/>
    </dgm:pt>
    <dgm:pt modelId="{8D75C6D4-3310-4830-A625-99A1ED0BFD92}" type="pres">
      <dgm:prSet presAssocID="{59AE2F31-3771-429B-9024-1CC5B167B70E}" presName="parTx" presStyleLbl="revTx" presStyleIdx="2" presStyleCnt="4">
        <dgm:presLayoutVars>
          <dgm:chMax val="0"/>
          <dgm:chPref val="0"/>
        </dgm:presLayoutVars>
      </dgm:prSet>
      <dgm:spPr/>
    </dgm:pt>
    <dgm:pt modelId="{CDB41DB3-06B0-413F-B3CB-DD23934AD8B8}" type="pres">
      <dgm:prSet presAssocID="{714FA420-A68E-4A96-8D5B-D951A2396B4B}" presName="sibTrans" presStyleCnt="0"/>
      <dgm:spPr/>
    </dgm:pt>
    <dgm:pt modelId="{786B666D-BF5E-4C50-8DFC-173D3272AFD0}" type="pres">
      <dgm:prSet presAssocID="{75B8D82D-8101-490E-8173-438E7B71FA1D}" presName="compNode" presStyleCnt="0"/>
      <dgm:spPr/>
    </dgm:pt>
    <dgm:pt modelId="{CD4B5215-2841-4933-9AF4-F578EE7FADB0}" type="pres">
      <dgm:prSet presAssocID="{75B8D82D-8101-490E-8173-438E7B71FA1D}" presName="bgRect" presStyleLbl="bgShp" presStyleIdx="3" presStyleCnt="4"/>
      <dgm:spPr/>
    </dgm:pt>
    <dgm:pt modelId="{E8D0ECC1-D7BD-4552-9DCF-310707E5A81B}" type="pres">
      <dgm:prSet presAssocID="{75B8D82D-8101-490E-8173-438E7B71FA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5B36AE13-7DAF-431F-8FF9-E888F208D604}" type="pres">
      <dgm:prSet presAssocID="{75B8D82D-8101-490E-8173-438E7B71FA1D}" presName="spaceRect" presStyleCnt="0"/>
      <dgm:spPr/>
    </dgm:pt>
    <dgm:pt modelId="{EB8776D8-3F12-4FFA-B30B-87510C93F0F5}" type="pres">
      <dgm:prSet presAssocID="{75B8D82D-8101-490E-8173-438E7B71FA1D}" presName="parTx" presStyleLbl="revTx" presStyleIdx="3" presStyleCnt="4">
        <dgm:presLayoutVars>
          <dgm:chMax val="0"/>
          <dgm:chPref val="0"/>
        </dgm:presLayoutVars>
      </dgm:prSet>
      <dgm:spPr/>
    </dgm:pt>
  </dgm:ptLst>
  <dgm:cxnLst>
    <dgm:cxn modelId="{5FE9F817-6319-4E72-B8C8-CA9250383B4F}" srcId="{8A3D95A5-E972-4D72-92A6-8B9FB58DFA4A}" destId="{EC4BEA7A-B263-4112-A347-59C579C2334A}" srcOrd="1" destOrd="0" parTransId="{51B6737C-ABEC-4FFD-AAEC-E4D8BF149E46}" sibTransId="{6CE22D20-DD45-45E2-94DA-DACFA56E7E2E}"/>
    <dgm:cxn modelId="{95591136-A9E4-48DE-9A54-9CD24432D8F8}" type="presOf" srcId="{75B8D82D-8101-490E-8173-438E7B71FA1D}" destId="{EB8776D8-3F12-4FFA-B30B-87510C93F0F5}" srcOrd="0" destOrd="0" presId="urn:microsoft.com/office/officeart/2018/2/layout/IconVerticalSolidList"/>
    <dgm:cxn modelId="{872D088F-6D2A-4AFB-8C6C-B23DC5CC2FE1}" type="presOf" srcId="{59AE2F31-3771-429B-9024-1CC5B167B70E}" destId="{8D75C6D4-3310-4830-A625-99A1ED0BFD92}" srcOrd="0" destOrd="0" presId="urn:microsoft.com/office/officeart/2018/2/layout/IconVerticalSolidList"/>
    <dgm:cxn modelId="{B76F7F9E-4AAC-48CF-ACF9-77556A523FD8}" type="presOf" srcId="{8A3D95A5-E972-4D72-92A6-8B9FB58DFA4A}" destId="{36DEFA3F-916E-4599-8D94-8F9DDB7CC215}" srcOrd="0" destOrd="0" presId="urn:microsoft.com/office/officeart/2018/2/layout/IconVerticalSolidList"/>
    <dgm:cxn modelId="{87D993AC-E28C-4278-817C-286ABA43F99C}" type="presOf" srcId="{EC4BEA7A-B263-4112-A347-59C579C2334A}" destId="{122DEC88-F8D5-4938-9EE6-9B5A9015139C}" srcOrd="0" destOrd="0" presId="urn:microsoft.com/office/officeart/2018/2/layout/IconVerticalSolidList"/>
    <dgm:cxn modelId="{B08315B8-5F91-4213-A16F-5ECE4F147F40}" srcId="{8A3D95A5-E972-4D72-92A6-8B9FB58DFA4A}" destId="{76D4F105-A732-4D2D-BD7A-39B188561EE3}" srcOrd="0" destOrd="0" parTransId="{398961FF-3488-40A3-B05A-FEB823D74738}" sibTransId="{A57C67EB-B65E-4EBE-A164-BCFEAC9295DF}"/>
    <dgm:cxn modelId="{DD8A6CBA-288E-43F4-B98E-8C4E5BD18228}" srcId="{8A3D95A5-E972-4D72-92A6-8B9FB58DFA4A}" destId="{59AE2F31-3771-429B-9024-1CC5B167B70E}" srcOrd="2" destOrd="0" parTransId="{0EE8F1EE-855C-40C8-81F0-06420A785771}" sibTransId="{714FA420-A68E-4A96-8D5B-D951A2396B4B}"/>
    <dgm:cxn modelId="{EACD7DC4-BDE8-419D-A492-787A356E4BDB}" srcId="{8A3D95A5-E972-4D72-92A6-8B9FB58DFA4A}" destId="{75B8D82D-8101-490E-8173-438E7B71FA1D}" srcOrd="3" destOrd="0" parTransId="{68ED2A89-95D2-4EAF-818D-EBF2DB3B3F49}" sibTransId="{F7D5B70F-686E-4FC2-9E11-C7154CD207FB}"/>
    <dgm:cxn modelId="{CCA8E1E6-B853-4C00-B095-51EE1724985A}" type="presOf" srcId="{76D4F105-A732-4D2D-BD7A-39B188561EE3}" destId="{46FF7024-1336-4A3F-B075-FE04BC23B682}" srcOrd="0" destOrd="0" presId="urn:microsoft.com/office/officeart/2018/2/layout/IconVerticalSolidList"/>
    <dgm:cxn modelId="{95E7138A-25CB-45AB-B6E4-FFF048587457}" type="presParOf" srcId="{36DEFA3F-916E-4599-8D94-8F9DDB7CC215}" destId="{79316E8F-E545-452B-BA45-3BB2263344D7}" srcOrd="0" destOrd="0" presId="urn:microsoft.com/office/officeart/2018/2/layout/IconVerticalSolidList"/>
    <dgm:cxn modelId="{5B58F113-D5FC-4643-ABBA-2F67DC8E86A6}" type="presParOf" srcId="{79316E8F-E545-452B-BA45-3BB2263344D7}" destId="{8C6C5A64-5754-47A1-97B5-12D21BEDB8E0}" srcOrd="0" destOrd="0" presId="urn:microsoft.com/office/officeart/2018/2/layout/IconVerticalSolidList"/>
    <dgm:cxn modelId="{11C677FC-8DFE-4324-BA43-B7164A6E8CE3}" type="presParOf" srcId="{79316E8F-E545-452B-BA45-3BB2263344D7}" destId="{B359787B-7D6B-490A-B6F0-6F846A62553A}" srcOrd="1" destOrd="0" presId="urn:microsoft.com/office/officeart/2018/2/layout/IconVerticalSolidList"/>
    <dgm:cxn modelId="{1B68B366-8EC3-4FEC-B60C-7D8EEC43B6EA}" type="presParOf" srcId="{79316E8F-E545-452B-BA45-3BB2263344D7}" destId="{4ECC10A6-5F8D-49B3-9081-912C51CD6772}" srcOrd="2" destOrd="0" presId="urn:microsoft.com/office/officeart/2018/2/layout/IconVerticalSolidList"/>
    <dgm:cxn modelId="{CB4BC15F-291D-464E-B627-9A8A77DA1A84}" type="presParOf" srcId="{79316E8F-E545-452B-BA45-3BB2263344D7}" destId="{46FF7024-1336-4A3F-B075-FE04BC23B682}" srcOrd="3" destOrd="0" presId="urn:microsoft.com/office/officeart/2018/2/layout/IconVerticalSolidList"/>
    <dgm:cxn modelId="{A7D4E4F1-5A30-4247-AC0E-91596651D5C6}" type="presParOf" srcId="{36DEFA3F-916E-4599-8D94-8F9DDB7CC215}" destId="{BCFC9E5C-8E33-4C8C-9C44-0F165E5316A4}" srcOrd="1" destOrd="0" presId="urn:microsoft.com/office/officeart/2018/2/layout/IconVerticalSolidList"/>
    <dgm:cxn modelId="{FEABD322-658D-4E87-9B63-CE77389D16BF}" type="presParOf" srcId="{36DEFA3F-916E-4599-8D94-8F9DDB7CC215}" destId="{12C66814-7ABE-4AC7-88E0-AE970DC8CA54}" srcOrd="2" destOrd="0" presId="urn:microsoft.com/office/officeart/2018/2/layout/IconVerticalSolidList"/>
    <dgm:cxn modelId="{F2722BBC-97F7-475A-986A-5D3F814C56BD}" type="presParOf" srcId="{12C66814-7ABE-4AC7-88E0-AE970DC8CA54}" destId="{A8DEA382-FF25-4622-89E1-7890672129B1}" srcOrd="0" destOrd="0" presId="urn:microsoft.com/office/officeart/2018/2/layout/IconVerticalSolidList"/>
    <dgm:cxn modelId="{9E25C649-B9B6-45E3-A1DD-FC35631B71A2}" type="presParOf" srcId="{12C66814-7ABE-4AC7-88E0-AE970DC8CA54}" destId="{0A5A43EB-E0DD-497B-989C-940FB94D8DE5}" srcOrd="1" destOrd="0" presId="urn:microsoft.com/office/officeart/2018/2/layout/IconVerticalSolidList"/>
    <dgm:cxn modelId="{7281EEE6-E233-485F-BB34-D4CDE4C8E43D}" type="presParOf" srcId="{12C66814-7ABE-4AC7-88E0-AE970DC8CA54}" destId="{96EBEF91-E981-4A9C-A921-471E38BA76A8}" srcOrd="2" destOrd="0" presId="urn:microsoft.com/office/officeart/2018/2/layout/IconVerticalSolidList"/>
    <dgm:cxn modelId="{A4F7BC79-B1A5-4D24-A0AE-AFF5EE3ED3B4}" type="presParOf" srcId="{12C66814-7ABE-4AC7-88E0-AE970DC8CA54}" destId="{122DEC88-F8D5-4938-9EE6-9B5A9015139C}" srcOrd="3" destOrd="0" presId="urn:microsoft.com/office/officeart/2018/2/layout/IconVerticalSolidList"/>
    <dgm:cxn modelId="{D18194DB-7AFF-4753-9689-3F295A111238}" type="presParOf" srcId="{36DEFA3F-916E-4599-8D94-8F9DDB7CC215}" destId="{8FC6120C-6C6C-4BFC-8DD8-B199555781B2}" srcOrd="3" destOrd="0" presId="urn:microsoft.com/office/officeart/2018/2/layout/IconVerticalSolidList"/>
    <dgm:cxn modelId="{FDBC69E0-EE58-4CB3-AD4D-2A3C20DF2E85}" type="presParOf" srcId="{36DEFA3F-916E-4599-8D94-8F9DDB7CC215}" destId="{BD0F5855-9CDB-49A9-807A-2941B430AD5F}" srcOrd="4" destOrd="0" presId="urn:microsoft.com/office/officeart/2018/2/layout/IconVerticalSolidList"/>
    <dgm:cxn modelId="{75FF0D53-927A-4963-8B58-213D7DF9F57F}" type="presParOf" srcId="{BD0F5855-9CDB-49A9-807A-2941B430AD5F}" destId="{1B5F69F3-F443-4AA2-8190-EA940CDF0D14}" srcOrd="0" destOrd="0" presId="urn:microsoft.com/office/officeart/2018/2/layout/IconVerticalSolidList"/>
    <dgm:cxn modelId="{EBADA3A9-1EB7-4245-AE4F-D36F3B6E88AF}" type="presParOf" srcId="{BD0F5855-9CDB-49A9-807A-2941B430AD5F}" destId="{972FF349-C49A-462D-A272-830A6A68F452}" srcOrd="1" destOrd="0" presId="urn:microsoft.com/office/officeart/2018/2/layout/IconVerticalSolidList"/>
    <dgm:cxn modelId="{A30DAEBC-8B42-4A10-A83A-476AB8521DAE}" type="presParOf" srcId="{BD0F5855-9CDB-49A9-807A-2941B430AD5F}" destId="{B8EF569C-8A51-4AF1-945D-798EB936F471}" srcOrd="2" destOrd="0" presId="urn:microsoft.com/office/officeart/2018/2/layout/IconVerticalSolidList"/>
    <dgm:cxn modelId="{DF8C2533-1BB5-40DA-A318-B487DF04D202}" type="presParOf" srcId="{BD0F5855-9CDB-49A9-807A-2941B430AD5F}" destId="{8D75C6D4-3310-4830-A625-99A1ED0BFD92}" srcOrd="3" destOrd="0" presId="urn:microsoft.com/office/officeart/2018/2/layout/IconVerticalSolidList"/>
    <dgm:cxn modelId="{0770B4EE-A27B-4BEB-9E16-983EA5D1B1E6}" type="presParOf" srcId="{36DEFA3F-916E-4599-8D94-8F9DDB7CC215}" destId="{CDB41DB3-06B0-413F-B3CB-DD23934AD8B8}" srcOrd="5" destOrd="0" presId="urn:microsoft.com/office/officeart/2018/2/layout/IconVerticalSolidList"/>
    <dgm:cxn modelId="{77225D03-85BF-4F02-87B9-1187C87D0BA9}" type="presParOf" srcId="{36DEFA3F-916E-4599-8D94-8F9DDB7CC215}" destId="{786B666D-BF5E-4C50-8DFC-173D3272AFD0}" srcOrd="6" destOrd="0" presId="urn:microsoft.com/office/officeart/2018/2/layout/IconVerticalSolidList"/>
    <dgm:cxn modelId="{7D133967-8E46-4B28-B4ED-CEE495B2690B}" type="presParOf" srcId="{786B666D-BF5E-4C50-8DFC-173D3272AFD0}" destId="{CD4B5215-2841-4933-9AF4-F578EE7FADB0}" srcOrd="0" destOrd="0" presId="urn:microsoft.com/office/officeart/2018/2/layout/IconVerticalSolidList"/>
    <dgm:cxn modelId="{C5E84B54-B817-40FA-B4FE-692D30B287C9}" type="presParOf" srcId="{786B666D-BF5E-4C50-8DFC-173D3272AFD0}" destId="{E8D0ECC1-D7BD-4552-9DCF-310707E5A81B}" srcOrd="1" destOrd="0" presId="urn:microsoft.com/office/officeart/2018/2/layout/IconVerticalSolidList"/>
    <dgm:cxn modelId="{31893896-F3D7-4683-BFE5-A63FD0D786FB}" type="presParOf" srcId="{786B666D-BF5E-4C50-8DFC-173D3272AFD0}" destId="{5B36AE13-7DAF-431F-8FF9-E888F208D604}" srcOrd="2" destOrd="0" presId="urn:microsoft.com/office/officeart/2018/2/layout/IconVerticalSolidList"/>
    <dgm:cxn modelId="{4632581D-B90D-4A51-ACB7-050B4897BDAA}" type="presParOf" srcId="{786B666D-BF5E-4C50-8DFC-173D3272AFD0}" destId="{EB8776D8-3F12-4FFA-B30B-87510C93F0F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1474E7-9BC8-4F57-935A-34891C8C4784}" type="doc">
      <dgm:prSet loTypeId="urn:microsoft.com/office/officeart/2005/8/layout/process1" loCatId="process" qsTypeId="urn:microsoft.com/office/officeart/2005/8/quickstyle/simple4" qsCatId="simple" csTypeId="urn:microsoft.com/office/officeart/2005/8/colors/accent6_2" csCatId="accent6"/>
      <dgm:spPr/>
      <dgm:t>
        <a:bodyPr/>
        <a:lstStyle/>
        <a:p>
          <a:endParaRPr lang="en-US"/>
        </a:p>
      </dgm:t>
    </dgm:pt>
    <dgm:pt modelId="{9A7B2206-7C3B-435B-A00E-050F5068CAD8}">
      <dgm:prSet/>
      <dgm:spPr/>
      <dgm:t>
        <a:bodyPr/>
        <a:lstStyle/>
        <a:p>
          <a:r>
            <a:rPr lang="en-US"/>
            <a:t>Don’t do anything new</a:t>
          </a:r>
        </a:p>
      </dgm:t>
    </dgm:pt>
    <dgm:pt modelId="{01FD71CC-26D0-4206-B74A-AA6C3F890794}" type="parTrans" cxnId="{52D35886-CFDF-490F-A9A3-BC2BC2F2695C}">
      <dgm:prSet/>
      <dgm:spPr/>
      <dgm:t>
        <a:bodyPr/>
        <a:lstStyle/>
        <a:p>
          <a:endParaRPr lang="en-US"/>
        </a:p>
      </dgm:t>
    </dgm:pt>
    <dgm:pt modelId="{23DDDCB6-C3AC-4CB0-9F8A-701865BF1D3D}" type="sibTrans" cxnId="{52D35886-CFDF-490F-A9A3-BC2BC2F2695C}">
      <dgm:prSet/>
      <dgm:spPr/>
      <dgm:t>
        <a:bodyPr/>
        <a:lstStyle/>
        <a:p>
          <a:endParaRPr lang="en-US"/>
        </a:p>
      </dgm:t>
    </dgm:pt>
    <dgm:pt modelId="{4746C24F-27B4-4660-8116-60F1FB04F84D}">
      <dgm:prSet/>
      <dgm:spPr/>
      <dgm:t>
        <a:bodyPr/>
        <a:lstStyle/>
        <a:p>
          <a:r>
            <a:rPr lang="en-US"/>
            <a:t>Don’t eat heavy or hard to digest foods</a:t>
          </a:r>
        </a:p>
      </dgm:t>
    </dgm:pt>
    <dgm:pt modelId="{4769E0AB-FFBE-4B00-96DC-BD7B933A6E96}" type="parTrans" cxnId="{EB51CBAD-5AAB-4B13-99BF-BCC29E96DDE1}">
      <dgm:prSet/>
      <dgm:spPr/>
      <dgm:t>
        <a:bodyPr/>
        <a:lstStyle/>
        <a:p>
          <a:endParaRPr lang="en-US"/>
        </a:p>
      </dgm:t>
    </dgm:pt>
    <dgm:pt modelId="{DA99BE49-B917-498E-91AC-14DD5AC08D36}" type="sibTrans" cxnId="{EB51CBAD-5AAB-4B13-99BF-BCC29E96DDE1}">
      <dgm:prSet/>
      <dgm:spPr/>
      <dgm:t>
        <a:bodyPr/>
        <a:lstStyle/>
        <a:p>
          <a:endParaRPr lang="en-US"/>
        </a:p>
      </dgm:t>
    </dgm:pt>
    <dgm:pt modelId="{5C1F97D7-11C5-4FFF-B424-993320CA9C0B}">
      <dgm:prSet/>
      <dgm:spPr/>
      <dgm:t>
        <a:bodyPr/>
        <a:lstStyle/>
        <a:p>
          <a:r>
            <a:rPr lang="en-US"/>
            <a:t>Focus on easy to digest carbohydrates in small amounts</a:t>
          </a:r>
        </a:p>
      </dgm:t>
    </dgm:pt>
    <dgm:pt modelId="{E6C11200-9E76-4335-B655-8BD3B688C8CD}" type="parTrans" cxnId="{DF5F2E02-155D-4091-9192-EC4F79D112DC}">
      <dgm:prSet/>
      <dgm:spPr/>
      <dgm:t>
        <a:bodyPr/>
        <a:lstStyle/>
        <a:p>
          <a:endParaRPr lang="en-US"/>
        </a:p>
      </dgm:t>
    </dgm:pt>
    <dgm:pt modelId="{547E99F6-51CA-4FAB-B23A-3ACFCC2276F7}" type="sibTrans" cxnId="{DF5F2E02-155D-4091-9192-EC4F79D112DC}">
      <dgm:prSet/>
      <dgm:spPr/>
      <dgm:t>
        <a:bodyPr/>
        <a:lstStyle/>
        <a:p>
          <a:endParaRPr lang="en-US"/>
        </a:p>
      </dgm:t>
    </dgm:pt>
    <dgm:pt modelId="{13663351-5BEC-42BC-8448-C35A188CED74}">
      <dgm:prSet/>
      <dgm:spPr/>
      <dgm:t>
        <a:bodyPr/>
        <a:lstStyle/>
        <a:p>
          <a:r>
            <a:rPr lang="en-US"/>
            <a:t>Timing is very important</a:t>
          </a:r>
        </a:p>
      </dgm:t>
    </dgm:pt>
    <dgm:pt modelId="{4D5D9DB2-A468-42D7-9AA2-7E1F392E8593}" type="parTrans" cxnId="{CDA06EEA-EA52-449A-AFAB-AB4BB0B1DE7D}">
      <dgm:prSet/>
      <dgm:spPr/>
      <dgm:t>
        <a:bodyPr/>
        <a:lstStyle/>
        <a:p>
          <a:endParaRPr lang="en-US"/>
        </a:p>
      </dgm:t>
    </dgm:pt>
    <dgm:pt modelId="{BB8EB48E-076E-469D-B544-692BB9CEB944}" type="sibTrans" cxnId="{CDA06EEA-EA52-449A-AFAB-AB4BB0B1DE7D}">
      <dgm:prSet/>
      <dgm:spPr/>
      <dgm:t>
        <a:bodyPr/>
        <a:lstStyle/>
        <a:p>
          <a:endParaRPr lang="en-US"/>
        </a:p>
      </dgm:t>
    </dgm:pt>
    <dgm:pt modelId="{3D8E99DE-7A26-4DE4-A8F3-1A808DB8275A}">
      <dgm:prSet/>
      <dgm:spPr/>
      <dgm:t>
        <a:bodyPr/>
        <a:lstStyle/>
        <a:p>
          <a:r>
            <a:rPr lang="en-US"/>
            <a:t>Short time between races – focus on easy to digest carbs and sip fluid</a:t>
          </a:r>
        </a:p>
      </dgm:t>
    </dgm:pt>
    <dgm:pt modelId="{0A07D92C-BC6E-4D49-9E00-108487265A94}" type="parTrans" cxnId="{2BC67906-9A78-4ED6-874A-1DED5179000A}">
      <dgm:prSet/>
      <dgm:spPr/>
      <dgm:t>
        <a:bodyPr/>
        <a:lstStyle/>
        <a:p>
          <a:endParaRPr lang="en-US"/>
        </a:p>
      </dgm:t>
    </dgm:pt>
    <dgm:pt modelId="{3E6D5D28-2939-4398-92FC-5482C0AF2E05}" type="sibTrans" cxnId="{2BC67906-9A78-4ED6-874A-1DED5179000A}">
      <dgm:prSet/>
      <dgm:spPr/>
      <dgm:t>
        <a:bodyPr/>
        <a:lstStyle/>
        <a:p>
          <a:endParaRPr lang="en-US"/>
        </a:p>
      </dgm:t>
    </dgm:pt>
    <dgm:pt modelId="{3DFFB97F-352A-4FD8-8D00-19A66C450CE5}">
      <dgm:prSet/>
      <dgm:spPr/>
      <dgm:t>
        <a:bodyPr/>
        <a:lstStyle/>
        <a:p>
          <a:r>
            <a:rPr lang="en-US"/>
            <a:t>Longer time between races – eat as soon as you can and have a little protein with healthy carbs and fluid</a:t>
          </a:r>
        </a:p>
      </dgm:t>
    </dgm:pt>
    <dgm:pt modelId="{0298B073-DE9F-434C-B635-7396240038CE}" type="parTrans" cxnId="{3FB75883-1B38-4E2A-9FA5-A3CBD052A370}">
      <dgm:prSet/>
      <dgm:spPr/>
      <dgm:t>
        <a:bodyPr/>
        <a:lstStyle/>
        <a:p>
          <a:endParaRPr lang="en-US"/>
        </a:p>
      </dgm:t>
    </dgm:pt>
    <dgm:pt modelId="{105C628E-3299-449C-ADE0-2CCA7F45D1DB}" type="sibTrans" cxnId="{3FB75883-1B38-4E2A-9FA5-A3CBD052A370}">
      <dgm:prSet/>
      <dgm:spPr/>
      <dgm:t>
        <a:bodyPr/>
        <a:lstStyle/>
        <a:p>
          <a:endParaRPr lang="en-US"/>
        </a:p>
      </dgm:t>
    </dgm:pt>
    <dgm:pt modelId="{56216CA3-CD84-4F39-9AC7-D4ADD1E7DEF6}" type="pres">
      <dgm:prSet presAssocID="{2A1474E7-9BC8-4F57-935A-34891C8C4784}" presName="Name0" presStyleCnt="0">
        <dgm:presLayoutVars>
          <dgm:dir/>
          <dgm:resizeHandles val="exact"/>
        </dgm:presLayoutVars>
      </dgm:prSet>
      <dgm:spPr/>
    </dgm:pt>
    <dgm:pt modelId="{8EEC8D96-4F3C-4DCA-9756-5B85E8F3D950}" type="pres">
      <dgm:prSet presAssocID="{9A7B2206-7C3B-435B-A00E-050F5068CAD8}" presName="node" presStyleLbl="node1" presStyleIdx="0" presStyleCnt="6">
        <dgm:presLayoutVars>
          <dgm:bulletEnabled val="1"/>
        </dgm:presLayoutVars>
      </dgm:prSet>
      <dgm:spPr/>
    </dgm:pt>
    <dgm:pt modelId="{DAA27D9E-FBC5-4785-BF9D-9B8EAB5139BE}" type="pres">
      <dgm:prSet presAssocID="{23DDDCB6-C3AC-4CB0-9F8A-701865BF1D3D}" presName="sibTrans" presStyleLbl="sibTrans2D1" presStyleIdx="0" presStyleCnt="5"/>
      <dgm:spPr/>
    </dgm:pt>
    <dgm:pt modelId="{DBD76809-6687-41F0-BEB3-AA3BF80CD6A7}" type="pres">
      <dgm:prSet presAssocID="{23DDDCB6-C3AC-4CB0-9F8A-701865BF1D3D}" presName="connectorText" presStyleLbl="sibTrans2D1" presStyleIdx="0" presStyleCnt="5"/>
      <dgm:spPr/>
    </dgm:pt>
    <dgm:pt modelId="{1A40B83E-CBF8-4812-A59B-B7CF92A8D21B}" type="pres">
      <dgm:prSet presAssocID="{4746C24F-27B4-4660-8116-60F1FB04F84D}" presName="node" presStyleLbl="node1" presStyleIdx="1" presStyleCnt="6">
        <dgm:presLayoutVars>
          <dgm:bulletEnabled val="1"/>
        </dgm:presLayoutVars>
      </dgm:prSet>
      <dgm:spPr/>
    </dgm:pt>
    <dgm:pt modelId="{A3637C74-A8EA-4369-891B-30E3DA60D657}" type="pres">
      <dgm:prSet presAssocID="{DA99BE49-B917-498E-91AC-14DD5AC08D36}" presName="sibTrans" presStyleLbl="sibTrans2D1" presStyleIdx="1" presStyleCnt="5"/>
      <dgm:spPr/>
    </dgm:pt>
    <dgm:pt modelId="{009BFD79-3C57-45AA-BE11-055C2E1176D2}" type="pres">
      <dgm:prSet presAssocID="{DA99BE49-B917-498E-91AC-14DD5AC08D36}" presName="connectorText" presStyleLbl="sibTrans2D1" presStyleIdx="1" presStyleCnt="5"/>
      <dgm:spPr/>
    </dgm:pt>
    <dgm:pt modelId="{3B70DD26-5D87-4D8D-88A8-72CF4FE87876}" type="pres">
      <dgm:prSet presAssocID="{5C1F97D7-11C5-4FFF-B424-993320CA9C0B}" presName="node" presStyleLbl="node1" presStyleIdx="2" presStyleCnt="6">
        <dgm:presLayoutVars>
          <dgm:bulletEnabled val="1"/>
        </dgm:presLayoutVars>
      </dgm:prSet>
      <dgm:spPr/>
    </dgm:pt>
    <dgm:pt modelId="{E4A28DC6-8E2F-407E-B209-F209D7D3DB80}" type="pres">
      <dgm:prSet presAssocID="{547E99F6-51CA-4FAB-B23A-3ACFCC2276F7}" presName="sibTrans" presStyleLbl="sibTrans2D1" presStyleIdx="2" presStyleCnt="5"/>
      <dgm:spPr/>
    </dgm:pt>
    <dgm:pt modelId="{B3A16F3F-564E-4149-8C28-3637E25B5236}" type="pres">
      <dgm:prSet presAssocID="{547E99F6-51CA-4FAB-B23A-3ACFCC2276F7}" presName="connectorText" presStyleLbl="sibTrans2D1" presStyleIdx="2" presStyleCnt="5"/>
      <dgm:spPr/>
    </dgm:pt>
    <dgm:pt modelId="{3633D412-D404-4827-80D0-67D5CA2BC0DE}" type="pres">
      <dgm:prSet presAssocID="{13663351-5BEC-42BC-8448-C35A188CED74}" presName="node" presStyleLbl="node1" presStyleIdx="3" presStyleCnt="6">
        <dgm:presLayoutVars>
          <dgm:bulletEnabled val="1"/>
        </dgm:presLayoutVars>
      </dgm:prSet>
      <dgm:spPr/>
    </dgm:pt>
    <dgm:pt modelId="{1959E3A3-4607-42E5-809E-CB3959411CF3}" type="pres">
      <dgm:prSet presAssocID="{BB8EB48E-076E-469D-B544-692BB9CEB944}" presName="sibTrans" presStyleLbl="sibTrans2D1" presStyleIdx="3" presStyleCnt="5"/>
      <dgm:spPr/>
    </dgm:pt>
    <dgm:pt modelId="{EDA969A1-0A78-4D51-BFF1-2E9C4A948F32}" type="pres">
      <dgm:prSet presAssocID="{BB8EB48E-076E-469D-B544-692BB9CEB944}" presName="connectorText" presStyleLbl="sibTrans2D1" presStyleIdx="3" presStyleCnt="5"/>
      <dgm:spPr/>
    </dgm:pt>
    <dgm:pt modelId="{6BBE035B-3086-460B-98DC-11B422E85C54}" type="pres">
      <dgm:prSet presAssocID="{3D8E99DE-7A26-4DE4-A8F3-1A808DB8275A}" presName="node" presStyleLbl="node1" presStyleIdx="4" presStyleCnt="6">
        <dgm:presLayoutVars>
          <dgm:bulletEnabled val="1"/>
        </dgm:presLayoutVars>
      </dgm:prSet>
      <dgm:spPr/>
    </dgm:pt>
    <dgm:pt modelId="{96D4896D-7878-4132-91C3-2DED628AD23D}" type="pres">
      <dgm:prSet presAssocID="{3E6D5D28-2939-4398-92FC-5482C0AF2E05}" presName="sibTrans" presStyleLbl="sibTrans2D1" presStyleIdx="4" presStyleCnt="5"/>
      <dgm:spPr/>
    </dgm:pt>
    <dgm:pt modelId="{A6D52836-6B26-4F3C-A71F-8E29F46EDD45}" type="pres">
      <dgm:prSet presAssocID="{3E6D5D28-2939-4398-92FC-5482C0AF2E05}" presName="connectorText" presStyleLbl="sibTrans2D1" presStyleIdx="4" presStyleCnt="5"/>
      <dgm:spPr/>
    </dgm:pt>
    <dgm:pt modelId="{77C23F46-7A71-4CBE-8D0F-497DAD0908B3}" type="pres">
      <dgm:prSet presAssocID="{3DFFB97F-352A-4FD8-8D00-19A66C450CE5}" presName="node" presStyleLbl="node1" presStyleIdx="5" presStyleCnt="6">
        <dgm:presLayoutVars>
          <dgm:bulletEnabled val="1"/>
        </dgm:presLayoutVars>
      </dgm:prSet>
      <dgm:spPr/>
    </dgm:pt>
  </dgm:ptLst>
  <dgm:cxnLst>
    <dgm:cxn modelId="{87C96F01-7473-4593-8625-E3FEB38F4F0B}" type="presOf" srcId="{4746C24F-27B4-4660-8116-60F1FB04F84D}" destId="{1A40B83E-CBF8-4812-A59B-B7CF92A8D21B}" srcOrd="0" destOrd="0" presId="urn:microsoft.com/office/officeart/2005/8/layout/process1"/>
    <dgm:cxn modelId="{DF5F2E02-155D-4091-9192-EC4F79D112DC}" srcId="{2A1474E7-9BC8-4F57-935A-34891C8C4784}" destId="{5C1F97D7-11C5-4FFF-B424-993320CA9C0B}" srcOrd="2" destOrd="0" parTransId="{E6C11200-9E76-4335-B655-8BD3B688C8CD}" sibTransId="{547E99F6-51CA-4FAB-B23A-3ACFCC2276F7}"/>
    <dgm:cxn modelId="{2BC67906-9A78-4ED6-874A-1DED5179000A}" srcId="{2A1474E7-9BC8-4F57-935A-34891C8C4784}" destId="{3D8E99DE-7A26-4DE4-A8F3-1A808DB8275A}" srcOrd="4" destOrd="0" parTransId="{0A07D92C-BC6E-4D49-9E00-108487265A94}" sibTransId="{3E6D5D28-2939-4398-92FC-5482C0AF2E05}"/>
    <dgm:cxn modelId="{A6AA8E2A-1816-4121-B34C-32542771C4BF}" type="presOf" srcId="{23DDDCB6-C3AC-4CB0-9F8A-701865BF1D3D}" destId="{DAA27D9E-FBC5-4785-BF9D-9B8EAB5139BE}" srcOrd="0" destOrd="0" presId="urn:microsoft.com/office/officeart/2005/8/layout/process1"/>
    <dgm:cxn modelId="{90FC1635-9A64-47CD-B1F9-1B7244BEF541}" type="presOf" srcId="{BB8EB48E-076E-469D-B544-692BB9CEB944}" destId="{EDA969A1-0A78-4D51-BFF1-2E9C4A948F32}" srcOrd="1" destOrd="0" presId="urn:microsoft.com/office/officeart/2005/8/layout/process1"/>
    <dgm:cxn modelId="{5FAD9439-853E-46A7-8BEC-6AEF05D616A5}" type="presOf" srcId="{3E6D5D28-2939-4398-92FC-5482C0AF2E05}" destId="{96D4896D-7878-4132-91C3-2DED628AD23D}" srcOrd="0" destOrd="0" presId="urn:microsoft.com/office/officeart/2005/8/layout/process1"/>
    <dgm:cxn modelId="{EE677F49-D15B-4269-B39C-F242AFA5F3B6}" type="presOf" srcId="{DA99BE49-B917-498E-91AC-14DD5AC08D36}" destId="{A3637C74-A8EA-4369-891B-30E3DA60D657}" srcOrd="0" destOrd="0" presId="urn:microsoft.com/office/officeart/2005/8/layout/process1"/>
    <dgm:cxn modelId="{01BCDE6B-5C42-49A4-88FA-76CAED0BE618}" type="presOf" srcId="{3E6D5D28-2939-4398-92FC-5482C0AF2E05}" destId="{A6D52836-6B26-4F3C-A71F-8E29F46EDD45}" srcOrd="1" destOrd="0" presId="urn:microsoft.com/office/officeart/2005/8/layout/process1"/>
    <dgm:cxn modelId="{95D3F76B-83B4-4B8F-84A1-0C64F7C1DF31}" type="presOf" srcId="{3DFFB97F-352A-4FD8-8D00-19A66C450CE5}" destId="{77C23F46-7A71-4CBE-8D0F-497DAD0908B3}" srcOrd="0" destOrd="0" presId="urn:microsoft.com/office/officeart/2005/8/layout/process1"/>
    <dgm:cxn modelId="{C869B458-4F5D-4746-867A-881607485B3C}" type="presOf" srcId="{5C1F97D7-11C5-4FFF-B424-993320CA9C0B}" destId="{3B70DD26-5D87-4D8D-88A8-72CF4FE87876}" srcOrd="0" destOrd="0" presId="urn:microsoft.com/office/officeart/2005/8/layout/process1"/>
    <dgm:cxn modelId="{3FB75883-1B38-4E2A-9FA5-A3CBD052A370}" srcId="{2A1474E7-9BC8-4F57-935A-34891C8C4784}" destId="{3DFFB97F-352A-4FD8-8D00-19A66C450CE5}" srcOrd="5" destOrd="0" parTransId="{0298B073-DE9F-434C-B635-7396240038CE}" sibTransId="{105C628E-3299-449C-ADE0-2CCA7F45D1DB}"/>
    <dgm:cxn modelId="{52D35886-CFDF-490F-A9A3-BC2BC2F2695C}" srcId="{2A1474E7-9BC8-4F57-935A-34891C8C4784}" destId="{9A7B2206-7C3B-435B-A00E-050F5068CAD8}" srcOrd="0" destOrd="0" parTransId="{01FD71CC-26D0-4206-B74A-AA6C3F890794}" sibTransId="{23DDDCB6-C3AC-4CB0-9F8A-701865BF1D3D}"/>
    <dgm:cxn modelId="{FD49F687-5F59-46D2-9799-F7C033563A85}" type="presOf" srcId="{23DDDCB6-C3AC-4CB0-9F8A-701865BF1D3D}" destId="{DBD76809-6687-41F0-BEB3-AA3BF80CD6A7}" srcOrd="1" destOrd="0" presId="urn:microsoft.com/office/officeart/2005/8/layout/process1"/>
    <dgm:cxn modelId="{A90733A8-99D3-4C6B-A35E-8CEAB5ECC2D1}" type="presOf" srcId="{9A7B2206-7C3B-435B-A00E-050F5068CAD8}" destId="{8EEC8D96-4F3C-4DCA-9756-5B85E8F3D950}" srcOrd="0" destOrd="0" presId="urn:microsoft.com/office/officeart/2005/8/layout/process1"/>
    <dgm:cxn modelId="{3CD016AC-DF14-4E67-877E-51CB50FD4A70}" type="presOf" srcId="{2A1474E7-9BC8-4F57-935A-34891C8C4784}" destId="{56216CA3-CD84-4F39-9AC7-D4ADD1E7DEF6}" srcOrd="0" destOrd="0" presId="urn:microsoft.com/office/officeart/2005/8/layout/process1"/>
    <dgm:cxn modelId="{EB51CBAD-5AAB-4B13-99BF-BCC29E96DDE1}" srcId="{2A1474E7-9BC8-4F57-935A-34891C8C4784}" destId="{4746C24F-27B4-4660-8116-60F1FB04F84D}" srcOrd="1" destOrd="0" parTransId="{4769E0AB-FFBE-4B00-96DC-BD7B933A6E96}" sibTransId="{DA99BE49-B917-498E-91AC-14DD5AC08D36}"/>
    <dgm:cxn modelId="{1F7252AF-E697-485F-B0A2-C62342E0F4B5}" type="presOf" srcId="{3D8E99DE-7A26-4DE4-A8F3-1A808DB8275A}" destId="{6BBE035B-3086-460B-98DC-11B422E85C54}" srcOrd="0" destOrd="0" presId="urn:microsoft.com/office/officeart/2005/8/layout/process1"/>
    <dgm:cxn modelId="{02D108BF-BC34-42FA-96B3-615CE5C0987F}" type="presOf" srcId="{547E99F6-51CA-4FAB-B23A-3ACFCC2276F7}" destId="{B3A16F3F-564E-4149-8C28-3637E25B5236}" srcOrd="1" destOrd="0" presId="urn:microsoft.com/office/officeart/2005/8/layout/process1"/>
    <dgm:cxn modelId="{DA260AE1-4BE2-4AE8-91D5-EDE6FC613C0F}" type="presOf" srcId="{547E99F6-51CA-4FAB-B23A-3ACFCC2276F7}" destId="{E4A28DC6-8E2F-407E-B209-F209D7D3DB80}" srcOrd="0" destOrd="0" presId="urn:microsoft.com/office/officeart/2005/8/layout/process1"/>
    <dgm:cxn modelId="{CDA06EEA-EA52-449A-AFAB-AB4BB0B1DE7D}" srcId="{2A1474E7-9BC8-4F57-935A-34891C8C4784}" destId="{13663351-5BEC-42BC-8448-C35A188CED74}" srcOrd="3" destOrd="0" parTransId="{4D5D9DB2-A468-42D7-9AA2-7E1F392E8593}" sibTransId="{BB8EB48E-076E-469D-B544-692BB9CEB944}"/>
    <dgm:cxn modelId="{B806EEF1-011C-4A19-AA83-CAAFD0D8C444}" type="presOf" srcId="{DA99BE49-B917-498E-91AC-14DD5AC08D36}" destId="{009BFD79-3C57-45AA-BE11-055C2E1176D2}" srcOrd="1" destOrd="0" presId="urn:microsoft.com/office/officeart/2005/8/layout/process1"/>
    <dgm:cxn modelId="{1A4D52F7-0AA7-4BC7-BB3F-9657E7A2E86E}" type="presOf" srcId="{BB8EB48E-076E-469D-B544-692BB9CEB944}" destId="{1959E3A3-4607-42E5-809E-CB3959411CF3}" srcOrd="0" destOrd="0" presId="urn:microsoft.com/office/officeart/2005/8/layout/process1"/>
    <dgm:cxn modelId="{AD7874FA-C7A9-4117-8C3F-BF7B1F7E85DD}" type="presOf" srcId="{13663351-5BEC-42BC-8448-C35A188CED74}" destId="{3633D412-D404-4827-80D0-67D5CA2BC0DE}" srcOrd="0" destOrd="0" presId="urn:microsoft.com/office/officeart/2005/8/layout/process1"/>
    <dgm:cxn modelId="{FDB2EBE4-FBC2-4A78-8562-D6ED04C1AADF}" type="presParOf" srcId="{56216CA3-CD84-4F39-9AC7-D4ADD1E7DEF6}" destId="{8EEC8D96-4F3C-4DCA-9756-5B85E8F3D950}" srcOrd="0" destOrd="0" presId="urn:microsoft.com/office/officeart/2005/8/layout/process1"/>
    <dgm:cxn modelId="{AF0C2FAB-884F-44BC-BB1C-5DA7B57B6797}" type="presParOf" srcId="{56216CA3-CD84-4F39-9AC7-D4ADD1E7DEF6}" destId="{DAA27D9E-FBC5-4785-BF9D-9B8EAB5139BE}" srcOrd="1" destOrd="0" presId="urn:microsoft.com/office/officeart/2005/8/layout/process1"/>
    <dgm:cxn modelId="{57553939-C81F-4AA4-84A5-F807F1E84833}" type="presParOf" srcId="{DAA27D9E-FBC5-4785-BF9D-9B8EAB5139BE}" destId="{DBD76809-6687-41F0-BEB3-AA3BF80CD6A7}" srcOrd="0" destOrd="0" presId="urn:microsoft.com/office/officeart/2005/8/layout/process1"/>
    <dgm:cxn modelId="{9F73E812-94ED-4F9F-84E1-030EC2905421}" type="presParOf" srcId="{56216CA3-CD84-4F39-9AC7-D4ADD1E7DEF6}" destId="{1A40B83E-CBF8-4812-A59B-B7CF92A8D21B}" srcOrd="2" destOrd="0" presId="urn:microsoft.com/office/officeart/2005/8/layout/process1"/>
    <dgm:cxn modelId="{A03D27B5-DBB9-47C9-8822-008661E1FF19}" type="presParOf" srcId="{56216CA3-CD84-4F39-9AC7-D4ADD1E7DEF6}" destId="{A3637C74-A8EA-4369-891B-30E3DA60D657}" srcOrd="3" destOrd="0" presId="urn:microsoft.com/office/officeart/2005/8/layout/process1"/>
    <dgm:cxn modelId="{DD1F4850-3201-4438-9377-9DDD811AA07F}" type="presParOf" srcId="{A3637C74-A8EA-4369-891B-30E3DA60D657}" destId="{009BFD79-3C57-45AA-BE11-055C2E1176D2}" srcOrd="0" destOrd="0" presId="urn:microsoft.com/office/officeart/2005/8/layout/process1"/>
    <dgm:cxn modelId="{A1D043F0-3B8E-4171-9835-989E1CD342FE}" type="presParOf" srcId="{56216CA3-CD84-4F39-9AC7-D4ADD1E7DEF6}" destId="{3B70DD26-5D87-4D8D-88A8-72CF4FE87876}" srcOrd="4" destOrd="0" presId="urn:microsoft.com/office/officeart/2005/8/layout/process1"/>
    <dgm:cxn modelId="{9D172943-5621-40C3-B29F-A3526B45DA08}" type="presParOf" srcId="{56216CA3-CD84-4F39-9AC7-D4ADD1E7DEF6}" destId="{E4A28DC6-8E2F-407E-B209-F209D7D3DB80}" srcOrd="5" destOrd="0" presId="urn:microsoft.com/office/officeart/2005/8/layout/process1"/>
    <dgm:cxn modelId="{78EC3759-3FEC-4758-9CC7-FE0DA16ACE35}" type="presParOf" srcId="{E4A28DC6-8E2F-407E-B209-F209D7D3DB80}" destId="{B3A16F3F-564E-4149-8C28-3637E25B5236}" srcOrd="0" destOrd="0" presId="urn:microsoft.com/office/officeart/2005/8/layout/process1"/>
    <dgm:cxn modelId="{80156EEB-724E-47F6-9D95-00C08D8CDED6}" type="presParOf" srcId="{56216CA3-CD84-4F39-9AC7-D4ADD1E7DEF6}" destId="{3633D412-D404-4827-80D0-67D5CA2BC0DE}" srcOrd="6" destOrd="0" presId="urn:microsoft.com/office/officeart/2005/8/layout/process1"/>
    <dgm:cxn modelId="{EF84A743-2D26-4C8A-AF77-1B40B7F125FE}" type="presParOf" srcId="{56216CA3-CD84-4F39-9AC7-D4ADD1E7DEF6}" destId="{1959E3A3-4607-42E5-809E-CB3959411CF3}" srcOrd="7" destOrd="0" presId="urn:microsoft.com/office/officeart/2005/8/layout/process1"/>
    <dgm:cxn modelId="{54D9B778-C9C5-4782-945E-90DE1E83438A}" type="presParOf" srcId="{1959E3A3-4607-42E5-809E-CB3959411CF3}" destId="{EDA969A1-0A78-4D51-BFF1-2E9C4A948F32}" srcOrd="0" destOrd="0" presId="urn:microsoft.com/office/officeart/2005/8/layout/process1"/>
    <dgm:cxn modelId="{E8E26FD0-2199-49D8-8795-F4FAB6189AEB}" type="presParOf" srcId="{56216CA3-CD84-4F39-9AC7-D4ADD1E7DEF6}" destId="{6BBE035B-3086-460B-98DC-11B422E85C54}" srcOrd="8" destOrd="0" presId="urn:microsoft.com/office/officeart/2005/8/layout/process1"/>
    <dgm:cxn modelId="{CB3A821C-1CB2-4DB0-8414-03D37161B466}" type="presParOf" srcId="{56216CA3-CD84-4F39-9AC7-D4ADD1E7DEF6}" destId="{96D4896D-7878-4132-91C3-2DED628AD23D}" srcOrd="9" destOrd="0" presId="urn:microsoft.com/office/officeart/2005/8/layout/process1"/>
    <dgm:cxn modelId="{D667A531-DF32-40A9-8CD4-1761C52AB287}" type="presParOf" srcId="{96D4896D-7878-4132-91C3-2DED628AD23D}" destId="{A6D52836-6B26-4F3C-A71F-8E29F46EDD45}" srcOrd="0" destOrd="0" presId="urn:microsoft.com/office/officeart/2005/8/layout/process1"/>
    <dgm:cxn modelId="{9F953461-F46F-4C4A-8FFA-CF8074C3DF78}" type="presParOf" srcId="{56216CA3-CD84-4F39-9AC7-D4ADD1E7DEF6}" destId="{77C23F46-7A71-4CBE-8D0F-497DAD0908B3}"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A3402E-008A-4313-A4EE-E18DE1624214}"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28E2CFE4-B724-420F-A083-54BA3A166F54}">
      <dgm:prSet/>
      <dgm:spPr/>
      <dgm:t>
        <a:bodyPr/>
        <a:lstStyle/>
        <a:p>
          <a:r>
            <a:rPr lang="en-US"/>
            <a:t>Canned fruit/applesauce or fruit leathers</a:t>
          </a:r>
        </a:p>
      </dgm:t>
    </dgm:pt>
    <dgm:pt modelId="{DF90EAD6-0D41-4561-91A7-95C8EE0CE238}" type="parTrans" cxnId="{8EE0B815-0EE6-4373-B0ED-2C7C7960EE93}">
      <dgm:prSet/>
      <dgm:spPr/>
      <dgm:t>
        <a:bodyPr/>
        <a:lstStyle/>
        <a:p>
          <a:endParaRPr lang="en-US"/>
        </a:p>
      </dgm:t>
    </dgm:pt>
    <dgm:pt modelId="{464F4994-BD93-4826-9E8E-2D5675A3A0DE}" type="sibTrans" cxnId="{8EE0B815-0EE6-4373-B0ED-2C7C7960EE93}">
      <dgm:prSet/>
      <dgm:spPr/>
      <dgm:t>
        <a:bodyPr/>
        <a:lstStyle/>
        <a:p>
          <a:endParaRPr lang="en-US"/>
        </a:p>
      </dgm:t>
    </dgm:pt>
    <dgm:pt modelId="{9FDCF230-9998-4E7C-9924-D9ACF2CBA061}">
      <dgm:prSet/>
      <dgm:spPr/>
      <dgm:t>
        <a:bodyPr/>
        <a:lstStyle/>
        <a:p>
          <a:r>
            <a:rPr lang="en-US"/>
            <a:t>Sports drinks, coconut water</a:t>
          </a:r>
        </a:p>
      </dgm:t>
    </dgm:pt>
    <dgm:pt modelId="{D6AF5418-B782-4C45-8C3C-4F627EED3958}" type="parTrans" cxnId="{628D4273-2233-4223-ACBA-7261AD75079B}">
      <dgm:prSet/>
      <dgm:spPr/>
      <dgm:t>
        <a:bodyPr/>
        <a:lstStyle/>
        <a:p>
          <a:endParaRPr lang="en-US"/>
        </a:p>
      </dgm:t>
    </dgm:pt>
    <dgm:pt modelId="{F38A5A72-788F-4E8F-87FF-AE9A23AB562B}" type="sibTrans" cxnId="{628D4273-2233-4223-ACBA-7261AD75079B}">
      <dgm:prSet/>
      <dgm:spPr/>
      <dgm:t>
        <a:bodyPr/>
        <a:lstStyle/>
        <a:p>
          <a:endParaRPr lang="en-US"/>
        </a:p>
      </dgm:t>
    </dgm:pt>
    <dgm:pt modelId="{94DA71CF-7F43-437F-8366-0346E12BBDAC}">
      <dgm:prSet/>
      <dgm:spPr/>
      <dgm:t>
        <a:bodyPr/>
        <a:lstStyle/>
        <a:p>
          <a:r>
            <a:rPr lang="en-US"/>
            <a:t>Energy chews with caffeine</a:t>
          </a:r>
        </a:p>
      </dgm:t>
    </dgm:pt>
    <dgm:pt modelId="{D8893CEC-0B24-40C3-A305-25A523651608}" type="parTrans" cxnId="{542E826A-4414-450B-8700-7589456C8205}">
      <dgm:prSet/>
      <dgm:spPr/>
      <dgm:t>
        <a:bodyPr/>
        <a:lstStyle/>
        <a:p>
          <a:endParaRPr lang="en-US"/>
        </a:p>
      </dgm:t>
    </dgm:pt>
    <dgm:pt modelId="{4931DB07-6FC9-4350-A146-4DC0309C0D2B}" type="sibTrans" cxnId="{542E826A-4414-450B-8700-7589456C8205}">
      <dgm:prSet/>
      <dgm:spPr/>
      <dgm:t>
        <a:bodyPr/>
        <a:lstStyle/>
        <a:p>
          <a:endParaRPr lang="en-US"/>
        </a:p>
      </dgm:t>
    </dgm:pt>
    <dgm:pt modelId="{513767A9-B8AD-43DA-8EBC-A6B9CBD6B92D}">
      <dgm:prSet/>
      <dgm:spPr/>
      <dgm:t>
        <a:bodyPr/>
        <a:lstStyle/>
        <a:p>
          <a:r>
            <a:rPr lang="en-US"/>
            <a:t>Graham crackers or saltines</a:t>
          </a:r>
        </a:p>
      </dgm:t>
    </dgm:pt>
    <dgm:pt modelId="{899614AE-C53F-4983-A2EB-336AB77C7200}" type="parTrans" cxnId="{9F65C5FF-A4B7-4A2D-8AA4-D796DD739897}">
      <dgm:prSet/>
      <dgm:spPr/>
      <dgm:t>
        <a:bodyPr/>
        <a:lstStyle/>
        <a:p>
          <a:endParaRPr lang="en-US"/>
        </a:p>
      </dgm:t>
    </dgm:pt>
    <dgm:pt modelId="{CDDE8845-FE71-4A70-BCF6-555D2360BC43}" type="sibTrans" cxnId="{9F65C5FF-A4B7-4A2D-8AA4-D796DD739897}">
      <dgm:prSet/>
      <dgm:spPr/>
      <dgm:t>
        <a:bodyPr/>
        <a:lstStyle/>
        <a:p>
          <a:endParaRPr lang="en-US"/>
        </a:p>
      </dgm:t>
    </dgm:pt>
    <dgm:pt modelId="{0DD1665A-4A81-4198-B2CD-0DA007BFA7EA}" type="pres">
      <dgm:prSet presAssocID="{F8A3402E-008A-4313-A4EE-E18DE1624214}" presName="Name0" presStyleCnt="0">
        <dgm:presLayoutVars>
          <dgm:dir/>
          <dgm:resizeHandles val="exact"/>
        </dgm:presLayoutVars>
      </dgm:prSet>
      <dgm:spPr/>
    </dgm:pt>
    <dgm:pt modelId="{19624E6A-98A4-408C-BA02-4FDABEF446BB}" type="pres">
      <dgm:prSet presAssocID="{F8A3402E-008A-4313-A4EE-E18DE1624214}" presName="fgShape" presStyleLbl="fgShp" presStyleIdx="0" presStyleCnt="1"/>
      <dgm:spPr/>
    </dgm:pt>
    <dgm:pt modelId="{AABBDEF2-21E1-4BA8-88DC-6A497A898F19}" type="pres">
      <dgm:prSet presAssocID="{F8A3402E-008A-4313-A4EE-E18DE1624214}" presName="linComp" presStyleCnt="0"/>
      <dgm:spPr/>
    </dgm:pt>
    <dgm:pt modelId="{B0C3EBD4-FB21-4E4F-9485-8B461D11B8BB}" type="pres">
      <dgm:prSet presAssocID="{28E2CFE4-B724-420F-A083-54BA3A166F54}" presName="compNode" presStyleCnt="0"/>
      <dgm:spPr/>
    </dgm:pt>
    <dgm:pt modelId="{5A3CBE13-E961-4711-A9B3-1BE256C821CC}" type="pres">
      <dgm:prSet presAssocID="{28E2CFE4-B724-420F-A083-54BA3A166F54}" presName="bkgdShape" presStyleLbl="node1" presStyleIdx="0" presStyleCnt="4"/>
      <dgm:spPr/>
    </dgm:pt>
    <dgm:pt modelId="{397A59CB-4C9A-4A16-A736-A57D13C9660B}" type="pres">
      <dgm:prSet presAssocID="{28E2CFE4-B724-420F-A083-54BA3A166F54}" presName="nodeTx" presStyleLbl="node1" presStyleIdx="0" presStyleCnt="4">
        <dgm:presLayoutVars>
          <dgm:bulletEnabled val="1"/>
        </dgm:presLayoutVars>
      </dgm:prSet>
      <dgm:spPr/>
    </dgm:pt>
    <dgm:pt modelId="{0D82EFDB-A3DE-4491-BD0B-24EB0DFDD45B}" type="pres">
      <dgm:prSet presAssocID="{28E2CFE4-B724-420F-A083-54BA3A166F54}" presName="invisiNode" presStyleLbl="node1" presStyleIdx="0" presStyleCnt="4"/>
      <dgm:spPr/>
    </dgm:pt>
    <dgm:pt modelId="{74F15603-0148-45F5-BE88-51173AA63D4E}" type="pres">
      <dgm:prSet presAssocID="{28E2CFE4-B724-420F-A083-54BA3A166F5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7E33DFF9-EB9E-49D1-9FF1-ABC38C1E7CF0}" type="pres">
      <dgm:prSet presAssocID="{464F4994-BD93-4826-9E8E-2D5675A3A0DE}" presName="sibTrans" presStyleLbl="sibTrans2D1" presStyleIdx="0" presStyleCnt="0"/>
      <dgm:spPr/>
    </dgm:pt>
    <dgm:pt modelId="{39303FE1-31E5-4E9E-A1EA-4A13E574AC62}" type="pres">
      <dgm:prSet presAssocID="{9FDCF230-9998-4E7C-9924-D9ACF2CBA061}" presName="compNode" presStyleCnt="0"/>
      <dgm:spPr/>
    </dgm:pt>
    <dgm:pt modelId="{EA283738-69F7-4196-872C-32AF708C74FB}" type="pres">
      <dgm:prSet presAssocID="{9FDCF230-9998-4E7C-9924-D9ACF2CBA061}" presName="bkgdShape" presStyleLbl="node1" presStyleIdx="1" presStyleCnt="4"/>
      <dgm:spPr/>
    </dgm:pt>
    <dgm:pt modelId="{93619C1B-CA65-4ED1-9AAD-5841BE1ADB86}" type="pres">
      <dgm:prSet presAssocID="{9FDCF230-9998-4E7C-9924-D9ACF2CBA061}" presName="nodeTx" presStyleLbl="node1" presStyleIdx="1" presStyleCnt="4">
        <dgm:presLayoutVars>
          <dgm:bulletEnabled val="1"/>
        </dgm:presLayoutVars>
      </dgm:prSet>
      <dgm:spPr/>
    </dgm:pt>
    <dgm:pt modelId="{7600139B-DA60-488D-9096-1B7DE616CDFA}" type="pres">
      <dgm:prSet presAssocID="{9FDCF230-9998-4E7C-9924-D9ACF2CBA061}" presName="invisiNode" presStyleLbl="node1" presStyleIdx="1" presStyleCnt="4"/>
      <dgm:spPr/>
    </dgm:pt>
    <dgm:pt modelId="{603B6417-412A-4F83-BCE7-72750E69B9C3}" type="pres">
      <dgm:prSet presAssocID="{9FDCF230-9998-4E7C-9924-D9ACF2CBA061}"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pt>
    <dgm:pt modelId="{A9E89520-79C1-4B94-A430-F4F376161F0B}" type="pres">
      <dgm:prSet presAssocID="{F38A5A72-788F-4E8F-87FF-AE9A23AB562B}" presName="sibTrans" presStyleLbl="sibTrans2D1" presStyleIdx="0" presStyleCnt="0"/>
      <dgm:spPr/>
    </dgm:pt>
    <dgm:pt modelId="{09323A7B-E979-45DB-82BB-6D65397B073B}" type="pres">
      <dgm:prSet presAssocID="{94DA71CF-7F43-437F-8366-0346E12BBDAC}" presName="compNode" presStyleCnt="0"/>
      <dgm:spPr/>
    </dgm:pt>
    <dgm:pt modelId="{80716762-76EF-4D26-A443-72CD548C1BDB}" type="pres">
      <dgm:prSet presAssocID="{94DA71CF-7F43-437F-8366-0346E12BBDAC}" presName="bkgdShape" presStyleLbl="node1" presStyleIdx="2" presStyleCnt="4"/>
      <dgm:spPr/>
    </dgm:pt>
    <dgm:pt modelId="{D78E601E-4E47-4740-AA9E-B92C72466FD7}" type="pres">
      <dgm:prSet presAssocID="{94DA71CF-7F43-437F-8366-0346E12BBDAC}" presName="nodeTx" presStyleLbl="node1" presStyleIdx="2" presStyleCnt="4">
        <dgm:presLayoutVars>
          <dgm:bulletEnabled val="1"/>
        </dgm:presLayoutVars>
      </dgm:prSet>
      <dgm:spPr/>
    </dgm:pt>
    <dgm:pt modelId="{4259EFE8-66E4-4644-8B67-E05C8BC0C0F8}" type="pres">
      <dgm:prSet presAssocID="{94DA71CF-7F43-437F-8366-0346E12BBDAC}" presName="invisiNode" presStyleLbl="node1" presStyleIdx="2" presStyleCnt="4"/>
      <dgm:spPr/>
    </dgm:pt>
    <dgm:pt modelId="{C0E93474-AE14-409F-8803-40287245BEB6}" type="pres">
      <dgm:prSet presAssocID="{94DA71CF-7F43-437F-8366-0346E12BBDAC}"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4DBDFCD9-05DE-4DFE-A42A-A31980DAAC62}" type="pres">
      <dgm:prSet presAssocID="{4931DB07-6FC9-4350-A146-4DC0309C0D2B}" presName="sibTrans" presStyleLbl="sibTrans2D1" presStyleIdx="0" presStyleCnt="0"/>
      <dgm:spPr/>
    </dgm:pt>
    <dgm:pt modelId="{8332A189-4659-4D7E-94A1-944E4D878C72}" type="pres">
      <dgm:prSet presAssocID="{513767A9-B8AD-43DA-8EBC-A6B9CBD6B92D}" presName="compNode" presStyleCnt="0"/>
      <dgm:spPr/>
    </dgm:pt>
    <dgm:pt modelId="{A31860F5-B583-45CF-A8BD-EC0B28D388DE}" type="pres">
      <dgm:prSet presAssocID="{513767A9-B8AD-43DA-8EBC-A6B9CBD6B92D}" presName="bkgdShape" presStyleLbl="node1" presStyleIdx="3" presStyleCnt="4"/>
      <dgm:spPr/>
    </dgm:pt>
    <dgm:pt modelId="{96A96C8A-7120-4EB3-B812-0226BC09C2B0}" type="pres">
      <dgm:prSet presAssocID="{513767A9-B8AD-43DA-8EBC-A6B9CBD6B92D}" presName="nodeTx" presStyleLbl="node1" presStyleIdx="3" presStyleCnt="4">
        <dgm:presLayoutVars>
          <dgm:bulletEnabled val="1"/>
        </dgm:presLayoutVars>
      </dgm:prSet>
      <dgm:spPr/>
    </dgm:pt>
    <dgm:pt modelId="{3C466CD9-0502-420A-B0A8-187865457E2A}" type="pres">
      <dgm:prSet presAssocID="{513767A9-B8AD-43DA-8EBC-A6B9CBD6B92D}" presName="invisiNode" presStyleLbl="node1" presStyleIdx="3" presStyleCnt="4"/>
      <dgm:spPr/>
    </dgm:pt>
    <dgm:pt modelId="{3EB9F07D-B805-4B9D-97A5-1AAA8BD3DE24}" type="pres">
      <dgm:prSet presAssocID="{513767A9-B8AD-43DA-8EBC-A6B9CBD6B92D}"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dgm:spPr>
    </dgm:pt>
  </dgm:ptLst>
  <dgm:cxnLst>
    <dgm:cxn modelId="{A5C72C14-2631-47D7-84C5-347D275DAB85}" type="presOf" srcId="{28E2CFE4-B724-420F-A083-54BA3A166F54}" destId="{5A3CBE13-E961-4711-A9B3-1BE256C821CC}" srcOrd="0" destOrd="0" presId="urn:microsoft.com/office/officeart/2005/8/layout/hList7"/>
    <dgm:cxn modelId="{8EE0B815-0EE6-4373-B0ED-2C7C7960EE93}" srcId="{F8A3402E-008A-4313-A4EE-E18DE1624214}" destId="{28E2CFE4-B724-420F-A083-54BA3A166F54}" srcOrd="0" destOrd="0" parTransId="{DF90EAD6-0D41-4561-91A7-95C8EE0CE238}" sibTransId="{464F4994-BD93-4826-9E8E-2D5675A3A0DE}"/>
    <dgm:cxn modelId="{0064863A-FBD7-4FC4-B3C5-A99F3B82284B}" type="presOf" srcId="{9FDCF230-9998-4E7C-9924-D9ACF2CBA061}" destId="{93619C1B-CA65-4ED1-9AAD-5841BE1ADB86}" srcOrd="1" destOrd="0" presId="urn:microsoft.com/office/officeart/2005/8/layout/hList7"/>
    <dgm:cxn modelId="{FC38115B-0425-4DA7-A355-89C1F8A06518}" type="presOf" srcId="{464F4994-BD93-4826-9E8E-2D5675A3A0DE}" destId="{7E33DFF9-EB9E-49D1-9FF1-ABC38C1E7CF0}" srcOrd="0" destOrd="0" presId="urn:microsoft.com/office/officeart/2005/8/layout/hList7"/>
    <dgm:cxn modelId="{542E826A-4414-450B-8700-7589456C8205}" srcId="{F8A3402E-008A-4313-A4EE-E18DE1624214}" destId="{94DA71CF-7F43-437F-8366-0346E12BBDAC}" srcOrd="2" destOrd="0" parTransId="{D8893CEC-0B24-40C3-A305-25A523651608}" sibTransId="{4931DB07-6FC9-4350-A146-4DC0309C0D2B}"/>
    <dgm:cxn modelId="{78007650-205E-4B41-BA6B-C4C03DB48FE9}" type="presOf" srcId="{513767A9-B8AD-43DA-8EBC-A6B9CBD6B92D}" destId="{A31860F5-B583-45CF-A8BD-EC0B28D388DE}" srcOrd="0" destOrd="0" presId="urn:microsoft.com/office/officeart/2005/8/layout/hList7"/>
    <dgm:cxn modelId="{FCB17B71-EF63-43FD-BA78-CB5D217F8608}" type="presOf" srcId="{F38A5A72-788F-4E8F-87FF-AE9A23AB562B}" destId="{A9E89520-79C1-4B94-A430-F4F376161F0B}" srcOrd="0" destOrd="0" presId="urn:microsoft.com/office/officeart/2005/8/layout/hList7"/>
    <dgm:cxn modelId="{628D4273-2233-4223-ACBA-7261AD75079B}" srcId="{F8A3402E-008A-4313-A4EE-E18DE1624214}" destId="{9FDCF230-9998-4E7C-9924-D9ACF2CBA061}" srcOrd="1" destOrd="0" parTransId="{D6AF5418-B782-4C45-8C3C-4F627EED3958}" sibTransId="{F38A5A72-788F-4E8F-87FF-AE9A23AB562B}"/>
    <dgm:cxn modelId="{CE809290-B6E3-411D-B02F-66335F104B42}" type="presOf" srcId="{513767A9-B8AD-43DA-8EBC-A6B9CBD6B92D}" destId="{96A96C8A-7120-4EB3-B812-0226BC09C2B0}" srcOrd="1" destOrd="0" presId="urn:microsoft.com/office/officeart/2005/8/layout/hList7"/>
    <dgm:cxn modelId="{3939F299-EE09-4251-BCB5-22A9818214DE}" type="presOf" srcId="{F8A3402E-008A-4313-A4EE-E18DE1624214}" destId="{0DD1665A-4A81-4198-B2CD-0DA007BFA7EA}" srcOrd="0" destOrd="0" presId="urn:microsoft.com/office/officeart/2005/8/layout/hList7"/>
    <dgm:cxn modelId="{CB42699A-D43B-497E-AF22-D2F7C689DEEA}" type="presOf" srcId="{9FDCF230-9998-4E7C-9924-D9ACF2CBA061}" destId="{EA283738-69F7-4196-872C-32AF708C74FB}" srcOrd="0" destOrd="0" presId="urn:microsoft.com/office/officeart/2005/8/layout/hList7"/>
    <dgm:cxn modelId="{47E8B4E4-17CE-4856-BB48-FE11F8803C0F}" type="presOf" srcId="{4931DB07-6FC9-4350-A146-4DC0309C0D2B}" destId="{4DBDFCD9-05DE-4DFE-A42A-A31980DAAC62}" srcOrd="0" destOrd="0" presId="urn:microsoft.com/office/officeart/2005/8/layout/hList7"/>
    <dgm:cxn modelId="{8E9143F2-D0C5-456B-AF7B-1DAF660BB18D}" type="presOf" srcId="{94DA71CF-7F43-437F-8366-0346E12BBDAC}" destId="{D78E601E-4E47-4740-AA9E-B92C72466FD7}" srcOrd="1" destOrd="0" presId="urn:microsoft.com/office/officeart/2005/8/layout/hList7"/>
    <dgm:cxn modelId="{3D26C7F7-8031-466C-9ED9-7A5650BED7C0}" type="presOf" srcId="{94DA71CF-7F43-437F-8366-0346E12BBDAC}" destId="{80716762-76EF-4D26-A443-72CD548C1BDB}" srcOrd="0" destOrd="0" presId="urn:microsoft.com/office/officeart/2005/8/layout/hList7"/>
    <dgm:cxn modelId="{A62D59FA-0F51-40AF-A6E8-542A6DF43C3A}" type="presOf" srcId="{28E2CFE4-B724-420F-A083-54BA3A166F54}" destId="{397A59CB-4C9A-4A16-A736-A57D13C9660B}" srcOrd="1" destOrd="0" presId="urn:microsoft.com/office/officeart/2005/8/layout/hList7"/>
    <dgm:cxn modelId="{9F65C5FF-A4B7-4A2D-8AA4-D796DD739897}" srcId="{F8A3402E-008A-4313-A4EE-E18DE1624214}" destId="{513767A9-B8AD-43DA-8EBC-A6B9CBD6B92D}" srcOrd="3" destOrd="0" parTransId="{899614AE-C53F-4983-A2EB-336AB77C7200}" sibTransId="{CDDE8845-FE71-4A70-BCF6-555D2360BC43}"/>
    <dgm:cxn modelId="{FE6234FE-6C57-4797-B0E8-150378E0C7DD}" type="presParOf" srcId="{0DD1665A-4A81-4198-B2CD-0DA007BFA7EA}" destId="{19624E6A-98A4-408C-BA02-4FDABEF446BB}" srcOrd="0" destOrd="0" presId="urn:microsoft.com/office/officeart/2005/8/layout/hList7"/>
    <dgm:cxn modelId="{0D3D937C-4B9D-404A-BC91-5858578442B7}" type="presParOf" srcId="{0DD1665A-4A81-4198-B2CD-0DA007BFA7EA}" destId="{AABBDEF2-21E1-4BA8-88DC-6A497A898F19}" srcOrd="1" destOrd="0" presId="urn:microsoft.com/office/officeart/2005/8/layout/hList7"/>
    <dgm:cxn modelId="{D8328500-75CF-4AEF-813A-7919BCD066B9}" type="presParOf" srcId="{AABBDEF2-21E1-4BA8-88DC-6A497A898F19}" destId="{B0C3EBD4-FB21-4E4F-9485-8B461D11B8BB}" srcOrd="0" destOrd="0" presId="urn:microsoft.com/office/officeart/2005/8/layout/hList7"/>
    <dgm:cxn modelId="{7FE574E7-0480-43D0-9CD0-97FCF6E05C17}" type="presParOf" srcId="{B0C3EBD4-FB21-4E4F-9485-8B461D11B8BB}" destId="{5A3CBE13-E961-4711-A9B3-1BE256C821CC}" srcOrd="0" destOrd="0" presId="urn:microsoft.com/office/officeart/2005/8/layout/hList7"/>
    <dgm:cxn modelId="{7E0DD211-06A8-47E6-83EB-A95EE194DD82}" type="presParOf" srcId="{B0C3EBD4-FB21-4E4F-9485-8B461D11B8BB}" destId="{397A59CB-4C9A-4A16-A736-A57D13C9660B}" srcOrd="1" destOrd="0" presId="urn:microsoft.com/office/officeart/2005/8/layout/hList7"/>
    <dgm:cxn modelId="{0E611068-BDFB-4C4D-9E38-D1B17C432493}" type="presParOf" srcId="{B0C3EBD4-FB21-4E4F-9485-8B461D11B8BB}" destId="{0D82EFDB-A3DE-4491-BD0B-24EB0DFDD45B}" srcOrd="2" destOrd="0" presId="urn:microsoft.com/office/officeart/2005/8/layout/hList7"/>
    <dgm:cxn modelId="{6BC1AF61-68BD-410D-861A-4DA4601E6EBC}" type="presParOf" srcId="{B0C3EBD4-FB21-4E4F-9485-8B461D11B8BB}" destId="{74F15603-0148-45F5-BE88-51173AA63D4E}" srcOrd="3" destOrd="0" presId="urn:microsoft.com/office/officeart/2005/8/layout/hList7"/>
    <dgm:cxn modelId="{C92ABBAB-5733-4318-BF72-55C3EEA93446}" type="presParOf" srcId="{AABBDEF2-21E1-4BA8-88DC-6A497A898F19}" destId="{7E33DFF9-EB9E-49D1-9FF1-ABC38C1E7CF0}" srcOrd="1" destOrd="0" presId="urn:microsoft.com/office/officeart/2005/8/layout/hList7"/>
    <dgm:cxn modelId="{455F6C12-445F-465B-8719-A669BE053AA3}" type="presParOf" srcId="{AABBDEF2-21E1-4BA8-88DC-6A497A898F19}" destId="{39303FE1-31E5-4E9E-A1EA-4A13E574AC62}" srcOrd="2" destOrd="0" presId="urn:microsoft.com/office/officeart/2005/8/layout/hList7"/>
    <dgm:cxn modelId="{6126C0FA-AED4-4740-871D-FFF888A4869F}" type="presParOf" srcId="{39303FE1-31E5-4E9E-A1EA-4A13E574AC62}" destId="{EA283738-69F7-4196-872C-32AF708C74FB}" srcOrd="0" destOrd="0" presId="urn:microsoft.com/office/officeart/2005/8/layout/hList7"/>
    <dgm:cxn modelId="{E3B4B42A-5A6A-4F51-B778-53DF5270D5B1}" type="presParOf" srcId="{39303FE1-31E5-4E9E-A1EA-4A13E574AC62}" destId="{93619C1B-CA65-4ED1-9AAD-5841BE1ADB86}" srcOrd="1" destOrd="0" presId="urn:microsoft.com/office/officeart/2005/8/layout/hList7"/>
    <dgm:cxn modelId="{24D36FEB-5683-449C-8060-7FAF492B0650}" type="presParOf" srcId="{39303FE1-31E5-4E9E-A1EA-4A13E574AC62}" destId="{7600139B-DA60-488D-9096-1B7DE616CDFA}" srcOrd="2" destOrd="0" presId="urn:microsoft.com/office/officeart/2005/8/layout/hList7"/>
    <dgm:cxn modelId="{40565D3F-0F20-4B56-8203-3741A90A0FCA}" type="presParOf" srcId="{39303FE1-31E5-4E9E-A1EA-4A13E574AC62}" destId="{603B6417-412A-4F83-BCE7-72750E69B9C3}" srcOrd="3" destOrd="0" presId="urn:microsoft.com/office/officeart/2005/8/layout/hList7"/>
    <dgm:cxn modelId="{DEF12130-4B9D-4E65-8169-03CACD25C82A}" type="presParOf" srcId="{AABBDEF2-21E1-4BA8-88DC-6A497A898F19}" destId="{A9E89520-79C1-4B94-A430-F4F376161F0B}" srcOrd="3" destOrd="0" presId="urn:microsoft.com/office/officeart/2005/8/layout/hList7"/>
    <dgm:cxn modelId="{97E2C8E5-8E18-4181-A7D7-30B4BBDA9E45}" type="presParOf" srcId="{AABBDEF2-21E1-4BA8-88DC-6A497A898F19}" destId="{09323A7B-E979-45DB-82BB-6D65397B073B}" srcOrd="4" destOrd="0" presId="urn:microsoft.com/office/officeart/2005/8/layout/hList7"/>
    <dgm:cxn modelId="{AF376BE8-3BF3-49BB-8068-AA863128423D}" type="presParOf" srcId="{09323A7B-E979-45DB-82BB-6D65397B073B}" destId="{80716762-76EF-4D26-A443-72CD548C1BDB}" srcOrd="0" destOrd="0" presId="urn:microsoft.com/office/officeart/2005/8/layout/hList7"/>
    <dgm:cxn modelId="{952C7CFE-6628-4949-85B1-D3C9228D8DB5}" type="presParOf" srcId="{09323A7B-E979-45DB-82BB-6D65397B073B}" destId="{D78E601E-4E47-4740-AA9E-B92C72466FD7}" srcOrd="1" destOrd="0" presId="urn:microsoft.com/office/officeart/2005/8/layout/hList7"/>
    <dgm:cxn modelId="{4C1FE18D-BAEA-458A-8F9B-417BB89BDCB5}" type="presParOf" srcId="{09323A7B-E979-45DB-82BB-6D65397B073B}" destId="{4259EFE8-66E4-4644-8B67-E05C8BC0C0F8}" srcOrd="2" destOrd="0" presId="urn:microsoft.com/office/officeart/2005/8/layout/hList7"/>
    <dgm:cxn modelId="{AC6A8719-0929-4B78-9DD9-1F8D228E5326}" type="presParOf" srcId="{09323A7B-E979-45DB-82BB-6D65397B073B}" destId="{C0E93474-AE14-409F-8803-40287245BEB6}" srcOrd="3" destOrd="0" presId="urn:microsoft.com/office/officeart/2005/8/layout/hList7"/>
    <dgm:cxn modelId="{BDCF918D-5061-4B66-B597-7D06F494A62C}" type="presParOf" srcId="{AABBDEF2-21E1-4BA8-88DC-6A497A898F19}" destId="{4DBDFCD9-05DE-4DFE-A42A-A31980DAAC62}" srcOrd="5" destOrd="0" presId="urn:microsoft.com/office/officeart/2005/8/layout/hList7"/>
    <dgm:cxn modelId="{347460D5-5841-405F-BF9D-5C328778AB51}" type="presParOf" srcId="{AABBDEF2-21E1-4BA8-88DC-6A497A898F19}" destId="{8332A189-4659-4D7E-94A1-944E4D878C72}" srcOrd="6" destOrd="0" presId="urn:microsoft.com/office/officeart/2005/8/layout/hList7"/>
    <dgm:cxn modelId="{AA782E3D-5E12-4A94-987B-6FED3200E778}" type="presParOf" srcId="{8332A189-4659-4D7E-94A1-944E4D878C72}" destId="{A31860F5-B583-45CF-A8BD-EC0B28D388DE}" srcOrd="0" destOrd="0" presId="urn:microsoft.com/office/officeart/2005/8/layout/hList7"/>
    <dgm:cxn modelId="{4FF3BF31-9E9C-4CD5-95FE-7B7E68F9FEF2}" type="presParOf" srcId="{8332A189-4659-4D7E-94A1-944E4D878C72}" destId="{96A96C8A-7120-4EB3-B812-0226BC09C2B0}" srcOrd="1" destOrd="0" presId="urn:microsoft.com/office/officeart/2005/8/layout/hList7"/>
    <dgm:cxn modelId="{C885F0DA-FD78-4943-BF00-52A833C8632B}" type="presParOf" srcId="{8332A189-4659-4D7E-94A1-944E4D878C72}" destId="{3C466CD9-0502-420A-B0A8-187865457E2A}" srcOrd="2" destOrd="0" presId="urn:microsoft.com/office/officeart/2005/8/layout/hList7"/>
    <dgm:cxn modelId="{8E9DC7DC-EBDC-40AF-B901-52FE0C058547}" type="presParOf" srcId="{8332A189-4659-4D7E-94A1-944E4D878C72}" destId="{3EB9F07D-B805-4B9D-97A5-1AAA8BD3DE2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69566B-27EC-4520-A0DC-96DDCEB92FEE}"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4B108194-EC35-44C0-B3B3-7C3DA3DB6EEB}">
      <dgm:prSet/>
      <dgm:spPr/>
      <dgm:t>
        <a:bodyPr/>
        <a:lstStyle/>
        <a:p>
          <a:r>
            <a:rPr lang="en-US"/>
            <a:t>Fresh fruit: bananas, apples, grapes</a:t>
          </a:r>
        </a:p>
      </dgm:t>
    </dgm:pt>
    <dgm:pt modelId="{AC986327-46F3-4F2F-BD01-1920C08BF6C7}" type="parTrans" cxnId="{1459531A-B1D9-4066-B174-182286F54677}">
      <dgm:prSet/>
      <dgm:spPr/>
      <dgm:t>
        <a:bodyPr/>
        <a:lstStyle/>
        <a:p>
          <a:endParaRPr lang="en-US"/>
        </a:p>
      </dgm:t>
    </dgm:pt>
    <dgm:pt modelId="{8D0B4503-9F86-44E3-9A35-4A24D6C33807}" type="sibTrans" cxnId="{1459531A-B1D9-4066-B174-182286F54677}">
      <dgm:prSet/>
      <dgm:spPr/>
      <dgm:t>
        <a:bodyPr/>
        <a:lstStyle/>
        <a:p>
          <a:endParaRPr lang="en-US"/>
        </a:p>
      </dgm:t>
    </dgm:pt>
    <dgm:pt modelId="{B115C051-5399-4A20-98D4-31C6CA7328E3}">
      <dgm:prSet/>
      <dgm:spPr/>
      <dgm:t>
        <a:bodyPr/>
        <a:lstStyle/>
        <a:p>
          <a:r>
            <a:rPr lang="en-US"/>
            <a:t>Clif bar or granola bar</a:t>
          </a:r>
        </a:p>
      </dgm:t>
    </dgm:pt>
    <dgm:pt modelId="{14554748-F35E-4920-BE44-2A7B7190466D}" type="parTrans" cxnId="{82FB61A5-B39D-4AC4-A760-F034C12048DE}">
      <dgm:prSet/>
      <dgm:spPr/>
      <dgm:t>
        <a:bodyPr/>
        <a:lstStyle/>
        <a:p>
          <a:endParaRPr lang="en-US"/>
        </a:p>
      </dgm:t>
    </dgm:pt>
    <dgm:pt modelId="{3D910879-5528-48FF-AE5D-20ECC09F18A5}" type="sibTrans" cxnId="{82FB61A5-B39D-4AC4-A760-F034C12048DE}">
      <dgm:prSet/>
      <dgm:spPr/>
      <dgm:t>
        <a:bodyPr/>
        <a:lstStyle/>
        <a:p>
          <a:endParaRPr lang="en-US"/>
        </a:p>
      </dgm:t>
    </dgm:pt>
    <dgm:pt modelId="{511E4D1A-F05D-4B3E-B33C-E1322324EFFF}">
      <dgm:prSet/>
      <dgm:spPr/>
      <dgm:t>
        <a:bodyPr/>
        <a:lstStyle/>
        <a:p>
          <a:r>
            <a:rPr lang="en-US"/>
            <a:t>PB cracker sandwiches or cheese and crackers</a:t>
          </a:r>
        </a:p>
      </dgm:t>
    </dgm:pt>
    <dgm:pt modelId="{C13B3942-3366-4302-BD99-5D48F2AC66E0}" type="parTrans" cxnId="{ED112745-DFE5-466E-B8BD-F8E0AA920130}">
      <dgm:prSet/>
      <dgm:spPr/>
      <dgm:t>
        <a:bodyPr/>
        <a:lstStyle/>
        <a:p>
          <a:endParaRPr lang="en-US"/>
        </a:p>
      </dgm:t>
    </dgm:pt>
    <dgm:pt modelId="{9638E487-218E-4289-B08F-BD870B142453}" type="sibTrans" cxnId="{ED112745-DFE5-466E-B8BD-F8E0AA920130}">
      <dgm:prSet/>
      <dgm:spPr/>
      <dgm:t>
        <a:bodyPr/>
        <a:lstStyle/>
        <a:p>
          <a:endParaRPr lang="en-US"/>
        </a:p>
      </dgm:t>
    </dgm:pt>
    <dgm:pt modelId="{9EF6D11F-C248-4302-8080-A202DC6D525A}">
      <dgm:prSet/>
      <dgm:spPr/>
      <dgm:t>
        <a:bodyPr/>
        <a:lstStyle/>
        <a:p>
          <a:r>
            <a:rPr lang="en-US"/>
            <a:t>String cheese or Babybel cheese</a:t>
          </a:r>
        </a:p>
      </dgm:t>
    </dgm:pt>
    <dgm:pt modelId="{D163E8A1-6521-4D05-9BBE-73165459BC0F}" type="parTrans" cxnId="{E42CFC94-972F-4E26-B3E5-9F12A789834C}">
      <dgm:prSet/>
      <dgm:spPr/>
      <dgm:t>
        <a:bodyPr/>
        <a:lstStyle/>
        <a:p>
          <a:endParaRPr lang="en-US"/>
        </a:p>
      </dgm:t>
    </dgm:pt>
    <dgm:pt modelId="{21C0D519-DB53-47DA-9D2F-2F31C6BC2693}" type="sibTrans" cxnId="{E42CFC94-972F-4E26-B3E5-9F12A789834C}">
      <dgm:prSet/>
      <dgm:spPr/>
      <dgm:t>
        <a:bodyPr/>
        <a:lstStyle/>
        <a:p>
          <a:endParaRPr lang="en-US"/>
        </a:p>
      </dgm:t>
    </dgm:pt>
    <dgm:pt modelId="{41C4F732-FF71-47A7-96AF-7259D13FD240}">
      <dgm:prSet/>
      <dgm:spPr/>
      <dgm:t>
        <a:bodyPr/>
        <a:lstStyle/>
        <a:p>
          <a:r>
            <a:rPr lang="en-US"/>
            <a:t>Salted peanuts or other salted nuts</a:t>
          </a:r>
        </a:p>
      </dgm:t>
    </dgm:pt>
    <dgm:pt modelId="{6EFDF71A-F429-479E-9F2F-5241751BDDEB}" type="parTrans" cxnId="{4BD26B66-A047-476A-83CD-265D0E53CF67}">
      <dgm:prSet/>
      <dgm:spPr/>
      <dgm:t>
        <a:bodyPr/>
        <a:lstStyle/>
        <a:p>
          <a:endParaRPr lang="en-US"/>
        </a:p>
      </dgm:t>
    </dgm:pt>
    <dgm:pt modelId="{E14F79E4-0243-4330-97F2-AEC3457CB6BC}" type="sibTrans" cxnId="{4BD26B66-A047-476A-83CD-265D0E53CF67}">
      <dgm:prSet/>
      <dgm:spPr/>
      <dgm:t>
        <a:bodyPr/>
        <a:lstStyle/>
        <a:p>
          <a:endParaRPr lang="en-US"/>
        </a:p>
      </dgm:t>
    </dgm:pt>
    <dgm:pt modelId="{81B7AD56-FF52-4D39-8E0F-A80A34F7C325}">
      <dgm:prSet/>
      <dgm:spPr/>
      <dgm:t>
        <a:bodyPr/>
        <a:lstStyle/>
        <a:p>
          <a:r>
            <a:rPr lang="en-US" dirty="0"/>
            <a:t>Baked chips, pretzels, goldfish</a:t>
          </a:r>
        </a:p>
      </dgm:t>
    </dgm:pt>
    <dgm:pt modelId="{88F316FA-9438-4C09-9B11-F8E23F4ACA23}" type="parTrans" cxnId="{132CD222-1C12-4967-9672-4AD9A01F8132}">
      <dgm:prSet/>
      <dgm:spPr/>
      <dgm:t>
        <a:bodyPr/>
        <a:lstStyle/>
        <a:p>
          <a:endParaRPr lang="en-US"/>
        </a:p>
      </dgm:t>
    </dgm:pt>
    <dgm:pt modelId="{CE8E6932-F3B5-45C5-B923-4A2C0C55144C}" type="sibTrans" cxnId="{132CD222-1C12-4967-9672-4AD9A01F8132}">
      <dgm:prSet/>
      <dgm:spPr/>
      <dgm:t>
        <a:bodyPr/>
        <a:lstStyle/>
        <a:p>
          <a:endParaRPr lang="en-US"/>
        </a:p>
      </dgm:t>
    </dgm:pt>
    <dgm:pt modelId="{48582601-2EDE-4607-9D85-A88B433AD272}" type="pres">
      <dgm:prSet presAssocID="{9A69566B-27EC-4520-A0DC-96DDCEB92FEE}" presName="Name0" presStyleCnt="0">
        <dgm:presLayoutVars>
          <dgm:dir/>
          <dgm:resizeHandles val="exact"/>
        </dgm:presLayoutVars>
      </dgm:prSet>
      <dgm:spPr/>
    </dgm:pt>
    <dgm:pt modelId="{2DF4ABF6-8F13-4FC3-8E16-6F70ED47ECDD}" type="pres">
      <dgm:prSet presAssocID="{9A69566B-27EC-4520-A0DC-96DDCEB92FEE}" presName="fgShape" presStyleLbl="fgShp" presStyleIdx="0" presStyleCnt="1"/>
      <dgm:spPr/>
    </dgm:pt>
    <dgm:pt modelId="{9E2ECA44-9A0B-4128-BC75-B03EE78E4204}" type="pres">
      <dgm:prSet presAssocID="{9A69566B-27EC-4520-A0DC-96DDCEB92FEE}" presName="linComp" presStyleCnt="0"/>
      <dgm:spPr/>
    </dgm:pt>
    <dgm:pt modelId="{584C875D-8672-4A0F-B81F-445C9E9E7A8D}" type="pres">
      <dgm:prSet presAssocID="{4B108194-EC35-44C0-B3B3-7C3DA3DB6EEB}" presName="compNode" presStyleCnt="0"/>
      <dgm:spPr/>
    </dgm:pt>
    <dgm:pt modelId="{B071C45D-9491-4961-BC69-CCCBB5776830}" type="pres">
      <dgm:prSet presAssocID="{4B108194-EC35-44C0-B3B3-7C3DA3DB6EEB}" presName="bkgdShape" presStyleLbl="node1" presStyleIdx="0" presStyleCnt="6"/>
      <dgm:spPr/>
    </dgm:pt>
    <dgm:pt modelId="{5254CF9B-BADE-479F-80EC-C69FBFEBCFC3}" type="pres">
      <dgm:prSet presAssocID="{4B108194-EC35-44C0-B3B3-7C3DA3DB6EEB}" presName="nodeTx" presStyleLbl="node1" presStyleIdx="0" presStyleCnt="6">
        <dgm:presLayoutVars>
          <dgm:bulletEnabled val="1"/>
        </dgm:presLayoutVars>
      </dgm:prSet>
      <dgm:spPr/>
    </dgm:pt>
    <dgm:pt modelId="{3330FEDA-1ED9-45E9-98DD-4A005E9202A2}" type="pres">
      <dgm:prSet presAssocID="{4B108194-EC35-44C0-B3B3-7C3DA3DB6EEB}" presName="invisiNode" presStyleLbl="node1" presStyleIdx="0" presStyleCnt="6"/>
      <dgm:spPr/>
    </dgm:pt>
    <dgm:pt modelId="{CDEAA756-B385-47A3-A5B8-055434004E13}" type="pres">
      <dgm:prSet presAssocID="{4B108194-EC35-44C0-B3B3-7C3DA3DB6EEB}"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0D6EC3E1-8419-4777-880B-364F3C496256}" type="pres">
      <dgm:prSet presAssocID="{8D0B4503-9F86-44E3-9A35-4A24D6C33807}" presName="sibTrans" presStyleLbl="sibTrans2D1" presStyleIdx="0" presStyleCnt="0"/>
      <dgm:spPr/>
    </dgm:pt>
    <dgm:pt modelId="{8FF38D99-FD73-4C6F-B44D-AB84D43F83F5}" type="pres">
      <dgm:prSet presAssocID="{B115C051-5399-4A20-98D4-31C6CA7328E3}" presName="compNode" presStyleCnt="0"/>
      <dgm:spPr/>
    </dgm:pt>
    <dgm:pt modelId="{495B20EB-FE9B-4286-A6D5-7CCBA44D3276}" type="pres">
      <dgm:prSet presAssocID="{B115C051-5399-4A20-98D4-31C6CA7328E3}" presName="bkgdShape" presStyleLbl="node1" presStyleIdx="1" presStyleCnt="6"/>
      <dgm:spPr/>
    </dgm:pt>
    <dgm:pt modelId="{7DD2A1F1-3F72-430A-8F8E-3CA7918B8A3C}" type="pres">
      <dgm:prSet presAssocID="{B115C051-5399-4A20-98D4-31C6CA7328E3}" presName="nodeTx" presStyleLbl="node1" presStyleIdx="1" presStyleCnt="6">
        <dgm:presLayoutVars>
          <dgm:bulletEnabled val="1"/>
        </dgm:presLayoutVars>
      </dgm:prSet>
      <dgm:spPr/>
    </dgm:pt>
    <dgm:pt modelId="{CD55D6BE-FE47-4060-AC21-4C974A58C591}" type="pres">
      <dgm:prSet presAssocID="{B115C051-5399-4A20-98D4-31C6CA7328E3}" presName="invisiNode" presStyleLbl="node1" presStyleIdx="1" presStyleCnt="6"/>
      <dgm:spPr/>
    </dgm:pt>
    <dgm:pt modelId="{A9492CEF-C968-4323-9D0B-C36090C0D82F}" type="pres">
      <dgm:prSet presAssocID="{B115C051-5399-4A20-98D4-31C6CA7328E3}"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pt>
    <dgm:pt modelId="{95F6E92F-5F9B-432F-A567-FD7CF34C1CD6}" type="pres">
      <dgm:prSet presAssocID="{3D910879-5528-48FF-AE5D-20ECC09F18A5}" presName="sibTrans" presStyleLbl="sibTrans2D1" presStyleIdx="0" presStyleCnt="0"/>
      <dgm:spPr/>
    </dgm:pt>
    <dgm:pt modelId="{6DAC3854-ED29-448C-B047-893EB40C9398}" type="pres">
      <dgm:prSet presAssocID="{511E4D1A-F05D-4B3E-B33C-E1322324EFFF}" presName="compNode" presStyleCnt="0"/>
      <dgm:spPr/>
    </dgm:pt>
    <dgm:pt modelId="{6FCEB638-C910-4A0B-A59C-A70B4E666693}" type="pres">
      <dgm:prSet presAssocID="{511E4D1A-F05D-4B3E-B33C-E1322324EFFF}" presName="bkgdShape" presStyleLbl="node1" presStyleIdx="2" presStyleCnt="6"/>
      <dgm:spPr/>
    </dgm:pt>
    <dgm:pt modelId="{661F4E51-1924-4661-A478-E9E0363424D6}" type="pres">
      <dgm:prSet presAssocID="{511E4D1A-F05D-4B3E-B33C-E1322324EFFF}" presName="nodeTx" presStyleLbl="node1" presStyleIdx="2" presStyleCnt="6">
        <dgm:presLayoutVars>
          <dgm:bulletEnabled val="1"/>
        </dgm:presLayoutVars>
      </dgm:prSet>
      <dgm:spPr/>
    </dgm:pt>
    <dgm:pt modelId="{398B726C-F434-4F3C-A996-ADDB8B6A285D}" type="pres">
      <dgm:prSet presAssocID="{511E4D1A-F05D-4B3E-B33C-E1322324EFFF}" presName="invisiNode" presStyleLbl="node1" presStyleIdx="2" presStyleCnt="6"/>
      <dgm:spPr/>
    </dgm:pt>
    <dgm:pt modelId="{E507D3C9-B25A-4C07-9FB9-6A119ADE262E}" type="pres">
      <dgm:prSet presAssocID="{511E4D1A-F05D-4B3E-B33C-E1322324EFFF}"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9E983D50-6D75-41A7-8FAE-0D61A9B8CBFA}" type="pres">
      <dgm:prSet presAssocID="{9638E487-218E-4289-B08F-BD870B142453}" presName="sibTrans" presStyleLbl="sibTrans2D1" presStyleIdx="0" presStyleCnt="0"/>
      <dgm:spPr/>
    </dgm:pt>
    <dgm:pt modelId="{BD60E88F-73D0-4CE0-ABA0-E7B03BC9D029}" type="pres">
      <dgm:prSet presAssocID="{9EF6D11F-C248-4302-8080-A202DC6D525A}" presName="compNode" presStyleCnt="0"/>
      <dgm:spPr/>
    </dgm:pt>
    <dgm:pt modelId="{5D89BC21-F809-4F9B-BDCA-856CEBF93C59}" type="pres">
      <dgm:prSet presAssocID="{9EF6D11F-C248-4302-8080-A202DC6D525A}" presName="bkgdShape" presStyleLbl="node1" presStyleIdx="3" presStyleCnt="6"/>
      <dgm:spPr/>
    </dgm:pt>
    <dgm:pt modelId="{5D97C4CB-60FE-473B-8439-E5FD430EEB58}" type="pres">
      <dgm:prSet presAssocID="{9EF6D11F-C248-4302-8080-A202DC6D525A}" presName="nodeTx" presStyleLbl="node1" presStyleIdx="3" presStyleCnt="6">
        <dgm:presLayoutVars>
          <dgm:bulletEnabled val="1"/>
        </dgm:presLayoutVars>
      </dgm:prSet>
      <dgm:spPr/>
    </dgm:pt>
    <dgm:pt modelId="{78C48F95-4650-482A-A8B4-71C0BAD36010}" type="pres">
      <dgm:prSet presAssocID="{9EF6D11F-C248-4302-8080-A202DC6D525A}" presName="invisiNode" presStyleLbl="node1" presStyleIdx="3" presStyleCnt="6"/>
      <dgm:spPr/>
    </dgm:pt>
    <dgm:pt modelId="{A3A9DE83-F38A-4465-84B6-D47F615BA007}" type="pres">
      <dgm:prSet presAssocID="{9EF6D11F-C248-4302-8080-A202DC6D525A}"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dgm:spPr>
    </dgm:pt>
    <dgm:pt modelId="{2D50E706-6B57-4D31-B24C-4A122F7CE4D0}" type="pres">
      <dgm:prSet presAssocID="{21C0D519-DB53-47DA-9D2F-2F31C6BC2693}" presName="sibTrans" presStyleLbl="sibTrans2D1" presStyleIdx="0" presStyleCnt="0"/>
      <dgm:spPr/>
    </dgm:pt>
    <dgm:pt modelId="{D60CF7D3-150C-48E9-A062-93D8BC0C00ED}" type="pres">
      <dgm:prSet presAssocID="{41C4F732-FF71-47A7-96AF-7259D13FD240}" presName="compNode" presStyleCnt="0"/>
      <dgm:spPr/>
    </dgm:pt>
    <dgm:pt modelId="{90E41E18-9CB4-4E43-B2CD-D7FD8867292F}" type="pres">
      <dgm:prSet presAssocID="{41C4F732-FF71-47A7-96AF-7259D13FD240}" presName="bkgdShape" presStyleLbl="node1" presStyleIdx="4" presStyleCnt="6"/>
      <dgm:spPr/>
    </dgm:pt>
    <dgm:pt modelId="{852CBC11-2446-4C3D-9A52-11481E2B675B}" type="pres">
      <dgm:prSet presAssocID="{41C4F732-FF71-47A7-96AF-7259D13FD240}" presName="nodeTx" presStyleLbl="node1" presStyleIdx="4" presStyleCnt="6">
        <dgm:presLayoutVars>
          <dgm:bulletEnabled val="1"/>
        </dgm:presLayoutVars>
      </dgm:prSet>
      <dgm:spPr/>
    </dgm:pt>
    <dgm:pt modelId="{FB1792AA-A7A8-4961-8F74-9065E9384E14}" type="pres">
      <dgm:prSet presAssocID="{41C4F732-FF71-47A7-96AF-7259D13FD240}" presName="invisiNode" presStyleLbl="node1" presStyleIdx="4" presStyleCnt="6"/>
      <dgm:spPr/>
    </dgm:pt>
    <dgm:pt modelId="{1D25CDE4-1151-43D8-AA3F-6D4934A716EA}" type="pres">
      <dgm:prSet presAssocID="{41C4F732-FF71-47A7-96AF-7259D13FD240}"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53000" r="-53000"/>
          </a:stretch>
        </a:blipFill>
      </dgm:spPr>
    </dgm:pt>
    <dgm:pt modelId="{D1FB3285-979C-4A4C-AB7B-AB2DC63D945C}" type="pres">
      <dgm:prSet presAssocID="{E14F79E4-0243-4330-97F2-AEC3457CB6BC}" presName="sibTrans" presStyleLbl="sibTrans2D1" presStyleIdx="0" presStyleCnt="0"/>
      <dgm:spPr/>
    </dgm:pt>
    <dgm:pt modelId="{9EA67784-1A74-48FF-884A-26841F2A1030}" type="pres">
      <dgm:prSet presAssocID="{81B7AD56-FF52-4D39-8E0F-A80A34F7C325}" presName="compNode" presStyleCnt="0"/>
      <dgm:spPr/>
    </dgm:pt>
    <dgm:pt modelId="{A70E99F9-15F4-4F1E-8EFF-247A7A7E016B}" type="pres">
      <dgm:prSet presAssocID="{81B7AD56-FF52-4D39-8E0F-A80A34F7C325}" presName="bkgdShape" presStyleLbl="node1" presStyleIdx="5" presStyleCnt="6"/>
      <dgm:spPr/>
    </dgm:pt>
    <dgm:pt modelId="{716A7981-87E4-45B9-B038-0A8D356168E7}" type="pres">
      <dgm:prSet presAssocID="{81B7AD56-FF52-4D39-8E0F-A80A34F7C325}" presName="nodeTx" presStyleLbl="node1" presStyleIdx="5" presStyleCnt="6">
        <dgm:presLayoutVars>
          <dgm:bulletEnabled val="1"/>
        </dgm:presLayoutVars>
      </dgm:prSet>
      <dgm:spPr/>
    </dgm:pt>
    <dgm:pt modelId="{BBDA8B0D-7E7D-43E6-A755-1303D3AF00D8}" type="pres">
      <dgm:prSet presAssocID="{81B7AD56-FF52-4D39-8E0F-A80A34F7C325}" presName="invisiNode" presStyleLbl="node1" presStyleIdx="5" presStyleCnt="6"/>
      <dgm:spPr/>
    </dgm:pt>
    <dgm:pt modelId="{A55FAF23-C4E2-4FF0-97C0-D279000B17F0}" type="pres">
      <dgm:prSet presAssocID="{81B7AD56-FF52-4D39-8E0F-A80A34F7C325}"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Lst>
  <dgm:cxnLst>
    <dgm:cxn modelId="{117DD10B-E0FD-4693-8ED3-264732821EE1}" type="presOf" srcId="{81B7AD56-FF52-4D39-8E0F-A80A34F7C325}" destId="{A70E99F9-15F4-4F1E-8EFF-247A7A7E016B}" srcOrd="0" destOrd="0" presId="urn:microsoft.com/office/officeart/2005/8/layout/hList7"/>
    <dgm:cxn modelId="{7389D710-9E2A-4CBB-B704-02E4F9380FA3}" type="presOf" srcId="{41C4F732-FF71-47A7-96AF-7259D13FD240}" destId="{90E41E18-9CB4-4E43-B2CD-D7FD8867292F}" srcOrd="0" destOrd="0" presId="urn:microsoft.com/office/officeart/2005/8/layout/hList7"/>
    <dgm:cxn modelId="{1459531A-B1D9-4066-B174-182286F54677}" srcId="{9A69566B-27EC-4520-A0DC-96DDCEB92FEE}" destId="{4B108194-EC35-44C0-B3B3-7C3DA3DB6EEB}" srcOrd="0" destOrd="0" parTransId="{AC986327-46F3-4F2F-BD01-1920C08BF6C7}" sibTransId="{8D0B4503-9F86-44E3-9A35-4A24D6C33807}"/>
    <dgm:cxn modelId="{6F6CA11A-75A6-4E29-9BC9-009DE850F206}" type="presOf" srcId="{511E4D1A-F05D-4B3E-B33C-E1322324EFFF}" destId="{6FCEB638-C910-4A0B-A59C-A70B4E666693}" srcOrd="0" destOrd="0" presId="urn:microsoft.com/office/officeart/2005/8/layout/hList7"/>
    <dgm:cxn modelId="{847B381F-A1E6-41E6-AD9C-97F1B0F3DBD8}" type="presOf" srcId="{E14F79E4-0243-4330-97F2-AEC3457CB6BC}" destId="{D1FB3285-979C-4A4C-AB7B-AB2DC63D945C}" srcOrd="0" destOrd="0" presId="urn:microsoft.com/office/officeart/2005/8/layout/hList7"/>
    <dgm:cxn modelId="{132CD222-1C12-4967-9672-4AD9A01F8132}" srcId="{9A69566B-27EC-4520-A0DC-96DDCEB92FEE}" destId="{81B7AD56-FF52-4D39-8E0F-A80A34F7C325}" srcOrd="5" destOrd="0" parTransId="{88F316FA-9438-4C09-9B11-F8E23F4ACA23}" sibTransId="{CE8E6932-F3B5-45C5-B923-4A2C0C55144C}"/>
    <dgm:cxn modelId="{A9056725-291E-4FA8-9280-4BAEAC79F0BA}" type="presOf" srcId="{9A69566B-27EC-4520-A0DC-96DDCEB92FEE}" destId="{48582601-2EDE-4607-9D85-A88B433AD272}" srcOrd="0" destOrd="0" presId="urn:microsoft.com/office/officeart/2005/8/layout/hList7"/>
    <dgm:cxn modelId="{DC1E9337-E687-49D1-B877-A010932A7AD8}" type="presOf" srcId="{8D0B4503-9F86-44E3-9A35-4A24D6C33807}" destId="{0D6EC3E1-8419-4777-880B-364F3C496256}" srcOrd="0" destOrd="0" presId="urn:microsoft.com/office/officeart/2005/8/layout/hList7"/>
    <dgm:cxn modelId="{A0A64839-42EE-4752-AD3C-6CC4625028A0}" type="presOf" srcId="{9EF6D11F-C248-4302-8080-A202DC6D525A}" destId="{5D97C4CB-60FE-473B-8439-E5FD430EEB58}" srcOrd="1" destOrd="0" presId="urn:microsoft.com/office/officeart/2005/8/layout/hList7"/>
    <dgm:cxn modelId="{4921F639-20F5-401B-ACFF-71F5D71F9900}" type="presOf" srcId="{4B108194-EC35-44C0-B3B3-7C3DA3DB6EEB}" destId="{B071C45D-9491-4961-BC69-CCCBB5776830}" srcOrd="0" destOrd="0" presId="urn:microsoft.com/office/officeart/2005/8/layout/hList7"/>
    <dgm:cxn modelId="{14605E5F-ADF6-4D87-A166-646B0E44E747}" type="presOf" srcId="{81B7AD56-FF52-4D39-8E0F-A80A34F7C325}" destId="{716A7981-87E4-45B9-B038-0A8D356168E7}" srcOrd="1" destOrd="0" presId="urn:microsoft.com/office/officeart/2005/8/layout/hList7"/>
    <dgm:cxn modelId="{A4EBED61-B671-4146-9180-C330442E18D9}" type="presOf" srcId="{B115C051-5399-4A20-98D4-31C6CA7328E3}" destId="{7DD2A1F1-3F72-430A-8F8E-3CA7918B8A3C}" srcOrd="1" destOrd="0" presId="urn:microsoft.com/office/officeart/2005/8/layout/hList7"/>
    <dgm:cxn modelId="{ED112745-DFE5-466E-B8BD-F8E0AA920130}" srcId="{9A69566B-27EC-4520-A0DC-96DDCEB92FEE}" destId="{511E4D1A-F05D-4B3E-B33C-E1322324EFFF}" srcOrd="2" destOrd="0" parTransId="{C13B3942-3366-4302-BD99-5D48F2AC66E0}" sibTransId="{9638E487-218E-4289-B08F-BD870B142453}"/>
    <dgm:cxn modelId="{4BD26B66-A047-476A-83CD-265D0E53CF67}" srcId="{9A69566B-27EC-4520-A0DC-96DDCEB92FEE}" destId="{41C4F732-FF71-47A7-96AF-7259D13FD240}" srcOrd="4" destOrd="0" parTransId="{6EFDF71A-F429-479E-9F2F-5241751BDDEB}" sibTransId="{E14F79E4-0243-4330-97F2-AEC3457CB6BC}"/>
    <dgm:cxn modelId="{6E00DB49-8D21-4F27-99D5-A4BD7AE4E51F}" type="presOf" srcId="{9638E487-218E-4289-B08F-BD870B142453}" destId="{9E983D50-6D75-41A7-8FAE-0D61A9B8CBFA}" srcOrd="0" destOrd="0" presId="urn:microsoft.com/office/officeart/2005/8/layout/hList7"/>
    <dgm:cxn modelId="{58EA2C4B-5F81-40BA-AD30-CE4A34048F55}" type="presOf" srcId="{21C0D519-DB53-47DA-9D2F-2F31C6BC2693}" destId="{2D50E706-6B57-4D31-B24C-4A122F7CE4D0}" srcOrd="0" destOrd="0" presId="urn:microsoft.com/office/officeart/2005/8/layout/hList7"/>
    <dgm:cxn modelId="{B9C07274-676B-4136-97CC-26E4ABCAFA1C}" type="presOf" srcId="{9EF6D11F-C248-4302-8080-A202DC6D525A}" destId="{5D89BC21-F809-4F9B-BDCA-856CEBF93C59}" srcOrd="0" destOrd="0" presId="urn:microsoft.com/office/officeart/2005/8/layout/hList7"/>
    <dgm:cxn modelId="{E42CFC94-972F-4E26-B3E5-9F12A789834C}" srcId="{9A69566B-27EC-4520-A0DC-96DDCEB92FEE}" destId="{9EF6D11F-C248-4302-8080-A202DC6D525A}" srcOrd="3" destOrd="0" parTransId="{D163E8A1-6521-4D05-9BBE-73165459BC0F}" sibTransId="{21C0D519-DB53-47DA-9D2F-2F31C6BC2693}"/>
    <dgm:cxn modelId="{64C244A2-5220-43C9-B2A0-C5EBA138995E}" type="presOf" srcId="{B115C051-5399-4A20-98D4-31C6CA7328E3}" destId="{495B20EB-FE9B-4286-A6D5-7CCBA44D3276}" srcOrd="0" destOrd="0" presId="urn:microsoft.com/office/officeart/2005/8/layout/hList7"/>
    <dgm:cxn modelId="{82FB61A5-B39D-4AC4-A760-F034C12048DE}" srcId="{9A69566B-27EC-4520-A0DC-96DDCEB92FEE}" destId="{B115C051-5399-4A20-98D4-31C6CA7328E3}" srcOrd="1" destOrd="0" parTransId="{14554748-F35E-4920-BE44-2A7B7190466D}" sibTransId="{3D910879-5528-48FF-AE5D-20ECC09F18A5}"/>
    <dgm:cxn modelId="{640D5AA8-5F72-4517-B2D7-461BBEB3723F}" type="presOf" srcId="{41C4F732-FF71-47A7-96AF-7259D13FD240}" destId="{852CBC11-2446-4C3D-9A52-11481E2B675B}" srcOrd="1" destOrd="0" presId="urn:microsoft.com/office/officeart/2005/8/layout/hList7"/>
    <dgm:cxn modelId="{56DF2CAA-BA27-4291-91EE-C330DAD09A15}" type="presOf" srcId="{3D910879-5528-48FF-AE5D-20ECC09F18A5}" destId="{95F6E92F-5F9B-432F-A567-FD7CF34C1CD6}" srcOrd="0" destOrd="0" presId="urn:microsoft.com/office/officeart/2005/8/layout/hList7"/>
    <dgm:cxn modelId="{A4BDFDE7-3DA0-4D79-BE99-CE28B99BEF2E}" type="presOf" srcId="{511E4D1A-F05D-4B3E-B33C-E1322324EFFF}" destId="{661F4E51-1924-4661-A478-E9E0363424D6}" srcOrd="1" destOrd="0" presId="urn:microsoft.com/office/officeart/2005/8/layout/hList7"/>
    <dgm:cxn modelId="{48C28CFC-3A4A-4CE4-B72A-533C0488F219}" type="presOf" srcId="{4B108194-EC35-44C0-B3B3-7C3DA3DB6EEB}" destId="{5254CF9B-BADE-479F-80EC-C69FBFEBCFC3}" srcOrd="1" destOrd="0" presId="urn:microsoft.com/office/officeart/2005/8/layout/hList7"/>
    <dgm:cxn modelId="{FB985587-788D-48B9-8377-731C9F2AA029}" type="presParOf" srcId="{48582601-2EDE-4607-9D85-A88B433AD272}" destId="{2DF4ABF6-8F13-4FC3-8E16-6F70ED47ECDD}" srcOrd="0" destOrd="0" presId="urn:microsoft.com/office/officeart/2005/8/layout/hList7"/>
    <dgm:cxn modelId="{46AF4A75-CFB9-429A-A5CE-B18FF784C395}" type="presParOf" srcId="{48582601-2EDE-4607-9D85-A88B433AD272}" destId="{9E2ECA44-9A0B-4128-BC75-B03EE78E4204}" srcOrd="1" destOrd="0" presId="urn:microsoft.com/office/officeart/2005/8/layout/hList7"/>
    <dgm:cxn modelId="{B83F02F0-7892-480B-8905-DDB6673209CF}" type="presParOf" srcId="{9E2ECA44-9A0B-4128-BC75-B03EE78E4204}" destId="{584C875D-8672-4A0F-B81F-445C9E9E7A8D}" srcOrd="0" destOrd="0" presId="urn:microsoft.com/office/officeart/2005/8/layout/hList7"/>
    <dgm:cxn modelId="{189D1C02-AE1E-4809-8CB7-EA1641A74C8B}" type="presParOf" srcId="{584C875D-8672-4A0F-B81F-445C9E9E7A8D}" destId="{B071C45D-9491-4961-BC69-CCCBB5776830}" srcOrd="0" destOrd="0" presId="urn:microsoft.com/office/officeart/2005/8/layout/hList7"/>
    <dgm:cxn modelId="{0CB31036-AF4C-4123-94D6-A9905393DB2C}" type="presParOf" srcId="{584C875D-8672-4A0F-B81F-445C9E9E7A8D}" destId="{5254CF9B-BADE-479F-80EC-C69FBFEBCFC3}" srcOrd="1" destOrd="0" presId="urn:microsoft.com/office/officeart/2005/8/layout/hList7"/>
    <dgm:cxn modelId="{EAED7D3A-574A-4414-A6D3-6C80C94801CC}" type="presParOf" srcId="{584C875D-8672-4A0F-B81F-445C9E9E7A8D}" destId="{3330FEDA-1ED9-45E9-98DD-4A005E9202A2}" srcOrd="2" destOrd="0" presId="urn:microsoft.com/office/officeart/2005/8/layout/hList7"/>
    <dgm:cxn modelId="{E961E454-9CF3-4E8F-BEC9-DE4FD28AB803}" type="presParOf" srcId="{584C875D-8672-4A0F-B81F-445C9E9E7A8D}" destId="{CDEAA756-B385-47A3-A5B8-055434004E13}" srcOrd="3" destOrd="0" presId="urn:microsoft.com/office/officeart/2005/8/layout/hList7"/>
    <dgm:cxn modelId="{AA81F74C-88EB-4878-8E16-3276CBC7E8FD}" type="presParOf" srcId="{9E2ECA44-9A0B-4128-BC75-B03EE78E4204}" destId="{0D6EC3E1-8419-4777-880B-364F3C496256}" srcOrd="1" destOrd="0" presId="urn:microsoft.com/office/officeart/2005/8/layout/hList7"/>
    <dgm:cxn modelId="{CAB7B451-5EDD-4146-A634-6CF3C527762F}" type="presParOf" srcId="{9E2ECA44-9A0B-4128-BC75-B03EE78E4204}" destId="{8FF38D99-FD73-4C6F-B44D-AB84D43F83F5}" srcOrd="2" destOrd="0" presId="urn:microsoft.com/office/officeart/2005/8/layout/hList7"/>
    <dgm:cxn modelId="{08458B05-9087-48F4-83DB-3CD033065852}" type="presParOf" srcId="{8FF38D99-FD73-4C6F-B44D-AB84D43F83F5}" destId="{495B20EB-FE9B-4286-A6D5-7CCBA44D3276}" srcOrd="0" destOrd="0" presId="urn:microsoft.com/office/officeart/2005/8/layout/hList7"/>
    <dgm:cxn modelId="{0D3153D1-B67E-4B13-9112-C87CDB214F28}" type="presParOf" srcId="{8FF38D99-FD73-4C6F-B44D-AB84D43F83F5}" destId="{7DD2A1F1-3F72-430A-8F8E-3CA7918B8A3C}" srcOrd="1" destOrd="0" presId="urn:microsoft.com/office/officeart/2005/8/layout/hList7"/>
    <dgm:cxn modelId="{8453DDD3-38AE-4D76-B115-04B3945A9E2A}" type="presParOf" srcId="{8FF38D99-FD73-4C6F-B44D-AB84D43F83F5}" destId="{CD55D6BE-FE47-4060-AC21-4C974A58C591}" srcOrd="2" destOrd="0" presId="urn:microsoft.com/office/officeart/2005/8/layout/hList7"/>
    <dgm:cxn modelId="{56385E80-4C9F-4BF3-B6C0-189EBBBA2A93}" type="presParOf" srcId="{8FF38D99-FD73-4C6F-B44D-AB84D43F83F5}" destId="{A9492CEF-C968-4323-9D0B-C36090C0D82F}" srcOrd="3" destOrd="0" presId="urn:microsoft.com/office/officeart/2005/8/layout/hList7"/>
    <dgm:cxn modelId="{696A923C-C54E-4D54-8106-8A8A38953C2E}" type="presParOf" srcId="{9E2ECA44-9A0B-4128-BC75-B03EE78E4204}" destId="{95F6E92F-5F9B-432F-A567-FD7CF34C1CD6}" srcOrd="3" destOrd="0" presId="urn:microsoft.com/office/officeart/2005/8/layout/hList7"/>
    <dgm:cxn modelId="{716D8EF7-7486-4432-832A-C691F40DB3F0}" type="presParOf" srcId="{9E2ECA44-9A0B-4128-BC75-B03EE78E4204}" destId="{6DAC3854-ED29-448C-B047-893EB40C9398}" srcOrd="4" destOrd="0" presId="urn:microsoft.com/office/officeart/2005/8/layout/hList7"/>
    <dgm:cxn modelId="{C8E4D497-B4DE-4273-86DD-54FD01D5334A}" type="presParOf" srcId="{6DAC3854-ED29-448C-B047-893EB40C9398}" destId="{6FCEB638-C910-4A0B-A59C-A70B4E666693}" srcOrd="0" destOrd="0" presId="urn:microsoft.com/office/officeart/2005/8/layout/hList7"/>
    <dgm:cxn modelId="{21FDFFCB-FC20-41B7-9D74-46D2861FCD74}" type="presParOf" srcId="{6DAC3854-ED29-448C-B047-893EB40C9398}" destId="{661F4E51-1924-4661-A478-E9E0363424D6}" srcOrd="1" destOrd="0" presId="urn:microsoft.com/office/officeart/2005/8/layout/hList7"/>
    <dgm:cxn modelId="{F8D7F923-443E-4E34-B04A-FD9C9E208E09}" type="presParOf" srcId="{6DAC3854-ED29-448C-B047-893EB40C9398}" destId="{398B726C-F434-4F3C-A996-ADDB8B6A285D}" srcOrd="2" destOrd="0" presId="urn:microsoft.com/office/officeart/2005/8/layout/hList7"/>
    <dgm:cxn modelId="{A947C951-081F-42AB-B3B1-5E0FB157C6FE}" type="presParOf" srcId="{6DAC3854-ED29-448C-B047-893EB40C9398}" destId="{E507D3C9-B25A-4C07-9FB9-6A119ADE262E}" srcOrd="3" destOrd="0" presId="urn:microsoft.com/office/officeart/2005/8/layout/hList7"/>
    <dgm:cxn modelId="{73D3A67A-472E-4E7B-A01B-E51382FC23CA}" type="presParOf" srcId="{9E2ECA44-9A0B-4128-BC75-B03EE78E4204}" destId="{9E983D50-6D75-41A7-8FAE-0D61A9B8CBFA}" srcOrd="5" destOrd="0" presId="urn:microsoft.com/office/officeart/2005/8/layout/hList7"/>
    <dgm:cxn modelId="{8FCB5A43-6FE6-48A0-A5B6-DDFDBA774AF9}" type="presParOf" srcId="{9E2ECA44-9A0B-4128-BC75-B03EE78E4204}" destId="{BD60E88F-73D0-4CE0-ABA0-E7B03BC9D029}" srcOrd="6" destOrd="0" presId="urn:microsoft.com/office/officeart/2005/8/layout/hList7"/>
    <dgm:cxn modelId="{9AAB4CB4-A2E8-4724-909C-A08DB9085F4E}" type="presParOf" srcId="{BD60E88F-73D0-4CE0-ABA0-E7B03BC9D029}" destId="{5D89BC21-F809-4F9B-BDCA-856CEBF93C59}" srcOrd="0" destOrd="0" presId="urn:microsoft.com/office/officeart/2005/8/layout/hList7"/>
    <dgm:cxn modelId="{AA0FCD95-4E61-42BE-A439-B7F6ECDD0337}" type="presParOf" srcId="{BD60E88F-73D0-4CE0-ABA0-E7B03BC9D029}" destId="{5D97C4CB-60FE-473B-8439-E5FD430EEB58}" srcOrd="1" destOrd="0" presId="urn:microsoft.com/office/officeart/2005/8/layout/hList7"/>
    <dgm:cxn modelId="{A633C30A-B8EE-4F12-B983-607FEF21B191}" type="presParOf" srcId="{BD60E88F-73D0-4CE0-ABA0-E7B03BC9D029}" destId="{78C48F95-4650-482A-A8B4-71C0BAD36010}" srcOrd="2" destOrd="0" presId="urn:microsoft.com/office/officeart/2005/8/layout/hList7"/>
    <dgm:cxn modelId="{25253E35-FCA0-486F-B068-95F554A19A7C}" type="presParOf" srcId="{BD60E88F-73D0-4CE0-ABA0-E7B03BC9D029}" destId="{A3A9DE83-F38A-4465-84B6-D47F615BA007}" srcOrd="3" destOrd="0" presId="urn:microsoft.com/office/officeart/2005/8/layout/hList7"/>
    <dgm:cxn modelId="{6160DB53-1E86-4239-AB8D-97B6204DD93B}" type="presParOf" srcId="{9E2ECA44-9A0B-4128-BC75-B03EE78E4204}" destId="{2D50E706-6B57-4D31-B24C-4A122F7CE4D0}" srcOrd="7" destOrd="0" presId="urn:microsoft.com/office/officeart/2005/8/layout/hList7"/>
    <dgm:cxn modelId="{424DA3D7-F4E8-4642-B62C-66FD33866D64}" type="presParOf" srcId="{9E2ECA44-9A0B-4128-BC75-B03EE78E4204}" destId="{D60CF7D3-150C-48E9-A062-93D8BC0C00ED}" srcOrd="8" destOrd="0" presId="urn:microsoft.com/office/officeart/2005/8/layout/hList7"/>
    <dgm:cxn modelId="{4ADFBA0F-21BE-4061-BF1C-F4700B56A512}" type="presParOf" srcId="{D60CF7D3-150C-48E9-A062-93D8BC0C00ED}" destId="{90E41E18-9CB4-4E43-B2CD-D7FD8867292F}" srcOrd="0" destOrd="0" presId="urn:microsoft.com/office/officeart/2005/8/layout/hList7"/>
    <dgm:cxn modelId="{53DE1187-257F-4D31-9F9F-B51D5047FBA8}" type="presParOf" srcId="{D60CF7D3-150C-48E9-A062-93D8BC0C00ED}" destId="{852CBC11-2446-4C3D-9A52-11481E2B675B}" srcOrd="1" destOrd="0" presId="urn:microsoft.com/office/officeart/2005/8/layout/hList7"/>
    <dgm:cxn modelId="{CC0BDA25-0BAC-4D7F-8CEA-7CBBFF1B5F5F}" type="presParOf" srcId="{D60CF7D3-150C-48E9-A062-93D8BC0C00ED}" destId="{FB1792AA-A7A8-4961-8F74-9065E9384E14}" srcOrd="2" destOrd="0" presId="urn:microsoft.com/office/officeart/2005/8/layout/hList7"/>
    <dgm:cxn modelId="{C1E27F05-093E-417C-BE9F-C1C992E2B3C2}" type="presParOf" srcId="{D60CF7D3-150C-48E9-A062-93D8BC0C00ED}" destId="{1D25CDE4-1151-43D8-AA3F-6D4934A716EA}" srcOrd="3" destOrd="0" presId="urn:microsoft.com/office/officeart/2005/8/layout/hList7"/>
    <dgm:cxn modelId="{D7EB50E4-2548-4B4C-9119-A73805A190E7}" type="presParOf" srcId="{9E2ECA44-9A0B-4128-BC75-B03EE78E4204}" destId="{D1FB3285-979C-4A4C-AB7B-AB2DC63D945C}" srcOrd="9" destOrd="0" presId="urn:microsoft.com/office/officeart/2005/8/layout/hList7"/>
    <dgm:cxn modelId="{FE2AC7A7-D130-4ED7-97CB-7083EA5764BA}" type="presParOf" srcId="{9E2ECA44-9A0B-4128-BC75-B03EE78E4204}" destId="{9EA67784-1A74-48FF-884A-26841F2A1030}" srcOrd="10" destOrd="0" presId="urn:microsoft.com/office/officeart/2005/8/layout/hList7"/>
    <dgm:cxn modelId="{44733EC2-D64A-485E-A25B-D27623363563}" type="presParOf" srcId="{9EA67784-1A74-48FF-884A-26841F2A1030}" destId="{A70E99F9-15F4-4F1E-8EFF-247A7A7E016B}" srcOrd="0" destOrd="0" presId="urn:microsoft.com/office/officeart/2005/8/layout/hList7"/>
    <dgm:cxn modelId="{CAFBA4E0-4F07-4478-87D3-ADCAA73FE824}" type="presParOf" srcId="{9EA67784-1A74-48FF-884A-26841F2A1030}" destId="{716A7981-87E4-45B9-B038-0A8D356168E7}" srcOrd="1" destOrd="0" presId="urn:microsoft.com/office/officeart/2005/8/layout/hList7"/>
    <dgm:cxn modelId="{34CD65B0-64A2-4172-948B-31D9BA9D5422}" type="presParOf" srcId="{9EA67784-1A74-48FF-884A-26841F2A1030}" destId="{BBDA8B0D-7E7D-43E6-A755-1303D3AF00D8}" srcOrd="2" destOrd="0" presId="urn:microsoft.com/office/officeart/2005/8/layout/hList7"/>
    <dgm:cxn modelId="{FB34CAB7-983E-4308-AED3-501D51B53D2D}" type="presParOf" srcId="{9EA67784-1A74-48FF-884A-26841F2A1030}" destId="{A55FAF23-C4E2-4FF0-97C0-D279000B17F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5B0FAF-0B2E-490C-BBCD-F46197CFF9A8}"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118BF135-9B8E-408C-9243-208994872A85}">
      <dgm:prSet/>
      <dgm:spPr/>
      <dgm:t>
        <a:bodyPr/>
        <a:lstStyle/>
        <a:p>
          <a:r>
            <a:rPr lang="en-US" dirty="0"/>
            <a:t>Pre-workout – you need fluid and carbs</a:t>
          </a:r>
        </a:p>
      </dgm:t>
    </dgm:pt>
    <dgm:pt modelId="{0702ED99-0D90-4938-9DBA-72B47DA85FB3}" type="parTrans" cxnId="{64054FDB-D4B0-4229-B16D-13188C8E2EBF}">
      <dgm:prSet/>
      <dgm:spPr/>
      <dgm:t>
        <a:bodyPr/>
        <a:lstStyle/>
        <a:p>
          <a:endParaRPr lang="en-US"/>
        </a:p>
      </dgm:t>
    </dgm:pt>
    <dgm:pt modelId="{AB99A399-6FAC-46C5-B68C-1163BA364663}" type="sibTrans" cxnId="{64054FDB-D4B0-4229-B16D-13188C8E2EBF}">
      <dgm:prSet/>
      <dgm:spPr/>
      <dgm:t>
        <a:bodyPr/>
        <a:lstStyle/>
        <a:p>
          <a:endParaRPr lang="en-US"/>
        </a:p>
      </dgm:t>
    </dgm:pt>
    <dgm:pt modelId="{ED555F10-ADF2-4B32-A8AF-2C525B561D73}">
      <dgm:prSet custT="1"/>
      <dgm:spPr/>
      <dgm:t>
        <a:bodyPr/>
        <a:lstStyle/>
        <a:p>
          <a:r>
            <a:rPr lang="en-US" sz="1400" dirty="0"/>
            <a:t>Have breakfast about 30 minutes before practice starts </a:t>
          </a:r>
        </a:p>
      </dgm:t>
    </dgm:pt>
    <dgm:pt modelId="{7713F316-C30B-4B33-8B7E-A6972699A99A}" type="parTrans" cxnId="{34637353-09E3-413A-A737-E693D03049F0}">
      <dgm:prSet/>
      <dgm:spPr/>
      <dgm:t>
        <a:bodyPr/>
        <a:lstStyle/>
        <a:p>
          <a:endParaRPr lang="en-US"/>
        </a:p>
      </dgm:t>
    </dgm:pt>
    <dgm:pt modelId="{907CBA61-70E9-4B30-9A88-F100518365DB}" type="sibTrans" cxnId="{34637353-09E3-413A-A737-E693D03049F0}">
      <dgm:prSet/>
      <dgm:spPr/>
      <dgm:t>
        <a:bodyPr/>
        <a:lstStyle/>
        <a:p>
          <a:endParaRPr lang="en-US"/>
        </a:p>
      </dgm:t>
    </dgm:pt>
    <dgm:pt modelId="{761A4FA4-C2BF-45AF-B19C-FD9008762802}">
      <dgm:prSet custT="1"/>
      <dgm:spPr/>
      <dgm:t>
        <a:bodyPr/>
        <a:lstStyle/>
        <a:p>
          <a:r>
            <a:rPr lang="en-US" sz="1400" dirty="0"/>
            <a:t>Focus on healthy carbohydrates</a:t>
          </a:r>
        </a:p>
      </dgm:t>
    </dgm:pt>
    <dgm:pt modelId="{82FE45E2-F4E0-498F-9082-D9C5EED5DE01}" type="parTrans" cxnId="{2BCC8ACC-E31F-4D00-8AF8-2D7FE1D0CF61}">
      <dgm:prSet/>
      <dgm:spPr/>
      <dgm:t>
        <a:bodyPr/>
        <a:lstStyle/>
        <a:p>
          <a:endParaRPr lang="en-US"/>
        </a:p>
      </dgm:t>
    </dgm:pt>
    <dgm:pt modelId="{5D9FA432-4537-485E-B4D9-F5EFC87BAE61}" type="sibTrans" cxnId="{2BCC8ACC-E31F-4D00-8AF8-2D7FE1D0CF61}">
      <dgm:prSet/>
      <dgm:spPr/>
      <dgm:t>
        <a:bodyPr/>
        <a:lstStyle/>
        <a:p>
          <a:endParaRPr lang="en-US"/>
        </a:p>
      </dgm:t>
    </dgm:pt>
    <dgm:pt modelId="{37E14439-AA33-42D8-82A8-42CF669EBD04}">
      <dgm:prSet/>
      <dgm:spPr/>
      <dgm:t>
        <a:bodyPr/>
        <a:lstStyle/>
        <a:p>
          <a:endParaRPr lang="en-US" dirty="0"/>
        </a:p>
      </dgm:t>
    </dgm:pt>
    <dgm:pt modelId="{9C25CD2E-B23E-4F5A-8D2D-32A8AE66405B}" type="parTrans" cxnId="{0DA23E69-5008-478F-A123-86EB344834B8}">
      <dgm:prSet/>
      <dgm:spPr/>
      <dgm:t>
        <a:bodyPr/>
        <a:lstStyle/>
        <a:p>
          <a:endParaRPr lang="en-US"/>
        </a:p>
      </dgm:t>
    </dgm:pt>
    <dgm:pt modelId="{99A8DBC1-0AFD-4B77-BF3D-9B4D23D6F8FC}" type="sibTrans" cxnId="{0DA23E69-5008-478F-A123-86EB344834B8}">
      <dgm:prSet/>
      <dgm:spPr/>
      <dgm:t>
        <a:bodyPr/>
        <a:lstStyle/>
        <a:p>
          <a:endParaRPr lang="en-US"/>
        </a:p>
      </dgm:t>
    </dgm:pt>
    <dgm:pt modelId="{DCB30477-716F-4422-8857-B0F8040241A5}">
      <dgm:prSet custT="1"/>
      <dgm:spPr/>
      <dgm:t>
        <a:bodyPr/>
        <a:lstStyle/>
        <a:p>
          <a:r>
            <a:rPr lang="en-US" sz="1400" dirty="0"/>
            <a:t>Drink water or a sports drink 5 minutes before you start</a:t>
          </a:r>
        </a:p>
      </dgm:t>
    </dgm:pt>
    <dgm:pt modelId="{D87AB483-DDEE-4194-8456-09CBC5F654E9}" type="parTrans" cxnId="{BF9246F9-93FA-48F9-91C9-35AA5FF9EE19}">
      <dgm:prSet/>
      <dgm:spPr/>
      <dgm:t>
        <a:bodyPr/>
        <a:lstStyle/>
        <a:p>
          <a:endParaRPr lang="en-US"/>
        </a:p>
      </dgm:t>
    </dgm:pt>
    <dgm:pt modelId="{2CFD85F3-5B48-4B67-86DE-6C985414AB9E}" type="sibTrans" cxnId="{BF9246F9-93FA-48F9-91C9-35AA5FF9EE19}">
      <dgm:prSet/>
      <dgm:spPr/>
      <dgm:t>
        <a:bodyPr/>
        <a:lstStyle/>
        <a:p>
          <a:endParaRPr lang="en-US"/>
        </a:p>
      </dgm:t>
    </dgm:pt>
    <dgm:pt modelId="{E0C75283-9D35-46BE-AFF8-43A359271BF9}">
      <dgm:prSet/>
      <dgm:spPr/>
      <dgm:t>
        <a:bodyPr/>
        <a:lstStyle/>
        <a:p>
          <a:r>
            <a:rPr lang="en-US"/>
            <a:t>During workout – you need fluid, carbs, and electrolytes</a:t>
          </a:r>
        </a:p>
      </dgm:t>
    </dgm:pt>
    <dgm:pt modelId="{FD82F402-FE3C-4DD4-99AC-746A82A7005C}" type="parTrans" cxnId="{F6CB0AC8-A609-4FA6-9BBE-71B1DF1870DD}">
      <dgm:prSet/>
      <dgm:spPr/>
      <dgm:t>
        <a:bodyPr/>
        <a:lstStyle/>
        <a:p>
          <a:endParaRPr lang="en-US"/>
        </a:p>
      </dgm:t>
    </dgm:pt>
    <dgm:pt modelId="{07DAE244-5B50-4A3F-BA4C-1D386FEC5DE5}" type="sibTrans" cxnId="{F6CB0AC8-A609-4FA6-9BBE-71B1DF1870DD}">
      <dgm:prSet/>
      <dgm:spPr/>
      <dgm:t>
        <a:bodyPr/>
        <a:lstStyle/>
        <a:p>
          <a:endParaRPr lang="en-US"/>
        </a:p>
      </dgm:t>
    </dgm:pt>
    <dgm:pt modelId="{89E65A8F-55E9-4B42-9015-DE68CAD353B9}">
      <dgm:prSet custT="1"/>
      <dgm:spPr/>
      <dgm:t>
        <a:bodyPr/>
        <a:lstStyle/>
        <a:p>
          <a:r>
            <a:rPr lang="en-US" sz="1400" dirty="0"/>
            <a:t>During breaks, drink sports drink</a:t>
          </a:r>
        </a:p>
      </dgm:t>
    </dgm:pt>
    <dgm:pt modelId="{4A1E1CDF-6CE9-4321-A859-F2B2DAF12FC1}" type="parTrans" cxnId="{2B93C5D4-2564-4376-9E22-8C1DEB29B9FC}">
      <dgm:prSet/>
      <dgm:spPr/>
      <dgm:t>
        <a:bodyPr/>
        <a:lstStyle/>
        <a:p>
          <a:endParaRPr lang="en-US"/>
        </a:p>
      </dgm:t>
    </dgm:pt>
    <dgm:pt modelId="{0C9F375B-104B-4CDE-A396-93CFB144E244}" type="sibTrans" cxnId="{2B93C5D4-2564-4376-9E22-8C1DEB29B9FC}">
      <dgm:prSet/>
      <dgm:spPr/>
      <dgm:t>
        <a:bodyPr/>
        <a:lstStyle/>
        <a:p>
          <a:endParaRPr lang="en-US"/>
        </a:p>
      </dgm:t>
    </dgm:pt>
    <dgm:pt modelId="{6783D24D-2241-4FA7-8869-4D038ECF375E}">
      <dgm:prSet custT="1"/>
      <dgm:spPr/>
      <dgm:t>
        <a:bodyPr/>
        <a:lstStyle/>
        <a:p>
          <a:r>
            <a:rPr lang="en-US" sz="1400" dirty="0"/>
            <a:t>Drink something at least every 30 minutes for better absorption</a:t>
          </a:r>
        </a:p>
      </dgm:t>
    </dgm:pt>
    <dgm:pt modelId="{EC2A9E40-362E-4F03-961F-7F07E7A5F388}" type="parTrans" cxnId="{5A1A98DF-C891-4176-A893-B7E6EEC9BF24}">
      <dgm:prSet/>
      <dgm:spPr/>
      <dgm:t>
        <a:bodyPr/>
        <a:lstStyle/>
        <a:p>
          <a:endParaRPr lang="en-US"/>
        </a:p>
      </dgm:t>
    </dgm:pt>
    <dgm:pt modelId="{E2F5F252-7868-46BC-8449-629F531FD738}" type="sibTrans" cxnId="{5A1A98DF-C891-4176-A893-B7E6EEC9BF24}">
      <dgm:prSet/>
      <dgm:spPr/>
      <dgm:t>
        <a:bodyPr/>
        <a:lstStyle/>
        <a:p>
          <a:endParaRPr lang="en-US"/>
        </a:p>
      </dgm:t>
    </dgm:pt>
    <dgm:pt modelId="{07B68DD5-A376-484F-B943-4C1ABE4760EF}">
      <dgm:prSet/>
      <dgm:spPr/>
      <dgm:t>
        <a:bodyPr/>
        <a:lstStyle/>
        <a:p>
          <a:r>
            <a:rPr lang="en-US"/>
            <a:t>Post-workout – you need fluid, carbs, electrolytes, and protein</a:t>
          </a:r>
        </a:p>
      </dgm:t>
    </dgm:pt>
    <dgm:pt modelId="{EADA48CA-A25C-4648-9C6B-71A6573AC717}" type="parTrans" cxnId="{49D50306-505C-433F-A1AB-0615B9553156}">
      <dgm:prSet/>
      <dgm:spPr/>
      <dgm:t>
        <a:bodyPr/>
        <a:lstStyle/>
        <a:p>
          <a:endParaRPr lang="en-US"/>
        </a:p>
      </dgm:t>
    </dgm:pt>
    <dgm:pt modelId="{0523C673-DD4A-40DB-A40E-DE8CA541BC9A}" type="sibTrans" cxnId="{49D50306-505C-433F-A1AB-0615B9553156}">
      <dgm:prSet/>
      <dgm:spPr/>
      <dgm:t>
        <a:bodyPr/>
        <a:lstStyle/>
        <a:p>
          <a:endParaRPr lang="en-US"/>
        </a:p>
      </dgm:t>
    </dgm:pt>
    <dgm:pt modelId="{90AC4273-F8EB-4D06-95D3-85A999FBEDF0}">
      <dgm:prSet custT="1"/>
      <dgm:spPr/>
      <dgm:t>
        <a:bodyPr/>
        <a:lstStyle/>
        <a:p>
          <a:r>
            <a:rPr lang="en-US" sz="1400" dirty="0"/>
            <a:t>Eat and drink immediately after getting out of the pool</a:t>
          </a:r>
        </a:p>
      </dgm:t>
    </dgm:pt>
    <dgm:pt modelId="{ACF54EF2-61D3-45B9-9945-CEDA7FE7E5C0}" type="parTrans" cxnId="{ECE3BE86-62CC-4F71-9A66-D1870C926CBC}">
      <dgm:prSet/>
      <dgm:spPr/>
      <dgm:t>
        <a:bodyPr/>
        <a:lstStyle/>
        <a:p>
          <a:endParaRPr lang="en-US"/>
        </a:p>
      </dgm:t>
    </dgm:pt>
    <dgm:pt modelId="{35E1C19F-33D3-42DD-81D7-C1D9293AB92B}" type="sibTrans" cxnId="{ECE3BE86-62CC-4F71-9A66-D1870C926CBC}">
      <dgm:prSet/>
      <dgm:spPr/>
      <dgm:t>
        <a:bodyPr/>
        <a:lstStyle/>
        <a:p>
          <a:endParaRPr lang="en-US"/>
        </a:p>
      </dgm:t>
    </dgm:pt>
    <dgm:pt modelId="{39F2EECB-07DF-4562-8BA4-06B907D94749}">
      <dgm:prSet/>
      <dgm:spPr/>
      <dgm:t>
        <a:bodyPr/>
        <a:lstStyle/>
        <a:p>
          <a:endParaRPr lang="en-US" sz="1000" dirty="0"/>
        </a:p>
      </dgm:t>
    </dgm:pt>
    <dgm:pt modelId="{5D61AF75-06FB-41AC-8D6E-AAE491EED10E}" type="parTrans" cxnId="{BCD6F1D9-FB1E-4F57-8AC5-055AD57783C9}">
      <dgm:prSet/>
      <dgm:spPr/>
      <dgm:t>
        <a:bodyPr/>
        <a:lstStyle/>
        <a:p>
          <a:endParaRPr lang="en-US"/>
        </a:p>
      </dgm:t>
    </dgm:pt>
    <dgm:pt modelId="{CAD09F03-DFF8-42BF-AB5C-8C09E6FACBB7}" type="sibTrans" cxnId="{BCD6F1D9-FB1E-4F57-8AC5-055AD57783C9}">
      <dgm:prSet/>
      <dgm:spPr/>
      <dgm:t>
        <a:bodyPr/>
        <a:lstStyle/>
        <a:p>
          <a:endParaRPr lang="en-US"/>
        </a:p>
      </dgm:t>
    </dgm:pt>
    <dgm:pt modelId="{2CC8B222-726C-4B67-B166-1B865BBEB172}">
      <dgm:prSet custT="1"/>
      <dgm:spPr/>
      <dgm:t>
        <a:bodyPr/>
        <a:lstStyle/>
        <a:p>
          <a:r>
            <a:rPr lang="en-US" sz="1000" dirty="0"/>
            <a:t>Chocolate milk</a:t>
          </a:r>
        </a:p>
      </dgm:t>
    </dgm:pt>
    <dgm:pt modelId="{56381078-E6C4-4BA6-94CE-2C8CA91634AE}" type="parTrans" cxnId="{7E693B7A-AD3F-44B3-B99F-9F393D7B06C3}">
      <dgm:prSet/>
      <dgm:spPr/>
      <dgm:t>
        <a:bodyPr/>
        <a:lstStyle/>
        <a:p>
          <a:endParaRPr lang="en-US"/>
        </a:p>
      </dgm:t>
    </dgm:pt>
    <dgm:pt modelId="{EB956295-1BFC-491C-A649-6D70F44F0008}" type="sibTrans" cxnId="{7E693B7A-AD3F-44B3-B99F-9F393D7B06C3}">
      <dgm:prSet/>
      <dgm:spPr/>
      <dgm:t>
        <a:bodyPr/>
        <a:lstStyle/>
        <a:p>
          <a:endParaRPr lang="en-US"/>
        </a:p>
      </dgm:t>
    </dgm:pt>
    <dgm:pt modelId="{E63A2ECD-7D65-4012-805E-6E90C091075E}">
      <dgm:prSet custT="1"/>
      <dgm:spPr/>
      <dgm:t>
        <a:bodyPr/>
        <a:lstStyle/>
        <a:p>
          <a:r>
            <a:rPr lang="en-US" sz="1000" dirty="0"/>
            <a:t>Vanilla Greek yogurt</a:t>
          </a:r>
        </a:p>
      </dgm:t>
    </dgm:pt>
    <dgm:pt modelId="{E03B694F-2742-4F43-A5ED-615E06D8297D}" type="parTrans" cxnId="{EB1708F4-B19E-44E8-951F-E69E417CA044}">
      <dgm:prSet/>
      <dgm:spPr/>
      <dgm:t>
        <a:bodyPr/>
        <a:lstStyle/>
        <a:p>
          <a:endParaRPr lang="en-US"/>
        </a:p>
      </dgm:t>
    </dgm:pt>
    <dgm:pt modelId="{2FA1C555-5BC6-406A-8EFF-CC55B0C6D91B}" type="sibTrans" cxnId="{EB1708F4-B19E-44E8-951F-E69E417CA044}">
      <dgm:prSet/>
      <dgm:spPr/>
      <dgm:t>
        <a:bodyPr/>
        <a:lstStyle/>
        <a:p>
          <a:endParaRPr lang="en-US"/>
        </a:p>
      </dgm:t>
    </dgm:pt>
    <dgm:pt modelId="{8BD18178-8C8A-4C4B-B168-AAD0B0AC9485}">
      <dgm:prSet custT="1"/>
      <dgm:spPr/>
      <dgm:t>
        <a:bodyPr/>
        <a:lstStyle/>
        <a:p>
          <a:r>
            <a:rPr lang="en-US" sz="1000" dirty="0" err="1"/>
            <a:t>Clif</a:t>
          </a:r>
          <a:r>
            <a:rPr lang="en-US" sz="1000" dirty="0"/>
            <a:t> bar and string cheese</a:t>
          </a:r>
        </a:p>
      </dgm:t>
    </dgm:pt>
    <dgm:pt modelId="{190468DE-5BE4-4EC0-A56A-49D9FDE73136}" type="parTrans" cxnId="{F6B54D02-B627-46B8-9604-A9AA6F7471FF}">
      <dgm:prSet/>
      <dgm:spPr/>
      <dgm:t>
        <a:bodyPr/>
        <a:lstStyle/>
        <a:p>
          <a:endParaRPr lang="en-US"/>
        </a:p>
      </dgm:t>
    </dgm:pt>
    <dgm:pt modelId="{77E77F57-07D0-4037-AC78-A1F17C2CE098}" type="sibTrans" cxnId="{F6B54D02-B627-46B8-9604-A9AA6F7471FF}">
      <dgm:prSet/>
      <dgm:spPr/>
      <dgm:t>
        <a:bodyPr/>
        <a:lstStyle/>
        <a:p>
          <a:endParaRPr lang="en-US"/>
        </a:p>
      </dgm:t>
    </dgm:pt>
    <dgm:pt modelId="{1348359D-95A9-441B-B0F7-D14567299749}">
      <dgm:prSet custT="1"/>
      <dgm:spPr/>
      <dgm:t>
        <a:bodyPr/>
        <a:lstStyle/>
        <a:p>
          <a:r>
            <a:rPr lang="en-US" sz="1000" dirty="0"/>
            <a:t>PB&amp;J sandwich and milk</a:t>
          </a:r>
        </a:p>
      </dgm:t>
    </dgm:pt>
    <dgm:pt modelId="{0910FA9C-62EF-484A-96BF-2464DAF55FC7}" type="parTrans" cxnId="{6479C50F-EA56-4C99-97EA-A5D319254DCF}">
      <dgm:prSet/>
      <dgm:spPr/>
      <dgm:t>
        <a:bodyPr/>
        <a:lstStyle/>
        <a:p>
          <a:endParaRPr lang="en-US"/>
        </a:p>
      </dgm:t>
    </dgm:pt>
    <dgm:pt modelId="{9204961C-CFB6-4C22-A8D7-9D4093F72385}" type="sibTrans" cxnId="{6479C50F-EA56-4C99-97EA-A5D319254DCF}">
      <dgm:prSet/>
      <dgm:spPr/>
      <dgm:t>
        <a:bodyPr/>
        <a:lstStyle/>
        <a:p>
          <a:endParaRPr lang="en-US"/>
        </a:p>
      </dgm:t>
    </dgm:pt>
    <dgm:pt modelId="{FB7623EB-6599-458D-B378-EE3B4D4DB810}">
      <dgm:prSet custT="1"/>
      <dgm:spPr/>
      <dgm:t>
        <a:bodyPr/>
        <a:lstStyle/>
        <a:p>
          <a:r>
            <a:rPr lang="en-US" sz="1400" dirty="0"/>
            <a:t>Within 1-2 hours after practice – have a meal or snack</a:t>
          </a:r>
        </a:p>
      </dgm:t>
    </dgm:pt>
    <dgm:pt modelId="{AAE126E8-072F-4150-8B14-9B748F6FEF98}" type="parTrans" cxnId="{B619D9FB-9143-4228-9917-00F39D9B51B1}">
      <dgm:prSet/>
      <dgm:spPr/>
      <dgm:t>
        <a:bodyPr/>
        <a:lstStyle/>
        <a:p>
          <a:endParaRPr lang="en-US"/>
        </a:p>
      </dgm:t>
    </dgm:pt>
    <dgm:pt modelId="{260099C2-CAAF-4955-B29A-66E122B55EE3}" type="sibTrans" cxnId="{B619D9FB-9143-4228-9917-00F39D9B51B1}">
      <dgm:prSet/>
      <dgm:spPr/>
      <dgm:t>
        <a:bodyPr/>
        <a:lstStyle/>
        <a:p>
          <a:endParaRPr lang="en-US"/>
        </a:p>
      </dgm:t>
    </dgm:pt>
    <dgm:pt modelId="{BC9A1291-7623-438D-8453-B7B3098C3923}">
      <dgm:prSet/>
      <dgm:spPr/>
      <dgm:t>
        <a:bodyPr/>
        <a:lstStyle/>
        <a:p>
          <a:r>
            <a:rPr lang="en-US" dirty="0"/>
            <a:t>Brown rice cake with almond butter</a:t>
          </a:r>
        </a:p>
      </dgm:t>
    </dgm:pt>
    <dgm:pt modelId="{CEC6C50D-2A40-424C-8A49-0CEFC6FEF5BA}" type="sibTrans" cxnId="{E11BCEFC-E692-4A52-BE6B-B1644C5D8F0C}">
      <dgm:prSet/>
      <dgm:spPr/>
      <dgm:t>
        <a:bodyPr/>
        <a:lstStyle/>
        <a:p>
          <a:endParaRPr lang="en-US"/>
        </a:p>
      </dgm:t>
    </dgm:pt>
    <dgm:pt modelId="{A2385CE0-8489-44E2-A2D0-DBDDC128A07C}" type="parTrans" cxnId="{E11BCEFC-E692-4A52-BE6B-B1644C5D8F0C}">
      <dgm:prSet/>
      <dgm:spPr/>
      <dgm:t>
        <a:bodyPr/>
        <a:lstStyle/>
        <a:p>
          <a:endParaRPr lang="en-US"/>
        </a:p>
      </dgm:t>
    </dgm:pt>
    <dgm:pt modelId="{E3A2A6C2-97CF-4B95-8BEB-97BDD1C9065E}">
      <dgm:prSet/>
      <dgm:spPr/>
      <dgm:t>
        <a:bodyPr/>
        <a:lstStyle/>
        <a:p>
          <a:r>
            <a:rPr lang="en-US" dirty="0"/>
            <a:t>Graham crackers and peanut butter</a:t>
          </a:r>
        </a:p>
      </dgm:t>
    </dgm:pt>
    <dgm:pt modelId="{E5896FDA-C0F3-4713-BC7E-76C433FDA876}" type="sibTrans" cxnId="{02A06ADD-2704-486A-B253-206B00771C45}">
      <dgm:prSet/>
      <dgm:spPr/>
      <dgm:t>
        <a:bodyPr/>
        <a:lstStyle/>
        <a:p>
          <a:endParaRPr lang="en-US"/>
        </a:p>
      </dgm:t>
    </dgm:pt>
    <dgm:pt modelId="{7DB38259-CB82-48A8-A47B-98C8910C3C56}" type="parTrans" cxnId="{02A06ADD-2704-486A-B253-206B00771C45}">
      <dgm:prSet/>
      <dgm:spPr/>
      <dgm:t>
        <a:bodyPr/>
        <a:lstStyle/>
        <a:p>
          <a:endParaRPr lang="en-US"/>
        </a:p>
      </dgm:t>
    </dgm:pt>
    <dgm:pt modelId="{10DF604D-D0BF-45A1-BB68-1B589A3F09F0}">
      <dgm:prSet/>
      <dgm:spPr/>
      <dgm:t>
        <a:bodyPr/>
        <a:lstStyle/>
        <a:p>
          <a:r>
            <a:rPr lang="en-US" dirty="0"/>
            <a:t>Banana and string cheese</a:t>
          </a:r>
        </a:p>
      </dgm:t>
    </dgm:pt>
    <dgm:pt modelId="{72D849C2-6513-407F-9866-554A066F514D}" type="sibTrans" cxnId="{8A084BDE-0CAC-4B37-BD2E-2D2DAE5CB027}">
      <dgm:prSet/>
      <dgm:spPr/>
      <dgm:t>
        <a:bodyPr/>
        <a:lstStyle/>
        <a:p>
          <a:endParaRPr lang="en-US"/>
        </a:p>
      </dgm:t>
    </dgm:pt>
    <dgm:pt modelId="{7A826EC5-7816-4697-8727-9D294B467EE3}" type="parTrans" cxnId="{8A084BDE-0CAC-4B37-BD2E-2D2DAE5CB027}">
      <dgm:prSet/>
      <dgm:spPr/>
      <dgm:t>
        <a:bodyPr/>
        <a:lstStyle/>
        <a:p>
          <a:endParaRPr lang="en-US"/>
        </a:p>
      </dgm:t>
    </dgm:pt>
    <dgm:pt modelId="{CA34E9F0-1260-4337-B66F-81162AE6851C}">
      <dgm:prSet/>
      <dgm:spPr/>
      <dgm:t>
        <a:bodyPr/>
        <a:lstStyle/>
        <a:p>
          <a:r>
            <a:rPr lang="en-US" dirty="0"/>
            <a:t>Granola bar or PB&amp;J sandwich</a:t>
          </a:r>
        </a:p>
      </dgm:t>
    </dgm:pt>
    <dgm:pt modelId="{8208D5CE-403E-4C9D-A7FF-EA5B6ECCED8A}" type="sibTrans" cxnId="{8E4E0913-6433-4BC3-AC20-E995BADCA3C4}">
      <dgm:prSet/>
      <dgm:spPr/>
      <dgm:t>
        <a:bodyPr/>
        <a:lstStyle/>
        <a:p>
          <a:endParaRPr lang="en-US"/>
        </a:p>
      </dgm:t>
    </dgm:pt>
    <dgm:pt modelId="{E68D07B5-47C2-4D36-93B2-4BEB151D43D3}" type="parTrans" cxnId="{8E4E0913-6433-4BC3-AC20-E995BADCA3C4}">
      <dgm:prSet/>
      <dgm:spPr/>
      <dgm:t>
        <a:bodyPr/>
        <a:lstStyle/>
        <a:p>
          <a:endParaRPr lang="en-US"/>
        </a:p>
      </dgm:t>
    </dgm:pt>
    <dgm:pt modelId="{D0D224CC-31E7-4EB4-AD31-5BA2189EBCB8}" type="pres">
      <dgm:prSet presAssocID="{BB5B0FAF-0B2E-490C-BBCD-F46197CFF9A8}" presName="Name0" presStyleCnt="0">
        <dgm:presLayoutVars>
          <dgm:chPref val="3"/>
          <dgm:dir/>
          <dgm:animLvl val="lvl"/>
          <dgm:resizeHandles/>
        </dgm:presLayoutVars>
      </dgm:prSet>
      <dgm:spPr/>
    </dgm:pt>
    <dgm:pt modelId="{7290E241-FD47-47A2-871C-B88882A0195E}" type="pres">
      <dgm:prSet presAssocID="{118BF135-9B8E-408C-9243-208994872A85}" presName="horFlow" presStyleCnt="0"/>
      <dgm:spPr/>
    </dgm:pt>
    <dgm:pt modelId="{F902AF72-12D1-4C33-9635-BB0D74EB91D7}" type="pres">
      <dgm:prSet presAssocID="{118BF135-9B8E-408C-9243-208994872A85}" presName="bigChev" presStyleLbl="node1" presStyleIdx="0" presStyleCnt="3"/>
      <dgm:spPr/>
    </dgm:pt>
    <dgm:pt modelId="{FA2080DA-244D-4BCE-AA4C-5BAC866AD5E9}" type="pres">
      <dgm:prSet presAssocID="{7713F316-C30B-4B33-8B7E-A6972699A99A}" presName="parTrans" presStyleCnt="0"/>
      <dgm:spPr/>
    </dgm:pt>
    <dgm:pt modelId="{41C1C79D-3778-449A-821E-BA170FC74E38}" type="pres">
      <dgm:prSet presAssocID="{ED555F10-ADF2-4B32-A8AF-2C525B561D73}" presName="node" presStyleLbl="alignAccFollowNode1" presStyleIdx="0" presStyleCnt="9">
        <dgm:presLayoutVars>
          <dgm:bulletEnabled val="1"/>
        </dgm:presLayoutVars>
      </dgm:prSet>
      <dgm:spPr/>
    </dgm:pt>
    <dgm:pt modelId="{33EE6DBF-0682-4833-B112-5BBC657B2215}" type="pres">
      <dgm:prSet presAssocID="{907CBA61-70E9-4B30-9A88-F100518365DB}" presName="sibTrans" presStyleCnt="0"/>
      <dgm:spPr/>
    </dgm:pt>
    <dgm:pt modelId="{6740BDFE-3888-432E-AC0E-5917325384AB}" type="pres">
      <dgm:prSet presAssocID="{761A4FA4-C2BF-45AF-B19C-FD9008762802}" presName="node" presStyleLbl="alignAccFollowNode1" presStyleIdx="1" presStyleCnt="9">
        <dgm:presLayoutVars>
          <dgm:bulletEnabled val="1"/>
        </dgm:presLayoutVars>
      </dgm:prSet>
      <dgm:spPr/>
    </dgm:pt>
    <dgm:pt modelId="{05A1EC3B-EA32-4FE4-A8CE-6AAC0A822F07}" type="pres">
      <dgm:prSet presAssocID="{5D9FA432-4537-485E-B4D9-F5EFC87BAE61}" presName="sibTrans" presStyleCnt="0"/>
      <dgm:spPr/>
    </dgm:pt>
    <dgm:pt modelId="{432B36A4-FD24-489F-B8AB-C3EA1BC66ACA}" type="pres">
      <dgm:prSet presAssocID="{37E14439-AA33-42D8-82A8-42CF669EBD04}" presName="node" presStyleLbl="alignAccFollowNode1" presStyleIdx="2" presStyleCnt="9">
        <dgm:presLayoutVars>
          <dgm:bulletEnabled val="1"/>
        </dgm:presLayoutVars>
      </dgm:prSet>
      <dgm:spPr/>
    </dgm:pt>
    <dgm:pt modelId="{5A952E76-D097-4D86-A917-D0DA070535A6}" type="pres">
      <dgm:prSet presAssocID="{99A8DBC1-0AFD-4B77-BF3D-9B4D23D6F8FC}" presName="sibTrans" presStyleCnt="0"/>
      <dgm:spPr/>
    </dgm:pt>
    <dgm:pt modelId="{F85CA48B-7D94-467B-9402-DF6712E8F538}" type="pres">
      <dgm:prSet presAssocID="{DCB30477-716F-4422-8857-B0F8040241A5}" presName="node" presStyleLbl="alignAccFollowNode1" presStyleIdx="3" presStyleCnt="9">
        <dgm:presLayoutVars>
          <dgm:bulletEnabled val="1"/>
        </dgm:presLayoutVars>
      </dgm:prSet>
      <dgm:spPr/>
    </dgm:pt>
    <dgm:pt modelId="{C4639B52-97D5-404D-B198-424119C2C0BE}" type="pres">
      <dgm:prSet presAssocID="{118BF135-9B8E-408C-9243-208994872A85}" presName="vSp" presStyleCnt="0"/>
      <dgm:spPr/>
    </dgm:pt>
    <dgm:pt modelId="{5934D17A-E04C-4683-8D3F-4F4E4B835DB3}" type="pres">
      <dgm:prSet presAssocID="{E0C75283-9D35-46BE-AFF8-43A359271BF9}" presName="horFlow" presStyleCnt="0"/>
      <dgm:spPr/>
    </dgm:pt>
    <dgm:pt modelId="{92410C32-F04D-4911-B498-58F43AB95865}" type="pres">
      <dgm:prSet presAssocID="{E0C75283-9D35-46BE-AFF8-43A359271BF9}" presName="bigChev" presStyleLbl="node1" presStyleIdx="1" presStyleCnt="3"/>
      <dgm:spPr/>
    </dgm:pt>
    <dgm:pt modelId="{668EFBB9-82C7-4C75-80FC-8276784C6BA2}" type="pres">
      <dgm:prSet presAssocID="{4A1E1CDF-6CE9-4321-A859-F2B2DAF12FC1}" presName="parTrans" presStyleCnt="0"/>
      <dgm:spPr/>
    </dgm:pt>
    <dgm:pt modelId="{C92CB17D-4979-41E1-9570-074FC414AD95}" type="pres">
      <dgm:prSet presAssocID="{89E65A8F-55E9-4B42-9015-DE68CAD353B9}" presName="node" presStyleLbl="alignAccFollowNode1" presStyleIdx="4" presStyleCnt="9">
        <dgm:presLayoutVars>
          <dgm:bulletEnabled val="1"/>
        </dgm:presLayoutVars>
      </dgm:prSet>
      <dgm:spPr/>
    </dgm:pt>
    <dgm:pt modelId="{D73063C3-D8BE-472D-8E19-351669BD2F4A}" type="pres">
      <dgm:prSet presAssocID="{0C9F375B-104B-4CDE-A396-93CFB144E244}" presName="sibTrans" presStyleCnt="0"/>
      <dgm:spPr/>
    </dgm:pt>
    <dgm:pt modelId="{C9414F90-A5FC-481B-AFD2-DFAFC2C6F61C}" type="pres">
      <dgm:prSet presAssocID="{6783D24D-2241-4FA7-8869-4D038ECF375E}" presName="node" presStyleLbl="alignAccFollowNode1" presStyleIdx="5" presStyleCnt="9">
        <dgm:presLayoutVars>
          <dgm:bulletEnabled val="1"/>
        </dgm:presLayoutVars>
      </dgm:prSet>
      <dgm:spPr/>
    </dgm:pt>
    <dgm:pt modelId="{5CB32FC0-0492-42AE-8C3B-BF5957CE55AB}" type="pres">
      <dgm:prSet presAssocID="{E0C75283-9D35-46BE-AFF8-43A359271BF9}" presName="vSp" presStyleCnt="0"/>
      <dgm:spPr/>
    </dgm:pt>
    <dgm:pt modelId="{2A0A54A3-DC7B-4DB6-8805-1DB688421BE3}" type="pres">
      <dgm:prSet presAssocID="{07B68DD5-A376-484F-B943-4C1ABE4760EF}" presName="horFlow" presStyleCnt="0"/>
      <dgm:spPr/>
    </dgm:pt>
    <dgm:pt modelId="{BFD84263-C21D-49AE-A4A1-AC50767A828A}" type="pres">
      <dgm:prSet presAssocID="{07B68DD5-A376-484F-B943-4C1ABE4760EF}" presName="bigChev" presStyleLbl="node1" presStyleIdx="2" presStyleCnt="3"/>
      <dgm:spPr/>
    </dgm:pt>
    <dgm:pt modelId="{03CB3A83-4712-4971-BA70-6544779DE31F}" type="pres">
      <dgm:prSet presAssocID="{ACF54EF2-61D3-45B9-9945-CEDA7FE7E5C0}" presName="parTrans" presStyleCnt="0"/>
      <dgm:spPr/>
    </dgm:pt>
    <dgm:pt modelId="{34822244-56FF-4F66-9D05-572CAD5B6384}" type="pres">
      <dgm:prSet presAssocID="{90AC4273-F8EB-4D06-95D3-85A999FBEDF0}" presName="node" presStyleLbl="alignAccFollowNode1" presStyleIdx="6" presStyleCnt="9">
        <dgm:presLayoutVars>
          <dgm:bulletEnabled val="1"/>
        </dgm:presLayoutVars>
      </dgm:prSet>
      <dgm:spPr/>
    </dgm:pt>
    <dgm:pt modelId="{FDE4CB53-301C-4D3F-93AF-495B30103A95}" type="pres">
      <dgm:prSet presAssocID="{35E1C19F-33D3-42DD-81D7-C1D9293AB92B}" presName="sibTrans" presStyleCnt="0"/>
      <dgm:spPr/>
    </dgm:pt>
    <dgm:pt modelId="{A1E7AF8A-9EC0-437C-A795-B88F62FBD60A}" type="pres">
      <dgm:prSet presAssocID="{39F2EECB-07DF-4562-8BA4-06B907D94749}" presName="node" presStyleLbl="alignAccFollowNode1" presStyleIdx="7" presStyleCnt="9">
        <dgm:presLayoutVars>
          <dgm:bulletEnabled val="1"/>
        </dgm:presLayoutVars>
      </dgm:prSet>
      <dgm:spPr/>
    </dgm:pt>
    <dgm:pt modelId="{F9A788B3-174F-4E1C-9E45-95D032585F11}" type="pres">
      <dgm:prSet presAssocID="{CAD09F03-DFF8-42BF-AB5C-8C09E6FACBB7}" presName="sibTrans" presStyleCnt="0"/>
      <dgm:spPr/>
    </dgm:pt>
    <dgm:pt modelId="{E171C50F-8C8C-4081-BF56-9C33F661762E}" type="pres">
      <dgm:prSet presAssocID="{FB7623EB-6599-458D-B378-EE3B4D4DB810}" presName="node" presStyleLbl="alignAccFollowNode1" presStyleIdx="8" presStyleCnt="9">
        <dgm:presLayoutVars>
          <dgm:bulletEnabled val="1"/>
        </dgm:presLayoutVars>
      </dgm:prSet>
      <dgm:spPr/>
    </dgm:pt>
  </dgm:ptLst>
  <dgm:cxnLst>
    <dgm:cxn modelId="{F6B54D02-B627-46B8-9604-A9AA6F7471FF}" srcId="{39F2EECB-07DF-4562-8BA4-06B907D94749}" destId="{8BD18178-8C8A-4C4B-B168-AAD0B0AC9485}" srcOrd="2" destOrd="0" parTransId="{190468DE-5BE4-4EC0-A56A-49D9FDE73136}" sibTransId="{77E77F57-07D0-4037-AC78-A1F17C2CE098}"/>
    <dgm:cxn modelId="{93E8D504-D020-4FF6-AD84-A2FA545539C2}" type="presOf" srcId="{89E65A8F-55E9-4B42-9015-DE68CAD353B9}" destId="{C92CB17D-4979-41E1-9570-074FC414AD95}" srcOrd="0" destOrd="0" presId="urn:microsoft.com/office/officeart/2005/8/layout/lProcess3"/>
    <dgm:cxn modelId="{49D50306-505C-433F-A1AB-0615B9553156}" srcId="{BB5B0FAF-0B2E-490C-BBCD-F46197CFF9A8}" destId="{07B68DD5-A376-484F-B943-4C1ABE4760EF}" srcOrd="2" destOrd="0" parTransId="{EADA48CA-A25C-4648-9C6B-71A6573AC717}" sibTransId="{0523C673-DD4A-40DB-A40E-DE8CA541BC9A}"/>
    <dgm:cxn modelId="{4BAEEB07-138F-4B8A-AC4B-BEE59D043B41}" type="presOf" srcId="{CA34E9F0-1260-4337-B66F-81162AE6851C}" destId="{432B36A4-FD24-489F-B8AB-C3EA1BC66ACA}" srcOrd="0" destOrd="1" presId="urn:microsoft.com/office/officeart/2005/8/layout/lProcess3"/>
    <dgm:cxn modelId="{6479C50F-EA56-4C99-97EA-A5D319254DCF}" srcId="{39F2EECB-07DF-4562-8BA4-06B907D94749}" destId="{1348359D-95A9-441B-B0F7-D14567299749}" srcOrd="3" destOrd="0" parTransId="{0910FA9C-62EF-484A-96BF-2464DAF55FC7}" sibTransId="{9204961C-CFB6-4C22-A8D7-9D4093F72385}"/>
    <dgm:cxn modelId="{8E4E0913-6433-4BC3-AC20-E995BADCA3C4}" srcId="{37E14439-AA33-42D8-82A8-42CF669EBD04}" destId="{CA34E9F0-1260-4337-B66F-81162AE6851C}" srcOrd="0" destOrd="0" parTransId="{E68D07B5-47C2-4D36-93B2-4BEB151D43D3}" sibTransId="{8208D5CE-403E-4C9D-A7FF-EA5B6ECCED8A}"/>
    <dgm:cxn modelId="{79AB272A-3F94-4983-A6D6-C53C07031DC7}" type="presOf" srcId="{37E14439-AA33-42D8-82A8-42CF669EBD04}" destId="{432B36A4-FD24-489F-B8AB-C3EA1BC66ACA}" srcOrd="0" destOrd="0" presId="urn:microsoft.com/office/officeart/2005/8/layout/lProcess3"/>
    <dgm:cxn modelId="{12407D2B-9008-4EA9-B7DF-B917E394B29B}" type="presOf" srcId="{BB5B0FAF-0B2E-490C-BBCD-F46197CFF9A8}" destId="{D0D224CC-31E7-4EB4-AD31-5BA2189EBCB8}" srcOrd="0" destOrd="0" presId="urn:microsoft.com/office/officeart/2005/8/layout/lProcess3"/>
    <dgm:cxn modelId="{BF974161-2CF8-4765-B55F-F284CA52D5A1}" type="presOf" srcId="{39F2EECB-07DF-4562-8BA4-06B907D94749}" destId="{A1E7AF8A-9EC0-437C-A795-B88F62FBD60A}" srcOrd="0" destOrd="0" presId="urn:microsoft.com/office/officeart/2005/8/layout/lProcess3"/>
    <dgm:cxn modelId="{4125E945-9F25-445E-B99E-9E5E31204D0C}" type="presOf" srcId="{DCB30477-716F-4422-8857-B0F8040241A5}" destId="{F85CA48B-7D94-467B-9402-DF6712E8F538}" srcOrd="0" destOrd="0" presId="urn:microsoft.com/office/officeart/2005/8/layout/lProcess3"/>
    <dgm:cxn modelId="{F79E1769-6BA7-4C87-AFC0-40BC657F79BC}" type="presOf" srcId="{761A4FA4-C2BF-45AF-B19C-FD9008762802}" destId="{6740BDFE-3888-432E-AC0E-5917325384AB}" srcOrd="0" destOrd="0" presId="urn:microsoft.com/office/officeart/2005/8/layout/lProcess3"/>
    <dgm:cxn modelId="{0DA23E69-5008-478F-A123-86EB344834B8}" srcId="{118BF135-9B8E-408C-9243-208994872A85}" destId="{37E14439-AA33-42D8-82A8-42CF669EBD04}" srcOrd="2" destOrd="0" parTransId="{9C25CD2E-B23E-4F5A-8D2D-32A8AE66405B}" sibTransId="{99A8DBC1-0AFD-4B77-BF3D-9B4D23D6F8FC}"/>
    <dgm:cxn modelId="{34637353-09E3-413A-A737-E693D03049F0}" srcId="{118BF135-9B8E-408C-9243-208994872A85}" destId="{ED555F10-ADF2-4B32-A8AF-2C525B561D73}" srcOrd="0" destOrd="0" parTransId="{7713F316-C30B-4B33-8B7E-A6972699A99A}" sibTransId="{907CBA61-70E9-4B30-9A88-F100518365DB}"/>
    <dgm:cxn modelId="{35CADB79-1C62-42FD-9755-04C62BF4EDF4}" type="presOf" srcId="{FB7623EB-6599-458D-B378-EE3B4D4DB810}" destId="{E171C50F-8C8C-4081-BF56-9C33F661762E}" srcOrd="0" destOrd="0" presId="urn:microsoft.com/office/officeart/2005/8/layout/lProcess3"/>
    <dgm:cxn modelId="{EBBC165A-D46C-4AF2-B7D7-8A0483AF6A59}" type="presOf" srcId="{10DF604D-D0BF-45A1-BB68-1B589A3F09F0}" destId="{432B36A4-FD24-489F-B8AB-C3EA1BC66ACA}" srcOrd="0" destOrd="2" presId="urn:microsoft.com/office/officeart/2005/8/layout/lProcess3"/>
    <dgm:cxn modelId="{7E693B7A-AD3F-44B3-B99F-9F393D7B06C3}" srcId="{39F2EECB-07DF-4562-8BA4-06B907D94749}" destId="{2CC8B222-726C-4B67-B166-1B865BBEB172}" srcOrd="0" destOrd="0" parTransId="{56381078-E6C4-4BA6-94CE-2C8CA91634AE}" sibTransId="{EB956295-1BFC-491C-A649-6D70F44F0008}"/>
    <dgm:cxn modelId="{ECE3BE86-62CC-4F71-9A66-D1870C926CBC}" srcId="{07B68DD5-A376-484F-B943-4C1ABE4760EF}" destId="{90AC4273-F8EB-4D06-95D3-85A999FBEDF0}" srcOrd="0" destOrd="0" parTransId="{ACF54EF2-61D3-45B9-9945-CEDA7FE7E5C0}" sibTransId="{35E1C19F-33D3-42DD-81D7-C1D9293AB92B}"/>
    <dgm:cxn modelId="{490F218C-AFB0-4BDE-BCFA-41D5C13DD7C3}" type="presOf" srcId="{E63A2ECD-7D65-4012-805E-6E90C091075E}" destId="{A1E7AF8A-9EC0-437C-A795-B88F62FBD60A}" srcOrd="0" destOrd="2" presId="urn:microsoft.com/office/officeart/2005/8/layout/lProcess3"/>
    <dgm:cxn modelId="{755316A5-85B7-4F93-A1EE-2408CA504418}" type="presOf" srcId="{E0C75283-9D35-46BE-AFF8-43A359271BF9}" destId="{92410C32-F04D-4911-B498-58F43AB95865}" srcOrd="0" destOrd="0" presId="urn:microsoft.com/office/officeart/2005/8/layout/lProcess3"/>
    <dgm:cxn modelId="{AD392AA8-BFF7-4A33-86E1-B7B04413CC13}" type="presOf" srcId="{90AC4273-F8EB-4D06-95D3-85A999FBEDF0}" destId="{34822244-56FF-4F66-9D05-572CAD5B6384}" srcOrd="0" destOrd="0" presId="urn:microsoft.com/office/officeart/2005/8/layout/lProcess3"/>
    <dgm:cxn modelId="{58DC65BA-E3EA-4284-ABE2-8B941D40E982}" type="presOf" srcId="{07B68DD5-A376-484F-B943-4C1ABE4760EF}" destId="{BFD84263-C21D-49AE-A4A1-AC50767A828A}" srcOrd="0" destOrd="0" presId="urn:microsoft.com/office/officeart/2005/8/layout/lProcess3"/>
    <dgm:cxn modelId="{9F110FBE-211E-4204-828F-4D453C8EAD3E}" type="presOf" srcId="{1348359D-95A9-441B-B0F7-D14567299749}" destId="{A1E7AF8A-9EC0-437C-A795-B88F62FBD60A}" srcOrd="0" destOrd="4" presId="urn:microsoft.com/office/officeart/2005/8/layout/lProcess3"/>
    <dgm:cxn modelId="{8122E0BF-1D8D-4375-B35B-A9A41ADC2A9F}" type="presOf" srcId="{E3A2A6C2-97CF-4B95-8BEB-97BDD1C9065E}" destId="{432B36A4-FD24-489F-B8AB-C3EA1BC66ACA}" srcOrd="0" destOrd="3" presId="urn:microsoft.com/office/officeart/2005/8/layout/lProcess3"/>
    <dgm:cxn modelId="{F6CB0AC8-A609-4FA6-9BBE-71B1DF1870DD}" srcId="{BB5B0FAF-0B2E-490C-BBCD-F46197CFF9A8}" destId="{E0C75283-9D35-46BE-AFF8-43A359271BF9}" srcOrd="1" destOrd="0" parTransId="{FD82F402-FE3C-4DD4-99AC-746A82A7005C}" sibTransId="{07DAE244-5B50-4A3F-BA4C-1D386FEC5DE5}"/>
    <dgm:cxn modelId="{2BCC8ACC-E31F-4D00-8AF8-2D7FE1D0CF61}" srcId="{118BF135-9B8E-408C-9243-208994872A85}" destId="{761A4FA4-C2BF-45AF-B19C-FD9008762802}" srcOrd="1" destOrd="0" parTransId="{82FE45E2-F4E0-498F-9082-D9C5EED5DE01}" sibTransId="{5D9FA432-4537-485E-B4D9-F5EFC87BAE61}"/>
    <dgm:cxn modelId="{7B36FDD0-1F74-4334-BF95-3D6625E7117A}" type="presOf" srcId="{BC9A1291-7623-438D-8453-B7B3098C3923}" destId="{432B36A4-FD24-489F-B8AB-C3EA1BC66ACA}" srcOrd="0" destOrd="4" presId="urn:microsoft.com/office/officeart/2005/8/layout/lProcess3"/>
    <dgm:cxn modelId="{2B93C5D4-2564-4376-9E22-8C1DEB29B9FC}" srcId="{E0C75283-9D35-46BE-AFF8-43A359271BF9}" destId="{89E65A8F-55E9-4B42-9015-DE68CAD353B9}" srcOrd="0" destOrd="0" parTransId="{4A1E1CDF-6CE9-4321-A859-F2B2DAF12FC1}" sibTransId="{0C9F375B-104B-4CDE-A396-93CFB144E244}"/>
    <dgm:cxn modelId="{BCD6F1D9-FB1E-4F57-8AC5-055AD57783C9}" srcId="{07B68DD5-A376-484F-B943-4C1ABE4760EF}" destId="{39F2EECB-07DF-4562-8BA4-06B907D94749}" srcOrd="1" destOrd="0" parTransId="{5D61AF75-06FB-41AC-8D6E-AAE491EED10E}" sibTransId="{CAD09F03-DFF8-42BF-AB5C-8C09E6FACBB7}"/>
    <dgm:cxn modelId="{64054FDB-D4B0-4229-B16D-13188C8E2EBF}" srcId="{BB5B0FAF-0B2E-490C-BBCD-F46197CFF9A8}" destId="{118BF135-9B8E-408C-9243-208994872A85}" srcOrd="0" destOrd="0" parTransId="{0702ED99-0D90-4938-9DBA-72B47DA85FB3}" sibTransId="{AB99A399-6FAC-46C5-B68C-1163BA364663}"/>
    <dgm:cxn modelId="{02A06ADD-2704-486A-B253-206B00771C45}" srcId="{37E14439-AA33-42D8-82A8-42CF669EBD04}" destId="{E3A2A6C2-97CF-4B95-8BEB-97BDD1C9065E}" srcOrd="2" destOrd="0" parTransId="{7DB38259-CB82-48A8-A47B-98C8910C3C56}" sibTransId="{E5896FDA-C0F3-4713-BC7E-76C433FDA876}"/>
    <dgm:cxn modelId="{91E528DE-1FA0-4889-8BDE-D87E1E659262}" type="presOf" srcId="{ED555F10-ADF2-4B32-A8AF-2C525B561D73}" destId="{41C1C79D-3778-449A-821E-BA170FC74E38}" srcOrd="0" destOrd="0" presId="urn:microsoft.com/office/officeart/2005/8/layout/lProcess3"/>
    <dgm:cxn modelId="{8A084BDE-0CAC-4B37-BD2E-2D2DAE5CB027}" srcId="{37E14439-AA33-42D8-82A8-42CF669EBD04}" destId="{10DF604D-D0BF-45A1-BB68-1B589A3F09F0}" srcOrd="1" destOrd="0" parTransId="{7A826EC5-7816-4697-8727-9D294B467EE3}" sibTransId="{72D849C2-6513-407F-9866-554A066F514D}"/>
    <dgm:cxn modelId="{9AF771DF-DF2C-4632-B263-67DB1924AEB6}" type="presOf" srcId="{6783D24D-2241-4FA7-8869-4D038ECF375E}" destId="{C9414F90-A5FC-481B-AFD2-DFAFC2C6F61C}" srcOrd="0" destOrd="0" presId="urn:microsoft.com/office/officeart/2005/8/layout/lProcess3"/>
    <dgm:cxn modelId="{5A1A98DF-C891-4176-A893-B7E6EEC9BF24}" srcId="{E0C75283-9D35-46BE-AFF8-43A359271BF9}" destId="{6783D24D-2241-4FA7-8869-4D038ECF375E}" srcOrd="1" destOrd="0" parTransId="{EC2A9E40-362E-4F03-961F-7F07E7A5F388}" sibTransId="{E2F5F252-7868-46BC-8449-629F531FD738}"/>
    <dgm:cxn modelId="{915D76E2-D042-45A4-B337-79CBFB4C9E09}" type="presOf" srcId="{2CC8B222-726C-4B67-B166-1B865BBEB172}" destId="{A1E7AF8A-9EC0-437C-A795-B88F62FBD60A}" srcOrd="0" destOrd="1" presId="urn:microsoft.com/office/officeart/2005/8/layout/lProcess3"/>
    <dgm:cxn modelId="{EB1708F4-B19E-44E8-951F-E69E417CA044}" srcId="{39F2EECB-07DF-4562-8BA4-06B907D94749}" destId="{E63A2ECD-7D65-4012-805E-6E90C091075E}" srcOrd="1" destOrd="0" parTransId="{E03B694F-2742-4F43-A5ED-615E06D8297D}" sibTransId="{2FA1C555-5BC6-406A-8EFF-CC55B0C6D91B}"/>
    <dgm:cxn modelId="{0B1BC2F5-C6EF-4780-AD89-81E90699120B}" type="presOf" srcId="{8BD18178-8C8A-4C4B-B168-AAD0B0AC9485}" destId="{A1E7AF8A-9EC0-437C-A795-B88F62FBD60A}" srcOrd="0" destOrd="3" presId="urn:microsoft.com/office/officeart/2005/8/layout/lProcess3"/>
    <dgm:cxn modelId="{BF9246F9-93FA-48F9-91C9-35AA5FF9EE19}" srcId="{118BF135-9B8E-408C-9243-208994872A85}" destId="{DCB30477-716F-4422-8857-B0F8040241A5}" srcOrd="3" destOrd="0" parTransId="{D87AB483-DDEE-4194-8456-09CBC5F654E9}" sibTransId="{2CFD85F3-5B48-4B67-86DE-6C985414AB9E}"/>
    <dgm:cxn modelId="{B619D9FB-9143-4228-9917-00F39D9B51B1}" srcId="{07B68DD5-A376-484F-B943-4C1ABE4760EF}" destId="{FB7623EB-6599-458D-B378-EE3B4D4DB810}" srcOrd="2" destOrd="0" parTransId="{AAE126E8-072F-4150-8B14-9B748F6FEF98}" sibTransId="{260099C2-CAAF-4955-B29A-66E122B55EE3}"/>
    <dgm:cxn modelId="{E11BCEFC-E692-4A52-BE6B-B1644C5D8F0C}" srcId="{37E14439-AA33-42D8-82A8-42CF669EBD04}" destId="{BC9A1291-7623-438D-8453-B7B3098C3923}" srcOrd="3" destOrd="0" parTransId="{A2385CE0-8489-44E2-A2D0-DBDDC128A07C}" sibTransId="{CEC6C50D-2A40-424C-8A49-0CEFC6FEF5BA}"/>
    <dgm:cxn modelId="{DD4DBDFE-41B5-43F4-948F-CE944148E7B7}" type="presOf" srcId="{118BF135-9B8E-408C-9243-208994872A85}" destId="{F902AF72-12D1-4C33-9635-BB0D74EB91D7}" srcOrd="0" destOrd="0" presId="urn:microsoft.com/office/officeart/2005/8/layout/lProcess3"/>
    <dgm:cxn modelId="{9E171155-D904-427D-82B4-B66270546B6B}" type="presParOf" srcId="{D0D224CC-31E7-4EB4-AD31-5BA2189EBCB8}" destId="{7290E241-FD47-47A2-871C-B88882A0195E}" srcOrd="0" destOrd="0" presId="urn:microsoft.com/office/officeart/2005/8/layout/lProcess3"/>
    <dgm:cxn modelId="{909C8D17-44FC-4500-B9A3-5D7614282FB5}" type="presParOf" srcId="{7290E241-FD47-47A2-871C-B88882A0195E}" destId="{F902AF72-12D1-4C33-9635-BB0D74EB91D7}" srcOrd="0" destOrd="0" presId="urn:microsoft.com/office/officeart/2005/8/layout/lProcess3"/>
    <dgm:cxn modelId="{9E03F87A-CC48-45CB-9CE6-097775EADC62}" type="presParOf" srcId="{7290E241-FD47-47A2-871C-B88882A0195E}" destId="{FA2080DA-244D-4BCE-AA4C-5BAC866AD5E9}" srcOrd="1" destOrd="0" presId="urn:microsoft.com/office/officeart/2005/8/layout/lProcess3"/>
    <dgm:cxn modelId="{272F1BD8-A7C8-47B8-BA75-AC6D38D98DED}" type="presParOf" srcId="{7290E241-FD47-47A2-871C-B88882A0195E}" destId="{41C1C79D-3778-449A-821E-BA170FC74E38}" srcOrd="2" destOrd="0" presId="urn:microsoft.com/office/officeart/2005/8/layout/lProcess3"/>
    <dgm:cxn modelId="{28B9DBB2-D282-4CA8-9189-EB3276A96009}" type="presParOf" srcId="{7290E241-FD47-47A2-871C-B88882A0195E}" destId="{33EE6DBF-0682-4833-B112-5BBC657B2215}" srcOrd="3" destOrd="0" presId="urn:microsoft.com/office/officeart/2005/8/layout/lProcess3"/>
    <dgm:cxn modelId="{752C3EDB-1820-4F1E-A765-96C343F59465}" type="presParOf" srcId="{7290E241-FD47-47A2-871C-B88882A0195E}" destId="{6740BDFE-3888-432E-AC0E-5917325384AB}" srcOrd="4" destOrd="0" presId="urn:microsoft.com/office/officeart/2005/8/layout/lProcess3"/>
    <dgm:cxn modelId="{A4EB99FF-E17B-41C8-91D2-C6EEF7AB384B}" type="presParOf" srcId="{7290E241-FD47-47A2-871C-B88882A0195E}" destId="{05A1EC3B-EA32-4FE4-A8CE-6AAC0A822F07}" srcOrd="5" destOrd="0" presId="urn:microsoft.com/office/officeart/2005/8/layout/lProcess3"/>
    <dgm:cxn modelId="{1580B114-8A8C-48F6-9222-505D8CBB1F4F}" type="presParOf" srcId="{7290E241-FD47-47A2-871C-B88882A0195E}" destId="{432B36A4-FD24-489F-B8AB-C3EA1BC66ACA}" srcOrd="6" destOrd="0" presId="urn:microsoft.com/office/officeart/2005/8/layout/lProcess3"/>
    <dgm:cxn modelId="{170C7584-8163-4536-B9A0-AB4CFB4D5DE9}" type="presParOf" srcId="{7290E241-FD47-47A2-871C-B88882A0195E}" destId="{5A952E76-D097-4D86-A917-D0DA070535A6}" srcOrd="7" destOrd="0" presId="urn:microsoft.com/office/officeart/2005/8/layout/lProcess3"/>
    <dgm:cxn modelId="{6A7DC2CA-64F2-43E5-9C8A-49BC6028B004}" type="presParOf" srcId="{7290E241-FD47-47A2-871C-B88882A0195E}" destId="{F85CA48B-7D94-467B-9402-DF6712E8F538}" srcOrd="8" destOrd="0" presId="urn:microsoft.com/office/officeart/2005/8/layout/lProcess3"/>
    <dgm:cxn modelId="{E9E6C4CF-359F-41F0-9F99-ED622C3FDCD0}" type="presParOf" srcId="{D0D224CC-31E7-4EB4-AD31-5BA2189EBCB8}" destId="{C4639B52-97D5-404D-B198-424119C2C0BE}" srcOrd="1" destOrd="0" presId="urn:microsoft.com/office/officeart/2005/8/layout/lProcess3"/>
    <dgm:cxn modelId="{E274787B-7E87-4C6E-986C-FF0236CBCBC0}" type="presParOf" srcId="{D0D224CC-31E7-4EB4-AD31-5BA2189EBCB8}" destId="{5934D17A-E04C-4683-8D3F-4F4E4B835DB3}" srcOrd="2" destOrd="0" presId="urn:microsoft.com/office/officeart/2005/8/layout/lProcess3"/>
    <dgm:cxn modelId="{13320D09-EE2A-440F-9164-0DA19A13DFE8}" type="presParOf" srcId="{5934D17A-E04C-4683-8D3F-4F4E4B835DB3}" destId="{92410C32-F04D-4911-B498-58F43AB95865}" srcOrd="0" destOrd="0" presId="urn:microsoft.com/office/officeart/2005/8/layout/lProcess3"/>
    <dgm:cxn modelId="{F9C0E8D9-DD11-4D95-AE4D-FA8B94D39448}" type="presParOf" srcId="{5934D17A-E04C-4683-8D3F-4F4E4B835DB3}" destId="{668EFBB9-82C7-4C75-80FC-8276784C6BA2}" srcOrd="1" destOrd="0" presId="urn:microsoft.com/office/officeart/2005/8/layout/lProcess3"/>
    <dgm:cxn modelId="{1D9C0981-56DF-468B-BF17-FE3323C9400F}" type="presParOf" srcId="{5934D17A-E04C-4683-8D3F-4F4E4B835DB3}" destId="{C92CB17D-4979-41E1-9570-074FC414AD95}" srcOrd="2" destOrd="0" presId="urn:microsoft.com/office/officeart/2005/8/layout/lProcess3"/>
    <dgm:cxn modelId="{5B9D70DB-27BE-4A80-9B07-D866F317CD46}" type="presParOf" srcId="{5934D17A-E04C-4683-8D3F-4F4E4B835DB3}" destId="{D73063C3-D8BE-472D-8E19-351669BD2F4A}" srcOrd="3" destOrd="0" presId="urn:microsoft.com/office/officeart/2005/8/layout/lProcess3"/>
    <dgm:cxn modelId="{69298DA1-9558-44A9-B29C-A3601B03301D}" type="presParOf" srcId="{5934D17A-E04C-4683-8D3F-4F4E4B835DB3}" destId="{C9414F90-A5FC-481B-AFD2-DFAFC2C6F61C}" srcOrd="4" destOrd="0" presId="urn:microsoft.com/office/officeart/2005/8/layout/lProcess3"/>
    <dgm:cxn modelId="{55DBBB51-313F-46D9-959E-5D8C3771A41D}" type="presParOf" srcId="{D0D224CC-31E7-4EB4-AD31-5BA2189EBCB8}" destId="{5CB32FC0-0492-42AE-8C3B-BF5957CE55AB}" srcOrd="3" destOrd="0" presId="urn:microsoft.com/office/officeart/2005/8/layout/lProcess3"/>
    <dgm:cxn modelId="{D10EB9FD-E0EB-4553-A6A9-84F4ACE28C7A}" type="presParOf" srcId="{D0D224CC-31E7-4EB4-AD31-5BA2189EBCB8}" destId="{2A0A54A3-DC7B-4DB6-8805-1DB688421BE3}" srcOrd="4" destOrd="0" presId="urn:microsoft.com/office/officeart/2005/8/layout/lProcess3"/>
    <dgm:cxn modelId="{78EA1A0E-28B1-48EC-B2B2-327B31C326EA}" type="presParOf" srcId="{2A0A54A3-DC7B-4DB6-8805-1DB688421BE3}" destId="{BFD84263-C21D-49AE-A4A1-AC50767A828A}" srcOrd="0" destOrd="0" presId="urn:microsoft.com/office/officeart/2005/8/layout/lProcess3"/>
    <dgm:cxn modelId="{2D9059C5-D497-427C-BDDA-791CECB3CF9F}" type="presParOf" srcId="{2A0A54A3-DC7B-4DB6-8805-1DB688421BE3}" destId="{03CB3A83-4712-4971-BA70-6544779DE31F}" srcOrd="1" destOrd="0" presId="urn:microsoft.com/office/officeart/2005/8/layout/lProcess3"/>
    <dgm:cxn modelId="{D2A82B0B-E6C0-476C-A4ED-B899DEC3356A}" type="presParOf" srcId="{2A0A54A3-DC7B-4DB6-8805-1DB688421BE3}" destId="{34822244-56FF-4F66-9D05-572CAD5B6384}" srcOrd="2" destOrd="0" presId="urn:microsoft.com/office/officeart/2005/8/layout/lProcess3"/>
    <dgm:cxn modelId="{362D66D9-C531-472A-9C28-49F511DD1689}" type="presParOf" srcId="{2A0A54A3-DC7B-4DB6-8805-1DB688421BE3}" destId="{FDE4CB53-301C-4D3F-93AF-495B30103A95}" srcOrd="3" destOrd="0" presId="urn:microsoft.com/office/officeart/2005/8/layout/lProcess3"/>
    <dgm:cxn modelId="{68697311-68ED-47C0-A889-51BCAA5761A8}" type="presParOf" srcId="{2A0A54A3-DC7B-4DB6-8805-1DB688421BE3}" destId="{A1E7AF8A-9EC0-437C-A795-B88F62FBD60A}" srcOrd="4" destOrd="0" presId="urn:microsoft.com/office/officeart/2005/8/layout/lProcess3"/>
    <dgm:cxn modelId="{DFE1226B-C6C9-414E-88D0-6F8F5DEB0F92}" type="presParOf" srcId="{2A0A54A3-DC7B-4DB6-8805-1DB688421BE3}" destId="{F9A788B3-174F-4E1C-9E45-95D032585F11}" srcOrd="5" destOrd="0" presId="urn:microsoft.com/office/officeart/2005/8/layout/lProcess3"/>
    <dgm:cxn modelId="{ECF7A0BE-CE8A-4039-9643-FE1DCE7F8145}" type="presParOf" srcId="{2A0A54A3-DC7B-4DB6-8805-1DB688421BE3}" destId="{E171C50F-8C8C-4081-BF56-9C33F661762E}"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BB2183-642C-4E32-93E6-BC52E56AACAB}"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67CB89BC-AF9C-413D-A661-7C95645CC089}">
      <dgm:prSet custT="1"/>
      <dgm:spPr/>
      <dgm:t>
        <a:bodyPr/>
        <a:lstStyle/>
        <a:p>
          <a:r>
            <a:rPr lang="en-US" sz="2000" dirty="0"/>
            <a:t>2-3 hours before practice</a:t>
          </a:r>
        </a:p>
      </dgm:t>
    </dgm:pt>
    <dgm:pt modelId="{06F3859E-CE64-41EA-A13F-26F754896FBA}" type="parTrans" cxnId="{8C161E3D-4A3D-4481-99DF-695A0D7F4560}">
      <dgm:prSet/>
      <dgm:spPr/>
      <dgm:t>
        <a:bodyPr/>
        <a:lstStyle/>
        <a:p>
          <a:endParaRPr lang="en-US"/>
        </a:p>
      </dgm:t>
    </dgm:pt>
    <dgm:pt modelId="{8B1FAF44-9C46-4100-9757-4F3215F02C14}" type="sibTrans" cxnId="{8C161E3D-4A3D-4481-99DF-695A0D7F4560}">
      <dgm:prSet/>
      <dgm:spPr/>
      <dgm:t>
        <a:bodyPr/>
        <a:lstStyle/>
        <a:p>
          <a:endParaRPr lang="en-US"/>
        </a:p>
      </dgm:t>
    </dgm:pt>
    <dgm:pt modelId="{6B029A89-9220-4BD6-84AC-57E451B0DC11}">
      <dgm:prSet custT="1"/>
      <dgm:spPr/>
      <dgm:t>
        <a:bodyPr/>
        <a:lstStyle/>
        <a:p>
          <a:r>
            <a:rPr lang="en-US" sz="1400" dirty="0"/>
            <a:t>Have a healthy meal with protein, carbs, and fat</a:t>
          </a:r>
        </a:p>
      </dgm:t>
    </dgm:pt>
    <dgm:pt modelId="{0CA52A9A-C68A-4936-9BD0-248B4156ED6E}" type="parTrans" cxnId="{F36CBD1E-15BA-4FF9-ABC5-EE521A2013E0}">
      <dgm:prSet/>
      <dgm:spPr/>
      <dgm:t>
        <a:bodyPr/>
        <a:lstStyle/>
        <a:p>
          <a:endParaRPr lang="en-US"/>
        </a:p>
      </dgm:t>
    </dgm:pt>
    <dgm:pt modelId="{BB795CDD-8DE7-417C-B4DA-6E886183DA00}" type="sibTrans" cxnId="{F36CBD1E-15BA-4FF9-ABC5-EE521A2013E0}">
      <dgm:prSet/>
      <dgm:spPr/>
      <dgm:t>
        <a:bodyPr/>
        <a:lstStyle/>
        <a:p>
          <a:endParaRPr lang="en-US"/>
        </a:p>
      </dgm:t>
    </dgm:pt>
    <dgm:pt modelId="{761C86B8-DE15-442F-BD1D-4B741E68B581}">
      <dgm:prSet custT="1"/>
      <dgm:spPr/>
      <dgm:t>
        <a:bodyPr/>
        <a:lstStyle/>
        <a:p>
          <a:r>
            <a:rPr lang="en-US" sz="1400" dirty="0"/>
            <a:t>Yogurt with granola, fruit and nuts</a:t>
          </a:r>
        </a:p>
      </dgm:t>
    </dgm:pt>
    <dgm:pt modelId="{2C1B776E-26CC-401F-A8F7-4CA04AC12A94}" type="parTrans" cxnId="{C79ADB21-3535-4369-B049-E4B4FC931095}">
      <dgm:prSet/>
      <dgm:spPr/>
      <dgm:t>
        <a:bodyPr/>
        <a:lstStyle/>
        <a:p>
          <a:endParaRPr lang="en-US"/>
        </a:p>
      </dgm:t>
    </dgm:pt>
    <dgm:pt modelId="{D1D6D157-8859-4EC7-B897-48F0EE698003}" type="sibTrans" cxnId="{C79ADB21-3535-4369-B049-E4B4FC931095}">
      <dgm:prSet/>
      <dgm:spPr/>
      <dgm:t>
        <a:bodyPr/>
        <a:lstStyle/>
        <a:p>
          <a:endParaRPr lang="en-US"/>
        </a:p>
      </dgm:t>
    </dgm:pt>
    <dgm:pt modelId="{25A291D1-DB32-4570-A04A-12DF3D46DE6B}">
      <dgm:prSet custT="1"/>
      <dgm:spPr/>
      <dgm:t>
        <a:bodyPr/>
        <a:lstStyle/>
        <a:p>
          <a:r>
            <a:rPr lang="en-US" sz="1400" dirty="0"/>
            <a:t>PB&amp;J sandwich, apple, and string cheese</a:t>
          </a:r>
        </a:p>
      </dgm:t>
    </dgm:pt>
    <dgm:pt modelId="{058E9258-D127-4DCB-8EB0-A08BAB07D74F}" type="parTrans" cxnId="{CCD52B53-331B-414D-BE21-3D83D51702B2}">
      <dgm:prSet/>
      <dgm:spPr/>
      <dgm:t>
        <a:bodyPr/>
        <a:lstStyle/>
        <a:p>
          <a:endParaRPr lang="en-US"/>
        </a:p>
      </dgm:t>
    </dgm:pt>
    <dgm:pt modelId="{86167246-3A93-4E1A-956E-928923E892F6}" type="sibTrans" cxnId="{CCD52B53-331B-414D-BE21-3D83D51702B2}">
      <dgm:prSet/>
      <dgm:spPr/>
      <dgm:t>
        <a:bodyPr/>
        <a:lstStyle/>
        <a:p>
          <a:endParaRPr lang="en-US"/>
        </a:p>
      </dgm:t>
    </dgm:pt>
    <dgm:pt modelId="{F89F1810-99FD-4A27-939D-499E37318115}">
      <dgm:prSet/>
      <dgm:spPr/>
      <dgm:t>
        <a:bodyPr/>
        <a:lstStyle/>
        <a:p>
          <a:r>
            <a:rPr lang="en-US" dirty="0"/>
            <a:t>Regular lunch with sandwich or wrap, yogurt, fruit, veggies with dip, small treat</a:t>
          </a:r>
        </a:p>
      </dgm:t>
    </dgm:pt>
    <dgm:pt modelId="{15E7900B-665B-40A8-878D-9B313BE48D47}" type="parTrans" cxnId="{DD654732-6078-49A0-9C77-319E9CD53791}">
      <dgm:prSet/>
      <dgm:spPr/>
      <dgm:t>
        <a:bodyPr/>
        <a:lstStyle/>
        <a:p>
          <a:endParaRPr lang="en-US"/>
        </a:p>
      </dgm:t>
    </dgm:pt>
    <dgm:pt modelId="{D7B02B31-40AC-4824-A115-F3DCDAF95AF4}" type="sibTrans" cxnId="{DD654732-6078-49A0-9C77-319E9CD53791}">
      <dgm:prSet/>
      <dgm:spPr/>
      <dgm:t>
        <a:bodyPr/>
        <a:lstStyle/>
        <a:p>
          <a:endParaRPr lang="en-US"/>
        </a:p>
      </dgm:t>
    </dgm:pt>
    <dgm:pt modelId="{49A53648-5994-4ED2-B43C-67E1AA380F68}">
      <dgm:prSet custT="1"/>
      <dgm:spPr/>
      <dgm:t>
        <a:bodyPr/>
        <a:lstStyle/>
        <a:p>
          <a:r>
            <a:rPr lang="en-US" sz="2000" dirty="0"/>
            <a:t>30 minutes pre-workout</a:t>
          </a:r>
        </a:p>
      </dgm:t>
    </dgm:pt>
    <dgm:pt modelId="{FE5FFBD1-5864-4188-9E70-D6D36F7705C3}" type="parTrans" cxnId="{F3F23A63-4147-48C5-9600-7F953A2A2404}">
      <dgm:prSet/>
      <dgm:spPr/>
      <dgm:t>
        <a:bodyPr/>
        <a:lstStyle/>
        <a:p>
          <a:endParaRPr lang="en-US"/>
        </a:p>
      </dgm:t>
    </dgm:pt>
    <dgm:pt modelId="{02B0CDFF-7F70-4A1B-823C-04CCF1AB6BB5}" type="sibTrans" cxnId="{F3F23A63-4147-48C5-9600-7F953A2A2404}">
      <dgm:prSet/>
      <dgm:spPr/>
      <dgm:t>
        <a:bodyPr/>
        <a:lstStyle/>
        <a:p>
          <a:endParaRPr lang="en-US"/>
        </a:p>
      </dgm:t>
    </dgm:pt>
    <dgm:pt modelId="{B2F51B2B-0B00-4A14-8F27-B0E448348E5A}">
      <dgm:prSet custT="1"/>
      <dgm:spPr/>
      <dgm:t>
        <a:bodyPr/>
        <a:lstStyle/>
        <a:p>
          <a:r>
            <a:rPr lang="en-US" sz="1400" dirty="0"/>
            <a:t>Drink sports drink or water and have a snack</a:t>
          </a:r>
        </a:p>
      </dgm:t>
    </dgm:pt>
    <dgm:pt modelId="{C1167C7E-1CCE-4016-9AAB-24865A73E951}" type="parTrans" cxnId="{3B9A6B60-1154-473F-B19C-206000F8F18F}">
      <dgm:prSet/>
      <dgm:spPr/>
      <dgm:t>
        <a:bodyPr/>
        <a:lstStyle/>
        <a:p>
          <a:endParaRPr lang="en-US"/>
        </a:p>
      </dgm:t>
    </dgm:pt>
    <dgm:pt modelId="{E7F6394E-9171-48DB-A6EB-4415FE8AC65B}" type="sibTrans" cxnId="{3B9A6B60-1154-473F-B19C-206000F8F18F}">
      <dgm:prSet/>
      <dgm:spPr/>
      <dgm:t>
        <a:bodyPr/>
        <a:lstStyle/>
        <a:p>
          <a:endParaRPr lang="en-US"/>
        </a:p>
      </dgm:t>
    </dgm:pt>
    <dgm:pt modelId="{3F61E79E-76FC-4355-BBC8-587F72A6BFBC}">
      <dgm:prSet custT="1"/>
      <dgm:spPr/>
      <dgm:t>
        <a:bodyPr/>
        <a:lstStyle/>
        <a:p>
          <a:r>
            <a:rPr lang="en-US" sz="1400" dirty="0"/>
            <a:t>Graham crackers</a:t>
          </a:r>
        </a:p>
      </dgm:t>
    </dgm:pt>
    <dgm:pt modelId="{61A46A47-5DDB-4E84-AF32-4BA996638BCD}" type="parTrans" cxnId="{62D728B8-4E54-42D4-8F1C-740C7193DB75}">
      <dgm:prSet/>
      <dgm:spPr/>
      <dgm:t>
        <a:bodyPr/>
        <a:lstStyle/>
        <a:p>
          <a:endParaRPr lang="en-US"/>
        </a:p>
      </dgm:t>
    </dgm:pt>
    <dgm:pt modelId="{D908681A-EF4D-4B65-BC85-6580C0DC58DF}" type="sibTrans" cxnId="{62D728B8-4E54-42D4-8F1C-740C7193DB75}">
      <dgm:prSet/>
      <dgm:spPr/>
      <dgm:t>
        <a:bodyPr/>
        <a:lstStyle/>
        <a:p>
          <a:endParaRPr lang="en-US"/>
        </a:p>
      </dgm:t>
    </dgm:pt>
    <dgm:pt modelId="{6A58CD4B-FBFB-43F9-969B-F01393A7CB55}">
      <dgm:prSet custT="1"/>
      <dgm:spPr/>
      <dgm:t>
        <a:bodyPr/>
        <a:lstStyle/>
        <a:p>
          <a:r>
            <a:rPr lang="en-US" sz="1400" dirty="0"/>
            <a:t>Banana</a:t>
          </a:r>
        </a:p>
      </dgm:t>
    </dgm:pt>
    <dgm:pt modelId="{770F1F27-4F5F-42D2-8429-9968340BCD8E}" type="parTrans" cxnId="{24D5B6DD-B58E-440E-B9DD-1D57D519F74E}">
      <dgm:prSet/>
      <dgm:spPr/>
      <dgm:t>
        <a:bodyPr/>
        <a:lstStyle/>
        <a:p>
          <a:endParaRPr lang="en-US"/>
        </a:p>
      </dgm:t>
    </dgm:pt>
    <dgm:pt modelId="{558CD353-1B8F-43A4-9236-227913FF18C2}" type="sibTrans" cxnId="{24D5B6DD-B58E-440E-B9DD-1D57D519F74E}">
      <dgm:prSet/>
      <dgm:spPr/>
      <dgm:t>
        <a:bodyPr/>
        <a:lstStyle/>
        <a:p>
          <a:endParaRPr lang="en-US"/>
        </a:p>
      </dgm:t>
    </dgm:pt>
    <dgm:pt modelId="{66D29E7B-65FA-4EEE-A068-07E26A235CFA}">
      <dgm:prSet custT="1"/>
      <dgm:spPr/>
      <dgm:t>
        <a:bodyPr/>
        <a:lstStyle/>
        <a:p>
          <a:r>
            <a:rPr lang="en-US" sz="1400" dirty="0"/>
            <a:t>Granola bar</a:t>
          </a:r>
        </a:p>
      </dgm:t>
    </dgm:pt>
    <dgm:pt modelId="{B3C796FA-7D96-43B4-9D19-4ED703413B0C}" type="parTrans" cxnId="{8F4543F5-41F5-421D-A14D-EF8BABD55CB0}">
      <dgm:prSet/>
      <dgm:spPr/>
      <dgm:t>
        <a:bodyPr/>
        <a:lstStyle/>
        <a:p>
          <a:endParaRPr lang="en-US"/>
        </a:p>
      </dgm:t>
    </dgm:pt>
    <dgm:pt modelId="{C1E4036B-21B8-4087-8D24-24865E583F48}" type="sibTrans" cxnId="{8F4543F5-41F5-421D-A14D-EF8BABD55CB0}">
      <dgm:prSet/>
      <dgm:spPr/>
      <dgm:t>
        <a:bodyPr/>
        <a:lstStyle/>
        <a:p>
          <a:endParaRPr lang="en-US"/>
        </a:p>
      </dgm:t>
    </dgm:pt>
    <dgm:pt modelId="{64A7E1F3-7347-4229-92A9-0BC9A7EEB463}">
      <dgm:prSet custT="1"/>
      <dgm:spPr/>
      <dgm:t>
        <a:bodyPr/>
        <a:lstStyle/>
        <a:p>
          <a:r>
            <a:rPr lang="en-US" sz="2000" dirty="0"/>
            <a:t>During workout &amp; post workout</a:t>
          </a:r>
        </a:p>
      </dgm:t>
    </dgm:pt>
    <dgm:pt modelId="{432AEB5C-7CB8-49E3-A8FD-203CCF4BF94D}" type="parTrans" cxnId="{51AD835A-8541-4519-964B-50F0A3614228}">
      <dgm:prSet/>
      <dgm:spPr/>
      <dgm:t>
        <a:bodyPr/>
        <a:lstStyle/>
        <a:p>
          <a:endParaRPr lang="en-US"/>
        </a:p>
      </dgm:t>
    </dgm:pt>
    <dgm:pt modelId="{714C6A44-B85B-4BC7-87A0-C05482FCACDE}" type="sibTrans" cxnId="{51AD835A-8541-4519-964B-50F0A3614228}">
      <dgm:prSet/>
      <dgm:spPr/>
      <dgm:t>
        <a:bodyPr/>
        <a:lstStyle/>
        <a:p>
          <a:endParaRPr lang="en-US"/>
        </a:p>
      </dgm:t>
    </dgm:pt>
    <dgm:pt modelId="{73F9497D-F864-4B93-856B-1BB38E2751DF}">
      <dgm:prSet custT="1"/>
      <dgm:spPr/>
      <dgm:t>
        <a:bodyPr/>
        <a:lstStyle/>
        <a:p>
          <a:r>
            <a:rPr lang="en-US" sz="1400" dirty="0"/>
            <a:t>Same as morning practice</a:t>
          </a:r>
        </a:p>
      </dgm:t>
    </dgm:pt>
    <dgm:pt modelId="{7B88D94E-D9C5-466A-8C0F-0C1F60910020}" type="parTrans" cxnId="{319EB214-B3D5-4956-BF8B-3D8C671BED83}">
      <dgm:prSet/>
      <dgm:spPr/>
      <dgm:t>
        <a:bodyPr/>
        <a:lstStyle/>
        <a:p>
          <a:endParaRPr lang="en-US"/>
        </a:p>
      </dgm:t>
    </dgm:pt>
    <dgm:pt modelId="{E767C28E-E28F-47F0-BC5E-3E2C21DF664A}" type="sibTrans" cxnId="{319EB214-B3D5-4956-BF8B-3D8C671BED83}">
      <dgm:prSet/>
      <dgm:spPr/>
      <dgm:t>
        <a:bodyPr/>
        <a:lstStyle/>
        <a:p>
          <a:endParaRPr lang="en-US"/>
        </a:p>
      </dgm:t>
    </dgm:pt>
    <dgm:pt modelId="{F58B6971-BC49-485D-93C8-CF5A827B2D89}" type="pres">
      <dgm:prSet presAssocID="{48BB2183-642C-4E32-93E6-BC52E56AACAB}" presName="Name0" presStyleCnt="0">
        <dgm:presLayoutVars>
          <dgm:chPref val="3"/>
          <dgm:dir/>
          <dgm:animLvl val="lvl"/>
          <dgm:resizeHandles/>
        </dgm:presLayoutVars>
      </dgm:prSet>
      <dgm:spPr/>
    </dgm:pt>
    <dgm:pt modelId="{D59A6209-8CB7-4DDA-B05A-9948D966146E}" type="pres">
      <dgm:prSet presAssocID="{67CB89BC-AF9C-413D-A661-7C95645CC089}" presName="horFlow" presStyleCnt="0"/>
      <dgm:spPr/>
    </dgm:pt>
    <dgm:pt modelId="{16087A63-CB1C-48EF-AF9B-C7EBAEF43E4B}" type="pres">
      <dgm:prSet presAssocID="{67CB89BC-AF9C-413D-A661-7C95645CC089}" presName="bigChev" presStyleLbl="node1" presStyleIdx="0" presStyleCnt="3"/>
      <dgm:spPr/>
    </dgm:pt>
    <dgm:pt modelId="{118E801A-CB19-48F7-9868-5760F3499DA0}" type="pres">
      <dgm:prSet presAssocID="{0CA52A9A-C68A-4936-9BD0-248B4156ED6E}" presName="parTrans" presStyleCnt="0"/>
      <dgm:spPr/>
    </dgm:pt>
    <dgm:pt modelId="{33CEEA51-5169-49F9-96AD-4669271ECD20}" type="pres">
      <dgm:prSet presAssocID="{6B029A89-9220-4BD6-84AC-57E451B0DC11}" presName="node" presStyleLbl="alignAccFollowNode1" presStyleIdx="0" presStyleCnt="9">
        <dgm:presLayoutVars>
          <dgm:bulletEnabled val="1"/>
        </dgm:presLayoutVars>
      </dgm:prSet>
      <dgm:spPr/>
    </dgm:pt>
    <dgm:pt modelId="{68D15426-0236-4DE4-9BD9-3A29D318205E}" type="pres">
      <dgm:prSet presAssocID="{BB795CDD-8DE7-417C-B4DA-6E886183DA00}" presName="sibTrans" presStyleCnt="0"/>
      <dgm:spPr/>
    </dgm:pt>
    <dgm:pt modelId="{BAFE7B1B-8E6C-4F92-B941-2FC358A2A837}" type="pres">
      <dgm:prSet presAssocID="{761C86B8-DE15-442F-BD1D-4B741E68B581}" presName="node" presStyleLbl="alignAccFollowNode1" presStyleIdx="1" presStyleCnt="9">
        <dgm:presLayoutVars>
          <dgm:bulletEnabled val="1"/>
        </dgm:presLayoutVars>
      </dgm:prSet>
      <dgm:spPr/>
    </dgm:pt>
    <dgm:pt modelId="{72DD7380-9D7B-42DD-B6A7-4C6C2EDEA911}" type="pres">
      <dgm:prSet presAssocID="{D1D6D157-8859-4EC7-B897-48F0EE698003}" presName="sibTrans" presStyleCnt="0"/>
      <dgm:spPr/>
    </dgm:pt>
    <dgm:pt modelId="{5CF4A492-CB0E-4A02-849A-7AEAF7A75C15}" type="pres">
      <dgm:prSet presAssocID="{25A291D1-DB32-4570-A04A-12DF3D46DE6B}" presName="node" presStyleLbl="alignAccFollowNode1" presStyleIdx="2" presStyleCnt="9">
        <dgm:presLayoutVars>
          <dgm:bulletEnabled val="1"/>
        </dgm:presLayoutVars>
      </dgm:prSet>
      <dgm:spPr/>
    </dgm:pt>
    <dgm:pt modelId="{299CB477-6E34-4E66-B327-C69D12651B7F}" type="pres">
      <dgm:prSet presAssocID="{86167246-3A93-4E1A-956E-928923E892F6}" presName="sibTrans" presStyleCnt="0"/>
      <dgm:spPr/>
    </dgm:pt>
    <dgm:pt modelId="{D2954F2C-E3F7-4534-962D-B8193482B15C}" type="pres">
      <dgm:prSet presAssocID="{F89F1810-99FD-4A27-939D-499E37318115}" presName="node" presStyleLbl="alignAccFollowNode1" presStyleIdx="3" presStyleCnt="9">
        <dgm:presLayoutVars>
          <dgm:bulletEnabled val="1"/>
        </dgm:presLayoutVars>
      </dgm:prSet>
      <dgm:spPr/>
    </dgm:pt>
    <dgm:pt modelId="{4AE67CF2-BCC2-4EB3-8985-A08D8DB3B2B2}" type="pres">
      <dgm:prSet presAssocID="{67CB89BC-AF9C-413D-A661-7C95645CC089}" presName="vSp" presStyleCnt="0"/>
      <dgm:spPr/>
    </dgm:pt>
    <dgm:pt modelId="{0C3453DB-85AA-43E8-97E8-A922DA5ED998}" type="pres">
      <dgm:prSet presAssocID="{49A53648-5994-4ED2-B43C-67E1AA380F68}" presName="horFlow" presStyleCnt="0"/>
      <dgm:spPr/>
    </dgm:pt>
    <dgm:pt modelId="{A3823FD0-050D-4B18-8236-4C79FCC00BAC}" type="pres">
      <dgm:prSet presAssocID="{49A53648-5994-4ED2-B43C-67E1AA380F68}" presName="bigChev" presStyleLbl="node1" presStyleIdx="1" presStyleCnt="3"/>
      <dgm:spPr/>
    </dgm:pt>
    <dgm:pt modelId="{952E6A83-7F01-40F2-BAB8-0FB46FFFADF7}" type="pres">
      <dgm:prSet presAssocID="{C1167C7E-1CCE-4016-9AAB-24865A73E951}" presName="parTrans" presStyleCnt="0"/>
      <dgm:spPr/>
    </dgm:pt>
    <dgm:pt modelId="{6300079F-B9CD-4645-B611-1686E202E588}" type="pres">
      <dgm:prSet presAssocID="{B2F51B2B-0B00-4A14-8F27-B0E448348E5A}" presName="node" presStyleLbl="alignAccFollowNode1" presStyleIdx="4" presStyleCnt="9">
        <dgm:presLayoutVars>
          <dgm:bulletEnabled val="1"/>
        </dgm:presLayoutVars>
      </dgm:prSet>
      <dgm:spPr/>
    </dgm:pt>
    <dgm:pt modelId="{8D06140C-BFAE-4714-BBCB-6EA2078E7CCB}" type="pres">
      <dgm:prSet presAssocID="{E7F6394E-9171-48DB-A6EB-4415FE8AC65B}" presName="sibTrans" presStyleCnt="0"/>
      <dgm:spPr/>
    </dgm:pt>
    <dgm:pt modelId="{E8FCFA6F-F8A6-4440-87B6-ED6E67F242FB}" type="pres">
      <dgm:prSet presAssocID="{3F61E79E-76FC-4355-BBC8-587F72A6BFBC}" presName="node" presStyleLbl="alignAccFollowNode1" presStyleIdx="5" presStyleCnt="9">
        <dgm:presLayoutVars>
          <dgm:bulletEnabled val="1"/>
        </dgm:presLayoutVars>
      </dgm:prSet>
      <dgm:spPr/>
    </dgm:pt>
    <dgm:pt modelId="{EEB244FC-5D43-40B8-9988-4BC0DDAD1A1D}" type="pres">
      <dgm:prSet presAssocID="{D908681A-EF4D-4B65-BC85-6580C0DC58DF}" presName="sibTrans" presStyleCnt="0"/>
      <dgm:spPr/>
    </dgm:pt>
    <dgm:pt modelId="{8B56D30E-6247-4D50-8A37-BEB31850254D}" type="pres">
      <dgm:prSet presAssocID="{6A58CD4B-FBFB-43F9-969B-F01393A7CB55}" presName="node" presStyleLbl="alignAccFollowNode1" presStyleIdx="6" presStyleCnt="9">
        <dgm:presLayoutVars>
          <dgm:bulletEnabled val="1"/>
        </dgm:presLayoutVars>
      </dgm:prSet>
      <dgm:spPr/>
    </dgm:pt>
    <dgm:pt modelId="{7EAC4CC4-65D3-4720-AF56-7A9C436729BD}" type="pres">
      <dgm:prSet presAssocID="{558CD353-1B8F-43A4-9236-227913FF18C2}" presName="sibTrans" presStyleCnt="0"/>
      <dgm:spPr/>
    </dgm:pt>
    <dgm:pt modelId="{BB56D9BD-08A5-44C1-9C45-129E163A0AA9}" type="pres">
      <dgm:prSet presAssocID="{66D29E7B-65FA-4EEE-A068-07E26A235CFA}" presName="node" presStyleLbl="alignAccFollowNode1" presStyleIdx="7" presStyleCnt="9">
        <dgm:presLayoutVars>
          <dgm:bulletEnabled val="1"/>
        </dgm:presLayoutVars>
      </dgm:prSet>
      <dgm:spPr/>
    </dgm:pt>
    <dgm:pt modelId="{00D5EBCA-6271-4311-A33D-BBF87C84FD92}" type="pres">
      <dgm:prSet presAssocID="{49A53648-5994-4ED2-B43C-67E1AA380F68}" presName="vSp" presStyleCnt="0"/>
      <dgm:spPr/>
    </dgm:pt>
    <dgm:pt modelId="{89030474-BFBD-435A-87FA-97BF923BFC56}" type="pres">
      <dgm:prSet presAssocID="{64A7E1F3-7347-4229-92A9-0BC9A7EEB463}" presName="horFlow" presStyleCnt="0"/>
      <dgm:spPr/>
    </dgm:pt>
    <dgm:pt modelId="{89816FD2-2EE3-4DAF-9443-9350914FC92C}" type="pres">
      <dgm:prSet presAssocID="{64A7E1F3-7347-4229-92A9-0BC9A7EEB463}" presName="bigChev" presStyleLbl="node1" presStyleIdx="2" presStyleCnt="3"/>
      <dgm:spPr/>
    </dgm:pt>
    <dgm:pt modelId="{FD6117D6-6049-482D-BA8B-88BFD975E13E}" type="pres">
      <dgm:prSet presAssocID="{7B88D94E-D9C5-466A-8C0F-0C1F60910020}" presName="parTrans" presStyleCnt="0"/>
      <dgm:spPr/>
    </dgm:pt>
    <dgm:pt modelId="{50CF8E0B-F6B1-4F86-9312-60800BDF382E}" type="pres">
      <dgm:prSet presAssocID="{73F9497D-F864-4B93-856B-1BB38E2751DF}" presName="node" presStyleLbl="alignAccFollowNode1" presStyleIdx="8" presStyleCnt="9">
        <dgm:presLayoutVars>
          <dgm:bulletEnabled val="1"/>
        </dgm:presLayoutVars>
      </dgm:prSet>
      <dgm:spPr/>
    </dgm:pt>
  </dgm:ptLst>
  <dgm:cxnLst>
    <dgm:cxn modelId="{319EB214-B3D5-4956-BF8B-3D8C671BED83}" srcId="{64A7E1F3-7347-4229-92A9-0BC9A7EEB463}" destId="{73F9497D-F864-4B93-856B-1BB38E2751DF}" srcOrd="0" destOrd="0" parTransId="{7B88D94E-D9C5-466A-8C0F-0C1F60910020}" sibTransId="{E767C28E-E28F-47F0-BC5E-3E2C21DF664A}"/>
    <dgm:cxn modelId="{F36CBD1E-15BA-4FF9-ABC5-EE521A2013E0}" srcId="{67CB89BC-AF9C-413D-A661-7C95645CC089}" destId="{6B029A89-9220-4BD6-84AC-57E451B0DC11}" srcOrd="0" destOrd="0" parTransId="{0CA52A9A-C68A-4936-9BD0-248B4156ED6E}" sibTransId="{BB795CDD-8DE7-417C-B4DA-6E886183DA00}"/>
    <dgm:cxn modelId="{C79ADB21-3535-4369-B049-E4B4FC931095}" srcId="{67CB89BC-AF9C-413D-A661-7C95645CC089}" destId="{761C86B8-DE15-442F-BD1D-4B741E68B581}" srcOrd="1" destOrd="0" parTransId="{2C1B776E-26CC-401F-A8F7-4CA04AC12A94}" sibTransId="{D1D6D157-8859-4EC7-B897-48F0EE698003}"/>
    <dgm:cxn modelId="{19FCCA24-A7D7-4992-95A9-44B628D1FB2F}" type="presOf" srcId="{67CB89BC-AF9C-413D-A661-7C95645CC089}" destId="{16087A63-CB1C-48EF-AF9B-C7EBAEF43E4B}" srcOrd="0" destOrd="0" presId="urn:microsoft.com/office/officeart/2005/8/layout/lProcess3"/>
    <dgm:cxn modelId="{DD654732-6078-49A0-9C77-319E9CD53791}" srcId="{67CB89BC-AF9C-413D-A661-7C95645CC089}" destId="{F89F1810-99FD-4A27-939D-499E37318115}" srcOrd="3" destOrd="0" parTransId="{15E7900B-665B-40A8-878D-9B313BE48D47}" sibTransId="{D7B02B31-40AC-4824-A115-F3DCDAF95AF4}"/>
    <dgm:cxn modelId="{8C161E3D-4A3D-4481-99DF-695A0D7F4560}" srcId="{48BB2183-642C-4E32-93E6-BC52E56AACAB}" destId="{67CB89BC-AF9C-413D-A661-7C95645CC089}" srcOrd="0" destOrd="0" parTransId="{06F3859E-CE64-41EA-A13F-26F754896FBA}" sibTransId="{8B1FAF44-9C46-4100-9757-4F3215F02C14}"/>
    <dgm:cxn modelId="{3B9A6B60-1154-473F-B19C-206000F8F18F}" srcId="{49A53648-5994-4ED2-B43C-67E1AA380F68}" destId="{B2F51B2B-0B00-4A14-8F27-B0E448348E5A}" srcOrd="0" destOrd="0" parTransId="{C1167C7E-1CCE-4016-9AAB-24865A73E951}" sibTransId="{E7F6394E-9171-48DB-A6EB-4415FE8AC65B}"/>
    <dgm:cxn modelId="{F3F23A63-4147-48C5-9600-7F953A2A2404}" srcId="{48BB2183-642C-4E32-93E6-BC52E56AACAB}" destId="{49A53648-5994-4ED2-B43C-67E1AA380F68}" srcOrd="1" destOrd="0" parTransId="{FE5FFBD1-5864-4188-9E70-D6D36F7705C3}" sibTransId="{02B0CDFF-7F70-4A1B-823C-04CCF1AB6BB5}"/>
    <dgm:cxn modelId="{71B1BA64-8020-4EFD-AF67-F2711FDA5B3E}" type="presOf" srcId="{3F61E79E-76FC-4355-BBC8-587F72A6BFBC}" destId="{E8FCFA6F-F8A6-4440-87B6-ED6E67F242FB}" srcOrd="0" destOrd="0" presId="urn:microsoft.com/office/officeart/2005/8/layout/lProcess3"/>
    <dgm:cxn modelId="{8022CE48-D5A4-437C-A4D7-8242D1427F0A}" type="presOf" srcId="{F89F1810-99FD-4A27-939D-499E37318115}" destId="{D2954F2C-E3F7-4534-962D-B8193482B15C}" srcOrd="0" destOrd="0" presId="urn:microsoft.com/office/officeart/2005/8/layout/lProcess3"/>
    <dgm:cxn modelId="{1E29326B-676D-4268-A71B-566B0263BBBB}" type="presOf" srcId="{6B029A89-9220-4BD6-84AC-57E451B0DC11}" destId="{33CEEA51-5169-49F9-96AD-4669271ECD20}" srcOrd="0" destOrd="0" presId="urn:microsoft.com/office/officeart/2005/8/layout/lProcess3"/>
    <dgm:cxn modelId="{CCD52B53-331B-414D-BE21-3D83D51702B2}" srcId="{67CB89BC-AF9C-413D-A661-7C95645CC089}" destId="{25A291D1-DB32-4570-A04A-12DF3D46DE6B}" srcOrd="2" destOrd="0" parTransId="{058E9258-D127-4DCB-8EB0-A08BAB07D74F}" sibTransId="{86167246-3A93-4E1A-956E-928923E892F6}"/>
    <dgm:cxn modelId="{EC182074-257F-4A99-A09B-A78093A45EE3}" type="presOf" srcId="{761C86B8-DE15-442F-BD1D-4B741E68B581}" destId="{BAFE7B1B-8E6C-4F92-B941-2FC358A2A837}" srcOrd="0" destOrd="0" presId="urn:microsoft.com/office/officeart/2005/8/layout/lProcess3"/>
    <dgm:cxn modelId="{51AD835A-8541-4519-964B-50F0A3614228}" srcId="{48BB2183-642C-4E32-93E6-BC52E56AACAB}" destId="{64A7E1F3-7347-4229-92A9-0BC9A7EEB463}" srcOrd="2" destOrd="0" parTransId="{432AEB5C-7CB8-49E3-A8FD-203CCF4BF94D}" sibTransId="{714C6A44-B85B-4BC7-87A0-C05482FCACDE}"/>
    <dgm:cxn modelId="{C7C2A884-7C8B-4334-8CE1-2133BEA6C430}" type="presOf" srcId="{49A53648-5994-4ED2-B43C-67E1AA380F68}" destId="{A3823FD0-050D-4B18-8236-4C79FCC00BAC}" srcOrd="0" destOrd="0" presId="urn:microsoft.com/office/officeart/2005/8/layout/lProcess3"/>
    <dgm:cxn modelId="{07887C87-7070-4227-AAE3-B290F93CED93}" type="presOf" srcId="{B2F51B2B-0B00-4A14-8F27-B0E448348E5A}" destId="{6300079F-B9CD-4645-B611-1686E202E588}" srcOrd="0" destOrd="0" presId="urn:microsoft.com/office/officeart/2005/8/layout/lProcess3"/>
    <dgm:cxn modelId="{57717998-CE50-469B-87E8-B6D44048729A}" type="presOf" srcId="{66D29E7B-65FA-4EEE-A068-07E26A235CFA}" destId="{BB56D9BD-08A5-44C1-9C45-129E163A0AA9}" srcOrd="0" destOrd="0" presId="urn:microsoft.com/office/officeart/2005/8/layout/lProcess3"/>
    <dgm:cxn modelId="{5C4CD89D-0049-45FF-8342-6A6E618887A8}" type="presOf" srcId="{64A7E1F3-7347-4229-92A9-0BC9A7EEB463}" destId="{89816FD2-2EE3-4DAF-9443-9350914FC92C}" srcOrd="0" destOrd="0" presId="urn:microsoft.com/office/officeart/2005/8/layout/lProcess3"/>
    <dgm:cxn modelId="{62D728B8-4E54-42D4-8F1C-740C7193DB75}" srcId="{49A53648-5994-4ED2-B43C-67E1AA380F68}" destId="{3F61E79E-76FC-4355-BBC8-587F72A6BFBC}" srcOrd="1" destOrd="0" parTransId="{61A46A47-5DDB-4E84-AF32-4BA996638BCD}" sibTransId="{D908681A-EF4D-4B65-BC85-6580C0DC58DF}"/>
    <dgm:cxn modelId="{14EE00BE-084B-4977-9073-DF1F729A1008}" type="presOf" srcId="{25A291D1-DB32-4570-A04A-12DF3D46DE6B}" destId="{5CF4A492-CB0E-4A02-849A-7AEAF7A75C15}" srcOrd="0" destOrd="0" presId="urn:microsoft.com/office/officeart/2005/8/layout/lProcess3"/>
    <dgm:cxn modelId="{24D5B6DD-B58E-440E-B9DD-1D57D519F74E}" srcId="{49A53648-5994-4ED2-B43C-67E1AA380F68}" destId="{6A58CD4B-FBFB-43F9-969B-F01393A7CB55}" srcOrd="2" destOrd="0" parTransId="{770F1F27-4F5F-42D2-8429-9968340BCD8E}" sibTransId="{558CD353-1B8F-43A4-9236-227913FF18C2}"/>
    <dgm:cxn modelId="{C7F199E3-3CE2-4271-9A42-E904851D08AB}" type="presOf" srcId="{48BB2183-642C-4E32-93E6-BC52E56AACAB}" destId="{F58B6971-BC49-485D-93C8-CF5A827B2D89}" srcOrd="0" destOrd="0" presId="urn:microsoft.com/office/officeart/2005/8/layout/lProcess3"/>
    <dgm:cxn modelId="{C15518F0-672E-4A81-BE41-8285BDFC8DB4}" type="presOf" srcId="{6A58CD4B-FBFB-43F9-969B-F01393A7CB55}" destId="{8B56D30E-6247-4D50-8A37-BEB31850254D}" srcOrd="0" destOrd="0" presId="urn:microsoft.com/office/officeart/2005/8/layout/lProcess3"/>
    <dgm:cxn modelId="{66CD4DF1-155A-43E8-9DA2-E1EA2397B2CD}" type="presOf" srcId="{73F9497D-F864-4B93-856B-1BB38E2751DF}" destId="{50CF8E0B-F6B1-4F86-9312-60800BDF382E}" srcOrd="0" destOrd="0" presId="urn:microsoft.com/office/officeart/2005/8/layout/lProcess3"/>
    <dgm:cxn modelId="{8F4543F5-41F5-421D-A14D-EF8BABD55CB0}" srcId="{49A53648-5994-4ED2-B43C-67E1AA380F68}" destId="{66D29E7B-65FA-4EEE-A068-07E26A235CFA}" srcOrd="3" destOrd="0" parTransId="{B3C796FA-7D96-43B4-9D19-4ED703413B0C}" sibTransId="{C1E4036B-21B8-4087-8D24-24865E583F48}"/>
    <dgm:cxn modelId="{3301F7BE-CEF5-46CF-A97B-EDCBF94573DA}" type="presParOf" srcId="{F58B6971-BC49-485D-93C8-CF5A827B2D89}" destId="{D59A6209-8CB7-4DDA-B05A-9948D966146E}" srcOrd="0" destOrd="0" presId="urn:microsoft.com/office/officeart/2005/8/layout/lProcess3"/>
    <dgm:cxn modelId="{519B739D-9443-44E7-B4CB-A45C3A993DA9}" type="presParOf" srcId="{D59A6209-8CB7-4DDA-B05A-9948D966146E}" destId="{16087A63-CB1C-48EF-AF9B-C7EBAEF43E4B}" srcOrd="0" destOrd="0" presId="urn:microsoft.com/office/officeart/2005/8/layout/lProcess3"/>
    <dgm:cxn modelId="{42A7E54E-8156-413D-BCEE-2545CCB67EBE}" type="presParOf" srcId="{D59A6209-8CB7-4DDA-B05A-9948D966146E}" destId="{118E801A-CB19-48F7-9868-5760F3499DA0}" srcOrd="1" destOrd="0" presId="urn:microsoft.com/office/officeart/2005/8/layout/lProcess3"/>
    <dgm:cxn modelId="{769FF3B2-5DC3-4F35-801C-28E83E72F9BD}" type="presParOf" srcId="{D59A6209-8CB7-4DDA-B05A-9948D966146E}" destId="{33CEEA51-5169-49F9-96AD-4669271ECD20}" srcOrd="2" destOrd="0" presId="urn:microsoft.com/office/officeart/2005/8/layout/lProcess3"/>
    <dgm:cxn modelId="{667B333F-4AFE-4CE1-9B2D-EC741F2679C7}" type="presParOf" srcId="{D59A6209-8CB7-4DDA-B05A-9948D966146E}" destId="{68D15426-0236-4DE4-9BD9-3A29D318205E}" srcOrd="3" destOrd="0" presId="urn:microsoft.com/office/officeart/2005/8/layout/lProcess3"/>
    <dgm:cxn modelId="{0A404305-AEB1-493D-8DA1-15E49A349508}" type="presParOf" srcId="{D59A6209-8CB7-4DDA-B05A-9948D966146E}" destId="{BAFE7B1B-8E6C-4F92-B941-2FC358A2A837}" srcOrd="4" destOrd="0" presId="urn:microsoft.com/office/officeart/2005/8/layout/lProcess3"/>
    <dgm:cxn modelId="{A67D5526-E3AA-414B-A72F-2F357BBEC311}" type="presParOf" srcId="{D59A6209-8CB7-4DDA-B05A-9948D966146E}" destId="{72DD7380-9D7B-42DD-B6A7-4C6C2EDEA911}" srcOrd="5" destOrd="0" presId="urn:microsoft.com/office/officeart/2005/8/layout/lProcess3"/>
    <dgm:cxn modelId="{D0172618-7086-4BB5-A3EA-FC4459CD7BEC}" type="presParOf" srcId="{D59A6209-8CB7-4DDA-B05A-9948D966146E}" destId="{5CF4A492-CB0E-4A02-849A-7AEAF7A75C15}" srcOrd="6" destOrd="0" presId="urn:microsoft.com/office/officeart/2005/8/layout/lProcess3"/>
    <dgm:cxn modelId="{8D574498-8FE4-49D3-9666-4BED17C9D2CB}" type="presParOf" srcId="{D59A6209-8CB7-4DDA-B05A-9948D966146E}" destId="{299CB477-6E34-4E66-B327-C69D12651B7F}" srcOrd="7" destOrd="0" presId="urn:microsoft.com/office/officeart/2005/8/layout/lProcess3"/>
    <dgm:cxn modelId="{DF7414C4-74BD-4A58-BFE2-2C76AD8AE87A}" type="presParOf" srcId="{D59A6209-8CB7-4DDA-B05A-9948D966146E}" destId="{D2954F2C-E3F7-4534-962D-B8193482B15C}" srcOrd="8" destOrd="0" presId="urn:microsoft.com/office/officeart/2005/8/layout/lProcess3"/>
    <dgm:cxn modelId="{AC570C7A-ACBB-4547-881D-D41B04598360}" type="presParOf" srcId="{F58B6971-BC49-485D-93C8-CF5A827B2D89}" destId="{4AE67CF2-BCC2-4EB3-8985-A08D8DB3B2B2}" srcOrd="1" destOrd="0" presId="urn:microsoft.com/office/officeart/2005/8/layout/lProcess3"/>
    <dgm:cxn modelId="{7B465F6F-22D3-4A7A-924B-8DD4DD0C6D95}" type="presParOf" srcId="{F58B6971-BC49-485D-93C8-CF5A827B2D89}" destId="{0C3453DB-85AA-43E8-97E8-A922DA5ED998}" srcOrd="2" destOrd="0" presId="urn:microsoft.com/office/officeart/2005/8/layout/lProcess3"/>
    <dgm:cxn modelId="{16B1F09A-D92F-4509-A49F-032137ADDFB4}" type="presParOf" srcId="{0C3453DB-85AA-43E8-97E8-A922DA5ED998}" destId="{A3823FD0-050D-4B18-8236-4C79FCC00BAC}" srcOrd="0" destOrd="0" presId="urn:microsoft.com/office/officeart/2005/8/layout/lProcess3"/>
    <dgm:cxn modelId="{69E33077-294B-4F19-B3FD-64A140902503}" type="presParOf" srcId="{0C3453DB-85AA-43E8-97E8-A922DA5ED998}" destId="{952E6A83-7F01-40F2-BAB8-0FB46FFFADF7}" srcOrd="1" destOrd="0" presId="urn:microsoft.com/office/officeart/2005/8/layout/lProcess3"/>
    <dgm:cxn modelId="{582827E9-0902-42DA-BB55-1A4702B35D85}" type="presParOf" srcId="{0C3453DB-85AA-43E8-97E8-A922DA5ED998}" destId="{6300079F-B9CD-4645-B611-1686E202E588}" srcOrd="2" destOrd="0" presId="urn:microsoft.com/office/officeart/2005/8/layout/lProcess3"/>
    <dgm:cxn modelId="{02A1DFEA-066C-4CE9-9361-814FC087E753}" type="presParOf" srcId="{0C3453DB-85AA-43E8-97E8-A922DA5ED998}" destId="{8D06140C-BFAE-4714-BBCB-6EA2078E7CCB}" srcOrd="3" destOrd="0" presId="urn:microsoft.com/office/officeart/2005/8/layout/lProcess3"/>
    <dgm:cxn modelId="{FB09A5F6-381E-4BCC-B642-C2B38AC42BC3}" type="presParOf" srcId="{0C3453DB-85AA-43E8-97E8-A922DA5ED998}" destId="{E8FCFA6F-F8A6-4440-87B6-ED6E67F242FB}" srcOrd="4" destOrd="0" presId="urn:microsoft.com/office/officeart/2005/8/layout/lProcess3"/>
    <dgm:cxn modelId="{F1D5704D-2D8A-47C0-8D62-75CB3A77FAD4}" type="presParOf" srcId="{0C3453DB-85AA-43E8-97E8-A922DA5ED998}" destId="{EEB244FC-5D43-40B8-9988-4BC0DDAD1A1D}" srcOrd="5" destOrd="0" presId="urn:microsoft.com/office/officeart/2005/8/layout/lProcess3"/>
    <dgm:cxn modelId="{983C2916-A513-4BCB-8BEC-ED0D33F1089D}" type="presParOf" srcId="{0C3453DB-85AA-43E8-97E8-A922DA5ED998}" destId="{8B56D30E-6247-4D50-8A37-BEB31850254D}" srcOrd="6" destOrd="0" presId="urn:microsoft.com/office/officeart/2005/8/layout/lProcess3"/>
    <dgm:cxn modelId="{DC769A0B-0AA8-4E96-ACE6-ECEF6082F9A2}" type="presParOf" srcId="{0C3453DB-85AA-43E8-97E8-A922DA5ED998}" destId="{7EAC4CC4-65D3-4720-AF56-7A9C436729BD}" srcOrd="7" destOrd="0" presId="urn:microsoft.com/office/officeart/2005/8/layout/lProcess3"/>
    <dgm:cxn modelId="{EB863B41-16CE-431D-9214-D2545DDA3C42}" type="presParOf" srcId="{0C3453DB-85AA-43E8-97E8-A922DA5ED998}" destId="{BB56D9BD-08A5-44C1-9C45-129E163A0AA9}" srcOrd="8" destOrd="0" presId="urn:microsoft.com/office/officeart/2005/8/layout/lProcess3"/>
    <dgm:cxn modelId="{C1E12EBD-7E6E-4AD2-88AF-4C2F6117CFE3}" type="presParOf" srcId="{F58B6971-BC49-485D-93C8-CF5A827B2D89}" destId="{00D5EBCA-6271-4311-A33D-BBF87C84FD92}" srcOrd="3" destOrd="0" presId="urn:microsoft.com/office/officeart/2005/8/layout/lProcess3"/>
    <dgm:cxn modelId="{91428B65-3B55-45D8-B88A-C2ED876BA886}" type="presParOf" srcId="{F58B6971-BC49-485D-93C8-CF5A827B2D89}" destId="{89030474-BFBD-435A-87FA-97BF923BFC56}" srcOrd="4" destOrd="0" presId="urn:microsoft.com/office/officeart/2005/8/layout/lProcess3"/>
    <dgm:cxn modelId="{A21ECB77-C11F-43BD-8091-4E361EF240C1}" type="presParOf" srcId="{89030474-BFBD-435A-87FA-97BF923BFC56}" destId="{89816FD2-2EE3-4DAF-9443-9350914FC92C}" srcOrd="0" destOrd="0" presId="urn:microsoft.com/office/officeart/2005/8/layout/lProcess3"/>
    <dgm:cxn modelId="{65873E84-5A99-45FC-8248-D857999554E4}" type="presParOf" srcId="{89030474-BFBD-435A-87FA-97BF923BFC56}" destId="{FD6117D6-6049-482D-BA8B-88BFD975E13E}" srcOrd="1" destOrd="0" presId="urn:microsoft.com/office/officeart/2005/8/layout/lProcess3"/>
    <dgm:cxn modelId="{5791D15F-7999-4932-AFE0-23A29CD561EA}" type="presParOf" srcId="{89030474-BFBD-435A-87FA-97BF923BFC56}" destId="{50CF8E0B-F6B1-4F86-9312-60800BDF382E}"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A94CBC-D15E-4848-A1D7-D08AE62A9E19}" type="doc">
      <dgm:prSet loTypeId="urn:microsoft.com/office/officeart/2018/2/layout/IconCircleList" loCatId="icon" qsTypeId="urn:microsoft.com/office/officeart/2005/8/quickstyle/simple1" qsCatId="simple" csTypeId="urn:microsoft.com/office/officeart/2018/5/colors/Iconchunking_neutralbg_accent5_2" csCatId="accent5" phldr="1"/>
      <dgm:spPr/>
      <dgm:t>
        <a:bodyPr/>
        <a:lstStyle/>
        <a:p>
          <a:endParaRPr lang="en-US"/>
        </a:p>
      </dgm:t>
    </dgm:pt>
    <dgm:pt modelId="{9665B4AD-ED08-4B40-82EE-F136CF86E9FE}">
      <dgm:prSet custT="1"/>
      <dgm:spPr/>
      <dgm:t>
        <a:bodyPr/>
        <a:lstStyle/>
        <a:p>
          <a:pPr>
            <a:lnSpc>
              <a:spcPct val="100000"/>
            </a:lnSpc>
          </a:pPr>
          <a:r>
            <a:rPr lang="en-US" sz="2000"/>
            <a:t>Plan ahead</a:t>
          </a:r>
        </a:p>
      </dgm:t>
    </dgm:pt>
    <dgm:pt modelId="{8D3C17EA-D40B-4819-909F-265C02B2E897}" type="parTrans" cxnId="{9D7EAD44-6B3E-40BB-B295-1E59B275EC95}">
      <dgm:prSet/>
      <dgm:spPr/>
      <dgm:t>
        <a:bodyPr/>
        <a:lstStyle/>
        <a:p>
          <a:endParaRPr lang="en-US"/>
        </a:p>
      </dgm:t>
    </dgm:pt>
    <dgm:pt modelId="{9684FC24-6216-4024-8CE1-0525A1C455EA}" type="sibTrans" cxnId="{9D7EAD44-6B3E-40BB-B295-1E59B275EC95}">
      <dgm:prSet/>
      <dgm:spPr/>
      <dgm:t>
        <a:bodyPr/>
        <a:lstStyle/>
        <a:p>
          <a:pPr>
            <a:lnSpc>
              <a:spcPct val="100000"/>
            </a:lnSpc>
          </a:pPr>
          <a:endParaRPr lang="en-US"/>
        </a:p>
      </dgm:t>
    </dgm:pt>
    <dgm:pt modelId="{DFA721C9-BE7A-4416-BFDA-F0C7C95841E9}">
      <dgm:prSet custT="1"/>
      <dgm:spPr/>
      <dgm:t>
        <a:bodyPr/>
        <a:lstStyle/>
        <a:p>
          <a:pPr>
            <a:lnSpc>
              <a:spcPct val="100000"/>
            </a:lnSpc>
          </a:pPr>
          <a:endParaRPr lang="en-US" sz="1200" dirty="0"/>
        </a:p>
      </dgm:t>
    </dgm:pt>
    <dgm:pt modelId="{CA11B9FD-9143-4846-BFE6-E23F8E9F3362}" type="parTrans" cxnId="{FC0D3A96-DEB7-4ED0-A773-E19F2FCD02C3}">
      <dgm:prSet/>
      <dgm:spPr/>
      <dgm:t>
        <a:bodyPr/>
        <a:lstStyle/>
        <a:p>
          <a:endParaRPr lang="en-US"/>
        </a:p>
      </dgm:t>
    </dgm:pt>
    <dgm:pt modelId="{BB424861-50C7-4139-89AB-FF2F3ECABDD3}" type="sibTrans" cxnId="{FC0D3A96-DEB7-4ED0-A773-E19F2FCD02C3}">
      <dgm:prSet/>
      <dgm:spPr/>
      <dgm:t>
        <a:bodyPr/>
        <a:lstStyle/>
        <a:p>
          <a:endParaRPr lang="en-US"/>
        </a:p>
      </dgm:t>
    </dgm:pt>
    <dgm:pt modelId="{2ACD20B5-3A51-44FC-BFF5-C370CD8D8E8E}">
      <dgm:prSet custT="1"/>
      <dgm:spPr/>
      <dgm:t>
        <a:bodyPr/>
        <a:lstStyle/>
        <a:p>
          <a:pPr>
            <a:lnSpc>
              <a:spcPct val="100000"/>
            </a:lnSpc>
          </a:pPr>
          <a:r>
            <a:rPr lang="en-US" sz="2000"/>
            <a:t>Be consistent</a:t>
          </a:r>
        </a:p>
      </dgm:t>
    </dgm:pt>
    <dgm:pt modelId="{377A2522-A537-4A35-AE22-A2E1F56B2775}" type="parTrans" cxnId="{F94327B3-1D63-4D9A-8079-A9FEE19ABDE5}">
      <dgm:prSet/>
      <dgm:spPr/>
      <dgm:t>
        <a:bodyPr/>
        <a:lstStyle/>
        <a:p>
          <a:endParaRPr lang="en-US"/>
        </a:p>
      </dgm:t>
    </dgm:pt>
    <dgm:pt modelId="{6BD96EC8-F2DC-4663-8F0C-CBAA53BA3E99}" type="sibTrans" cxnId="{F94327B3-1D63-4D9A-8079-A9FEE19ABDE5}">
      <dgm:prSet/>
      <dgm:spPr/>
      <dgm:t>
        <a:bodyPr/>
        <a:lstStyle/>
        <a:p>
          <a:pPr>
            <a:lnSpc>
              <a:spcPct val="100000"/>
            </a:lnSpc>
          </a:pPr>
          <a:endParaRPr lang="en-US"/>
        </a:p>
      </dgm:t>
    </dgm:pt>
    <dgm:pt modelId="{A5DB93AE-35B2-44B4-87BB-C5E6F76B96B7}">
      <dgm:prSet custT="1"/>
      <dgm:spPr/>
      <dgm:t>
        <a:bodyPr/>
        <a:lstStyle/>
        <a:p>
          <a:pPr>
            <a:lnSpc>
              <a:spcPct val="100000"/>
            </a:lnSpc>
          </a:pPr>
          <a:r>
            <a:rPr lang="en-US" sz="2000"/>
            <a:t>Time your fuel around workouts</a:t>
          </a:r>
        </a:p>
      </dgm:t>
    </dgm:pt>
    <dgm:pt modelId="{FB04C0EB-F935-4577-A286-743B27BC8067}" type="parTrans" cxnId="{F9DA1465-F32D-4D48-82AC-080317C27170}">
      <dgm:prSet/>
      <dgm:spPr/>
      <dgm:t>
        <a:bodyPr/>
        <a:lstStyle/>
        <a:p>
          <a:endParaRPr lang="en-US"/>
        </a:p>
      </dgm:t>
    </dgm:pt>
    <dgm:pt modelId="{75C5F05E-A643-4969-804B-2F6C9EB1E456}" type="sibTrans" cxnId="{F9DA1465-F32D-4D48-82AC-080317C27170}">
      <dgm:prSet/>
      <dgm:spPr/>
      <dgm:t>
        <a:bodyPr/>
        <a:lstStyle/>
        <a:p>
          <a:pPr>
            <a:lnSpc>
              <a:spcPct val="100000"/>
            </a:lnSpc>
          </a:pPr>
          <a:endParaRPr lang="en-US"/>
        </a:p>
      </dgm:t>
    </dgm:pt>
    <dgm:pt modelId="{91AE1367-C965-4DFA-B4C6-2AAF74B74DF7}">
      <dgm:prSet custT="1"/>
      <dgm:spPr/>
      <dgm:t>
        <a:bodyPr/>
        <a:lstStyle/>
        <a:p>
          <a:pPr>
            <a:lnSpc>
              <a:spcPct val="100000"/>
            </a:lnSpc>
          </a:pPr>
          <a:r>
            <a:rPr lang="en-US" sz="2000"/>
            <a:t>What you eat will affect your performance</a:t>
          </a:r>
        </a:p>
      </dgm:t>
    </dgm:pt>
    <dgm:pt modelId="{827B109A-7CB1-4B06-B9D5-28FD408ACAE3}" type="parTrans" cxnId="{A8E27390-53B9-47E4-9DAD-76F5C81494C4}">
      <dgm:prSet/>
      <dgm:spPr/>
      <dgm:t>
        <a:bodyPr/>
        <a:lstStyle/>
        <a:p>
          <a:endParaRPr lang="en-US"/>
        </a:p>
      </dgm:t>
    </dgm:pt>
    <dgm:pt modelId="{08D283F7-D2DF-4E52-B709-F0AE8B8F2D51}" type="sibTrans" cxnId="{A8E27390-53B9-47E4-9DAD-76F5C81494C4}">
      <dgm:prSet/>
      <dgm:spPr/>
      <dgm:t>
        <a:bodyPr/>
        <a:lstStyle/>
        <a:p>
          <a:endParaRPr lang="en-US"/>
        </a:p>
      </dgm:t>
    </dgm:pt>
    <dgm:pt modelId="{61076AAC-AB4E-4FED-AA8A-98AEE1706E70}" type="pres">
      <dgm:prSet presAssocID="{4EA94CBC-D15E-4848-A1D7-D08AE62A9E19}" presName="root" presStyleCnt="0">
        <dgm:presLayoutVars>
          <dgm:dir/>
          <dgm:resizeHandles val="exact"/>
        </dgm:presLayoutVars>
      </dgm:prSet>
      <dgm:spPr/>
    </dgm:pt>
    <dgm:pt modelId="{5F785506-5265-443D-90A8-209DA86C3AE6}" type="pres">
      <dgm:prSet presAssocID="{4EA94CBC-D15E-4848-A1D7-D08AE62A9E19}" presName="container" presStyleCnt="0">
        <dgm:presLayoutVars>
          <dgm:dir/>
          <dgm:resizeHandles val="exact"/>
        </dgm:presLayoutVars>
      </dgm:prSet>
      <dgm:spPr/>
    </dgm:pt>
    <dgm:pt modelId="{45851AF1-35EA-4BBD-94EB-4414A9B9493D}" type="pres">
      <dgm:prSet presAssocID="{9665B4AD-ED08-4B40-82EE-F136CF86E9FE}" presName="compNode" presStyleCnt="0"/>
      <dgm:spPr/>
    </dgm:pt>
    <dgm:pt modelId="{40E5E422-C747-40CF-BEA9-FBB3212699B4}" type="pres">
      <dgm:prSet presAssocID="{9665B4AD-ED08-4B40-82EE-F136CF86E9FE}" presName="iconBgRect" presStyleLbl="bgShp" presStyleIdx="0" presStyleCnt="4"/>
      <dgm:spPr/>
    </dgm:pt>
    <dgm:pt modelId="{493721BF-4D81-4EAF-87D6-21EF133D7F86}" type="pres">
      <dgm:prSet presAssocID="{9665B4AD-ED08-4B40-82EE-F136CF86E9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0AA70F57-9DC3-4F87-8612-6126D75AE11B}" type="pres">
      <dgm:prSet presAssocID="{9665B4AD-ED08-4B40-82EE-F136CF86E9FE}" presName="spaceRect" presStyleCnt="0"/>
      <dgm:spPr/>
    </dgm:pt>
    <dgm:pt modelId="{84E6A477-FB17-4F06-A1DE-113BAA9328DE}" type="pres">
      <dgm:prSet presAssocID="{9665B4AD-ED08-4B40-82EE-F136CF86E9FE}" presName="textRect" presStyleLbl="revTx" presStyleIdx="0" presStyleCnt="4">
        <dgm:presLayoutVars>
          <dgm:chMax val="1"/>
          <dgm:chPref val="1"/>
        </dgm:presLayoutVars>
      </dgm:prSet>
      <dgm:spPr/>
    </dgm:pt>
    <dgm:pt modelId="{F94878F5-30B4-4D2F-9209-DCC571C917C2}" type="pres">
      <dgm:prSet presAssocID="{9684FC24-6216-4024-8CE1-0525A1C455EA}" presName="sibTrans" presStyleLbl="sibTrans2D1" presStyleIdx="0" presStyleCnt="0"/>
      <dgm:spPr/>
    </dgm:pt>
    <dgm:pt modelId="{ADF12336-2460-4AC6-9028-D3730944C800}" type="pres">
      <dgm:prSet presAssocID="{2ACD20B5-3A51-44FC-BFF5-C370CD8D8E8E}" presName="compNode" presStyleCnt="0"/>
      <dgm:spPr/>
    </dgm:pt>
    <dgm:pt modelId="{87E85DCA-C7F3-4CBA-AF66-2F028FB405F3}" type="pres">
      <dgm:prSet presAssocID="{2ACD20B5-3A51-44FC-BFF5-C370CD8D8E8E}" presName="iconBgRect" presStyleLbl="bgShp" presStyleIdx="1" presStyleCnt="4"/>
      <dgm:spPr/>
    </dgm:pt>
    <dgm:pt modelId="{CB35475D-E83B-4007-89DA-4E38F9E8BE5B}" type="pres">
      <dgm:prSet presAssocID="{2ACD20B5-3A51-44FC-BFF5-C370CD8D8E8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C2A4F3B9-6B65-4888-A4F5-8D6E5EADCB67}" type="pres">
      <dgm:prSet presAssocID="{2ACD20B5-3A51-44FC-BFF5-C370CD8D8E8E}" presName="spaceRect" presStyleCnt="0"/>
      <dgm:spPr/>
    </dgm:pt>
    <dgm:pt modelId="{2295FE3B-C841-4E00-A958-2262B11864EA}" type="pres">
      <dgm:prSet presAssocID="{2ACD20B5-3A51-44FC-BFF5-C370CD8D8E8E}" presName="textRect" presStyleLbl="revTx" presStyleIdx="1" presStyleCnt="4">
        <dgm:presLayoutVars>
          <dgm:chMax val="1"/>
          <dgm:chPref val="1"/>
        </dgm:presLayoutVars>
      </dgm:prSet>
      <dgm:spPr/>
    </dgm:pt>
    <dgm:pt modelId="{E0D30E6C-377F-4094-A719-A7E5407C42EE}" type="pres">
      <dgm:prSet presAssocID="{6BD96EC8-F2DC-4663-8F0C-CBAA53BA3E99}" presName="sibTrans" presStyleLbl="sibTrans2D1" presStyleIdx="0" presStyleCnt="0"/>
      <dgm:spPr/>
    </dgm:pt>
    <dgm:pt modelId="{1455A51D-8CE3-4F07-9DFD-1504E067AB86}" type="pres">
      <dgm:prSet presAssocID="{A5DB93AE-35B2-44B4-87BB-C5E6F76B96B7}" presName="compNode" presStyleCnt="0"/>
      <dgm:spPr/>
    </dgm:pt>
    <dgm:pt modelId="{8ADEDD09-822E-49DC-B2BD-A7AD45DDA85D}" type="pres">
      <dgm:prSet presAssocID="{A5DB93AE-35B2-44B4-87BB-C5E6F76B96B7}" presName="iconBgRect" presStyleLbl="bgShp" presStyleIdx="2" presStyleCnt="4"/>
      <dgm:spPr/>
    </dgm:pt>
    <dgm:pt modelId="{4B0745DC-C69D-4C4E-8736-4E10C35022D2}" type="pres">
      <dgm:prSet presAssocID="{A5DB93AE-35B2-44B4-87BB-C5E6F76B96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n"/>
        </a:ext>
      </dgm:extLst>
    </dgm:pt>
    <dgm:pt modelId="{840BA0BB-A1B8-4FB7-ADD4-4F1DC4742AC2}" type="pres">
      <dgm:prSet presAssocID="{A5DB93AE-35B2-44B4-87BB-C5E6F76B96B7}" presName="spaceRect" presStyleCnt="0"/>
      <dgm:spPr/>
    </dgm:pt>
    <dgm:pt modelId="{1E064932-5893-475B-AAF2-DC92C459673C}" type="pres">
      <dgm:prSet presAssocID="{A5DB93AE-35B2-44B4-87BB-C5E6F76B96B7}" presName="textRect" presStyleLbl="revTx" presStyleIdx="2" presStyleCnt="4">
        <dgm:presLayoutVars>
          <dgm:chMax val="1"/>
          <dgm:chPref val="1"/>
        </dgm:presLayoutVars>
      </dgm:prSet>
      <dgm:spPr/>
    </dgm:pt>
    <dgm:pt modelId="{A6E6A60F-1E94-432E-A6F4-83C8512507DC}" type="pres">
      <dgm:prSet presAssocID="{75C5F05E-A643-4969-804B-2F6C9EB1E456}" presName="sibTrans" presStyleLbl="sibTrans2D1" presStyleIdx="0" presStyleCnt="0"/>
      <dgm:spPr/>
    </dgm:pt>
    <dgm:pt modelId="{B961B6E9-AC98-4CAB-9BC1-326A77732F9B}" type="pres">
      <dgm:prSet presAssocID="{91AE1367-C965-4DFA-B4C6-2AAF74B74DF7}" presName="compNode" presStyleCnt="0"/>
      <dgm:spPr/>
    </dgm:pt>
    <dgm:pt modelId="{D4881E40-7191-44EF-BDDF-5A37F31CC22B}" type="pres">
      <dgm:prSet presAssocID="{91AE1367-C965-4DFA-B4C6-2AAF74B74DF7}" presName="iconBgRect" presStyleLbl="bgShp" presStyleIdx="3" presStyleCnt="4"/>
      <dgm:spPr/>
    </dgm:pt>
    <dgm:pt modelId="{3A0C59B2-DA1A-4426-B9C4-B81CFAB5C97F}" type="pres">
      <dgm:prSet presAssocID="{91AE1367-C965-4DFA-B4C6-2AAF74B74DF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k and knife"/>
        </a:ext>
      </dgm:extLst>
    </dgm:pt>
    <dgm:pt modelId="{02D45FDC-B1CC-4CED-8350-13F1B17E65CA}" type="pres">
      <dgm:prSet presAssocID="{91AE1367-C965-4DFA-B4C6-2AAF74B74DF7}" presName="spaceRect" presStyleCnt="0"/>
      <dgm:spPr/>
    </dgm:pt>
    <dgm:pt modelId="{262C37E0-6606-4152-AD39-2ECD26F42865}" type="pres">
      <dgm:prSet presAssocID="{91AE1367-C965-4DFA-B4C6-2AAF74B74DF7}" presName="textRect" presStyleLbl="revTx" presStyleIdx="3" presStyleCnt="4">
        <dgm:presLayoutVars>
          <dgm:chMax val="1"/>
          <dgm:chPref val="1"/>
        </dgm:presLayoutVars>
      </dgm:prSet>
      <dgm:spPr/>
    </dgm:pt>
  </dgm:ptLst>
  <dgm:cxnLst>
    <dgm:cxn modelId="{FE4FBA1D-1D96-4015-BE14-58A013EFE59E}" type="presOf" srcId="{4EA94CBC-D15E-4848-A1D7-D08AE62A9E19}" destId="{61076AAC-AB4E-4FED-AA8A-98AEE1706E70}" srcOrd="0" destOrd="0" presId="urn:microsoft.com/office/officeart/2018/2/layout/IconCircleList"/>
    <dgm:cxn modelId="{0D0DE62D-FC6F-419D-9742-93CE815DC986}" type="presOf" srcId="{6BD96EC8-F2DC-4663-8F0C-CBAA53BA3E99}" destId="{E0D30E6C-377F-4094-A719-A7E5407C42EE}" srcOrd="0" destOrd="0" presId="urn:microsoft.com/office/officeart/2018/2/layout/IconCircleList"/>
    <dgm:cxn modelId="{57A33B3A-865B-4FE0-B3F5-7D649498C7DF}" type="presOf" srcId="{9665B4AD-ED08-4B40-82EE-F136CF86E9FE}" destId="{84E6A477-FB17-4F06-A1DE-113BAA9328DE}" srcOrd="0" destOrd="0" presId="urn:microsoft.com/office/officeart/2018/2/layout/IconCircleList"/>
    <dgm:cxn modelId="{9D7EAD44-6B3E-40BB-B295-1E59B275EC95}" srcId="{4EA94CBC-D15E-4848-A1D7-D08AE62A9E19}" destId="{9665B4AD-ED08-4B40-82EE-F136CF86E9FE}" srcOrd="0" destOrd="0" parTransId="{8D3C17EA-D40B-4819-909F-265C02B2E897}" sibTransId="{9684FC24-6216-4024-8CE1-0525A1C455EA}"/>
    <dgm:cxn modelId="{F9DA1465-F32D-4D48-82AC-080317C27170}" srcId="{4EA94CBC-D15E-4848-A1D7-D08AE62A9E19}" destId="{A5DB93AE-35B2-44B4-87BB-C5E6F76B96B7}" srcOrd="2" destOrd="0" parTransId="{FB04C0EB-F935-4577-A286-743B27BC8067}" sibTransId="{75C5F05E-A643-4969-804B-2F6C9EB1E456}"/>
    <dgm:cxn modelId="{D8CCBD7C-98D4-4F3D-8E81-BB2402676009}" type="presOf" srcId="{9684FC24-6216-4024-8CE1-0525A1C455EA}" destId="{F94878F5-30B4-4D2F-9209-DCC571C917C2}" srcOrd="0" destOrd="0" presId="urn:microsoft.com/office/officeart/2018/2/layout/IconCircleList"/>
    <dgm:cxn modelId="{A8E27390-53B9-47E4-9DAD-76F5C81494C4}" srcId="{4EA94CBC-D15E-4848-A1D7-D08AE62A9E19}" destId="{91AE1367-C965-4DFA-B4C6-2AAF74B74DF7}" srcOrd="3" destOrd="0" parTransId="{827B109A-7CB1-4B06-B9D5-28FD408ACAE3}" sibTransId="{08D283F7-D2DF-4E52-B709-F0AE8B8F2D51}"/>
    <dgm:cxn modelId="{FC0D3A96-DEB7-4ED0-A773-E19F2FCD02C3}" srcId="{9665B4AD-ED08-4B40-82EE-F136CF86E9FE}" destId="{DFA721C9-BE7A-4416-BFDA-F0C7C95841E9}" srcOrd="0" destOrd="0" parTransId="{CA11B9FD-9143-4846-BFE6-E23F8E9F3362}" sibTransId="{BB424861-50C7-4139-89AB-FF2F3ECABDD3}"/>
    <dgm:cxn modelId="{0D94A3A7-62B1-469C-BD70-9406B9F616D9}" type="presOf" srcId="{A5DB93AE-35B2-44B4-87BB-C5E6F76B96B7}" destId="{1E064932-5893-475B-AAF2-DC92C459673C}" srcOrd="0" destOrd="0" presId="urn:microsoft.com/office/officeart/2018/2/layout/IconCircleList"/>
    <dgm:cxn modelId="{113D04AE-917E-4814-A9D8-1F4615201437}" type="presOf" srcId="{75C5F05E-A643-4969-804B-2F6C9EB1E456}" destId="{A6E6A60F-1E94-432E-A6F4-83C8512507DC}" srcOrd="0" destOrd="0" presId="urn:microsoft.com/office/officeart/2018/2/layout/IconCircleList"/>
    <dgm:cxn modelId="{F94327B3-1D63-4D9A-8079-A9FEE19ABDE5}" srcId="{4EA94CBC-D15E-4848-A1D7-D08AE62A9E19}" destId="{2ACD20B5-3A51-44FC-BFF5-C370CD8D8E8E}" srcOrd="1" destOrd="0" parTransId="{377A2522-A537-4A35-AE22-A2E1F56B2775}" sibTransId="{6BD96EC8-F2DC-4663-8F0C-CBAA53BA3E99}"/>
    <dgm:cxn modelId="{4DEBFEF2-048C-4B16-B098-ED4B3D32D7D3}" type="presOf" srcId="{2ACD20B5-3A51-44FC-BFF5-C370CD8D8E8E}" destId="{2295FE3B-C841-4E00-A958-2262B11864EA}" srcOrd="0" destOrd="0" presId="urn:microsoft.com/office/officeart/2018/2/layout/IconCircleList"/>
    <dgm:cxn modelId="{E3F5C7F3-020F-4364-B0B6-A2BA41635D93}" type="presOf" srcId="{91AE1367-C965-4DFA-B4C6-2AAF74B74DF7}" destId="{262C37E0-6606-4152-AD39-2ECD26F42865}" srcOrd="0" destOrd="0" presId="urn:microsoft.com/office/officeart/2018/2/layout/IconCircleList"/>
    <dgm:cxn modelId="{CB3AE050-0677-4076-A260-51410AEC20FF}" type="presParOf" srcId="{61076AAC-AB4E-4FED-AA8A-98AEE1706E70}" destId="{5F785506-5265-443D-90A8-209DA86C3AE6}" srcOrd="0" destOrd="0" presId="urn:microsoft.com/office/officeart/2018/2/layout/IconCircleList"/>
    <dgm:cxn modelId="{73888A4A-F49C-4F1A-866C-62D94478EAAF}" type="presParOf" srcId="{5F785506-5265-443D-90A8-209DA86C3AE6}" destId="{45851AF1-35EA-4BBD-94EB-4414A9B9493D}" srcOrd="0" destOrd="0" presId="urn:microsoft.com/office/officeart/2018/2/layout/IconCircleList"/>
    <dgm:cxn modelId="{1A4A193B-D600-48C8-8B58-8DAA0BC16034}" type="presParOf" srcId="{45851AF1-35EA-4BBD-94EB-4414A9B9493D}" destId="{40E5E422-C747-40CF-BEA9-FBB3212699B4}" srcOrd="0" destOrd="0" presId="urn:microsoft.com/office/officeart/2018/2/layout/IconCircleList"/>
    <dgm:cxn modelId="{118D83D3-6734-4463-BE28-54083DC3532D}" type="presParOf" srcId="{45851AF1-35EA-4BBD-94EB-4414A9B9493D}" destId="{493721BF-4D81-4EAF-87D6-21EF133D7F86}" srcOrd="1" destOrd="0" presId="urn:microsoft.com/office/officeart/2018/2/layout/IconCircleList"/>
    <dgm:cxn modelId="{CE7DEC06-BE94-4AFC-A1A9-DE6AF4E5DFE7}" type="presParOf" srcId="{45851AF1-35EA-4BBD-94EB-4414A9B9493D}" destId="{0AA70F57-9DC3-4F87-8612-6126D75AE11B}" srcOrd="2" destOrd="0" presId="urn:microsoft.com/office/officeart/2018/2/layout/IconCircleList"/>
    <dgm:cxn modelId="{C39548D9-97F9-4C98-9E23-2C09FD661A2A}" type="presParOf" srcId="{45851AF1-35EA-4BBD-94EB-4414A9B9493D}" destId="{84E6A477-FB17-4F06-A1DE-113BAA9328DE}" srcOrd="3" destOrd="0" presId="urn:microsoft.com/office/officeart/2018/2/layout/IconCircleList"/>
    <dgm:cxn modelId="{C58F2DE1-1FCA-42D5-A313-AD9D979110CB}" type="presParOf" srcId="{5F785506-5265-443D-90A8-209DA86C3AE6}" destId="{F94878F5-30B4-4D2F-9209-DCC571C917C2}" srcOrd="1" destOrd="0" presId="urn:microsoft.com/office/officeart/2018/2/layout/IconCircleList"/>
    <dgm:cxn modelId="{DDA38BF3-2BD7-454B-A750-1E8CA682A47F}" type="presParOf" srcId="{5F785506-5265-443D-90A8-209DA86C3AE6}" destId="{ADF12336-2460-4AC6-9028-D3730944C800}" srcOrd="2" destOrd="0" presId="urn:microsoft.com/office/officeart/2018/2/layout/IconCircleList"/>
    <dgm:cxn modelId="{D4872B5D-CA46-48A1-92B6-B759D6CA4E86}" type="presParOf" srcId="{ADF12336-2460-4AC6-9028-D3730944C800}" destId="{87E85DCA-C7F3-4CBA-AF66-2F028FB405F3}" srcOrd="0" destOrd="0" presId="urn:microsoft.com/office/officeart/2018/2/layout/IconCircleList"/>
    <dgm:cxn modelId="{7F5EB394-5092-4458-B4A4-3A9F78C6CF73}" type="presParOf" srcId="{ADF12336-2460-4AC6-9028-D3730944C800}" destId="{CB35475D-E83B-4007-89DA-4E38F9E8BE5B}" srcOrd="1" destOrd="0" presId="urn:microsoft.com/office/officeart/2018/2/layout/IconCircleList"/>
    <dgm:cxn modelId="{1E129269-B461-42EC-9A63-395350D1AEB5}" type="presParOf" srcId="{ADF12336-2460-4AC6-9028-D3730944C800}" destId="{C2A4F3B9-6B65-4888-A4F5-8D6E5EADCB67}" srcOrd="2" destOrd="0" presId="urn:microsoft.com/office/officeart/2018/2/layout/IconCircleList"/>
    <dgm:cxn modelId="{5B03FFD5-AD4E-47AE-AAC7-B829267572D3}" type="presParOf" srcId="{ADF12336-2460-4AC6-9028-D3730944C800}" destId="{2295FE3B-C841-4E00-A958-2262B11864EA}" srcOrd="3" destOrd="0" presId="urn:microsoft.com/office/officeart/2018/2/layout/IconCircleList"/>
    <dgm:cxn modelId="{A596A77B-6AA7-4519-8309-A1300605206D}" type="presParOf" srcId="{5F785506-5265-443D-90A8-209DA86C3AE6}" destId="{E0D30E6C-377F-4094-A719-A7E5407C42EE}" srcOrd="3" destOrd="0" presId="urn:microsoft.com/office/officeart/2018/2/layout/IconCircleList"/>
    <dgm:cxn modelId="{5FDDEEF0-B881-4944-A879-5983392485D0}" type="presParOf" srcId="{5F785506-5265-443D-90A8-209DA86C3AE6}" destId="{1455A51D-8CE3-4F07-9DFD-1504E067AB86}" srcOrd="4" destOrd="0" presId="urn:microsoft.com/office/officeart/2018/2/layout/IconCircleList"/>
    <dgm:cxn modelId="{97CAAFF7-1D33-4422-9DC9-B937C3EAA63A}" type="presParOf" srcId="{1455A51D-8CE3-4F07-9DFD-1504E067AB86}" destId="{8ADEDD09-822E-49DC-B2BD-A7AD45DDA85D}" srcOrd="0" destOrd="0" presId="urn:microsoft.com/office/officeart/2018/2/layout/IconCircleList"/>
    <dgm:cxn modelId="{4AC91C80-D799-4421-A707-81862B77C9B7}" type="presParOf" srcId="{1455A51D-8CE3-4F07-9DFD-1504E067AB86}" destId="{4B0745DC-C69D-4C4E-8736-4E10C35022D2}" srcOrd="1" destOrd="0" presId="urn:microsoft.com/office/officeart/2018/2/layout/IconCircleList"/>
    <dgm:cxn modelId="{DADFBFA6-36A5-4A83-B5B1-B53D7BDF3715}" type="presParOf" srcId="{1455A51D-8CE3-4F07-9DFD-1504E067AB86}" destId="{840BA0BB-A1B8-4FB7-ADD4-4F1DC4742AC2}" srcOrd="2" destOrd="0" presId="urn:microsoft.com/office/officeart/2018/2/layout/IconCircleList"/>
    <dgm:cxn modelId="{6C4F4433-2679-4B64-B35C-BA574D5F2D63}" type="presParOf" srcId="{1455A51D-8CE3-4F07-9DFD-1504E067AB86}" destId="{1E064932-5893-475B-AAF2-DC92C459673C}" srcOrd="3" destOrd="0" presId="urn:microsoft.com/office/officeart/2018/2/layout/IconCircleList"/>
    <dgm:cxn modelId="{227AAC0C-D4F8-4CD9-88DC-C347F484C13C}" type="presParOf" srcId="{5F785506-5265-443D-90A8-209DA86C3AE6}" destId="{A6E6A60F-1E94-432E-A6F4-83C8512507DC}" srcOrd="5" destOrd="0" presId="urn:microsoft.com/office/officeart/2018/2/layout/IconCircleList"/>
    <dgm:cxn modelId="{26059958-BE18-4991-956A-2C3CA6CFDE88}" type="presParOf" srcId="{5F785506-5265-443D-90A8-209DA86C3AE6}" destId="{B961B6E9-AC98-4CAB-9BC1-326A77732F9B}" srcOrd="6" destOrd="0" presId="urn:microsoft.com/office/officeart/2018/2/layout/IconCircleList"/>
    <dgm:cxn modelId="{B4574AA4-EE17-43AE-B6EF-1ADB917B0954}" type="presParOf" srcId="{B961B6E9-AC98-4CAB-9BC1-326A77732F9B}" destId="{D4881E40-7191-44EF-BDDF-5A37F31CC22B}" srcOrd="0" destOrd="0" presId="urn:microsoft.com/office/officeart/2018/2/layout/IconCircleList"/>
    <dgm:cxn modelId="{3F41B7D6-25E2-45DE-BE34-6CECC5F17DD8}" type="presParOf" srcId="{B961B6E9-AC98-4CAB-9BC1-326A77732F9B}" destId="{3A0C59B2-DA1A-4426-B9C4-B81CFAB5C97F}" srcOrd="1" destOrd="0" presId="urn:microsoft.com/office/officeart/2018/2/layout/IconCircleList"/>
    <dgm:cxn modelId="{21682907-C5D4-4CF7-BF90-6BE7EC76B4A0}" type="presParOf" srcId="{B961B6E9-AC98-4CAB-9BC1-326A77732F9B}" destId="{02D45FDC-B1CC-4CED-8350-13F1B17E65CA}" srcOrd="2" destOrd="0" presId="urn:microsoft.com/office/officeart/2018/2/layout/IconCircleList"/>
    <dgm:cxn modelId="{03057BA6-78C7-44BF-B0CE-4534051F6338}" type="presParOf" srcId="{B961B6E9-AC98-4CAB-9BC1-326A77732F9B}" destId="{262C37E0-6606-4152-AD39-2ECD26F42865}"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3F3463-9F5F-46D1-9D98-6A7B607911A6}"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CE603BE-DD2C-47B2-8080-7280EB28E0F5}">
      <dgm:prSet/>
      <dgm:spPr/>
      <dgm:t>
        <a:bodyPr/>
        <a:lstStyle/>
        <a:p>
          <a:r>
            <a:rPr lang="en-US"/>
            <a:t>RMR testing</a:t>
          </a:r>
        </a:p>
      </dgm:t>
    </dgm:pt>
    <dgm:pt modelId="{BCE33BBE-D777-4230-A391-9A403F1202A2}" type="parTrans" cxnId="{78A3F306-1834-40F8-9CD3-7AEA8605451E}">
      <dgm:prSet/>
      <dgm:spPr/>
      <dgm:t>
        <a:bodyPr/>
        <a:lstStyle/>
        <a:p>
          <a:endParaRPr lang="en-US"/>
        </a:p>
      </dgm:t>
    </dgm:pt>
    <dgm:pt modelId="{296375AA-1F79-4F28-B5DE-6FA3AF7FE9EA}" type="sibTrans" cxnId="{78A3F306-1834-40F8-9CD3-7AEA8605451E}">
      <dgm:prSet/>
      <dgm:spPr/>
      <dgm:t>
        <a:bodyPr/>
        <a:lstStyle/>
        <a:p>
          <a:endParaRPr lang="en-US"/>
        </a:p>
      </dgm:t>
    </dgm:pt>
    <dgm:pt modelId="{C698F00E-8EEF-43EF-ABA1-0CA708B5FA52}">
      <dgm:prSet/>
      <dgm:spPr/>
      <dgm:t>
        <a:bodyPr/>
        <a:lstStyle/>
        <a:p>
          <a:r>
            <a:rPr lang="en-US"/>
            <a:t>Free 30-minute nutrition consults with a Registered Dietitian</a:t>
          </a:r>
        </a:p>
      </dgm:t>
    </dgm:pt>
    <dgm:pt modelId="{8AFA437A-78DF-4CA8-8B04-1F2C9202BC8C}" type="parTrans" cxnId="{9EF2BD8A-3E7C-4E38-AAA2-33733397758D}">
      <dgm:prSet/>
      <dgm:spPr/>
      <dgm:t>
        <a:bodyPr/>
        <a:lstStyle/>
        <a:p>
          <a:endParaRPr lang="en-US"/>
        </a:p>
      </dgm:t>
    </dgm:pt>
    <dgm:pt modelId="{46D7D38D-A51E-418E-9077-0CDF22D1C4CC}" type="sibTrans" cxnId="{9EF2BD8A-3E7C-4E38-AAA2-33733397758D}">
      <dgm:prSet/>
      <dgm:spPr/>
      <dgm:t>
        <a:bodyPr/>
        <a:lstStyle/>
        <a:p>
          <a:endParaRPr lang="en-US"/>
        </a:p>
      </dgm:t>
    </dgm:pt>
    <dgm:pt modelId="{CD48F08C-8EF1-46D5-A40E-672DA8C5026E}">
      <dgm:prSet/>
      <dgm:spPr/>
      <dgm:t>
        <a:bodyPr/>
        <a:lstStyle/>
        <a:p>
          <a:r>
            <a:rPr lang="en-US"/>
            <a:t>Email </a:t>
          </a:r>
          <a:r>
            <a:rPr lang="en-US">
              <a:hlinkClick xmlns:r="http://schemas.openxmlformats.org/officeDocument/2006/relationships" r:id="rId1"/>
            </a:rPr>
            <a:t>info@achievingyourbest.net</a:t>
          </a:r>
          <a:endParaRPr lang="en-US"/>
        </a:p>
      </dgm:t>
    </dgm:pt>
    <dgm:pt modelId="{FC2C92FD-33ED-4BDD-A7EB-A0F0CECD7EC8}" type="parTrans" cxnId="{8B4D128F-04C0-4B19-A5DE-7C1CD48AE58D}">
      <dgm:prSet/>
      <dgm:spPr/>
      <dgm:t>
        <a:bodyPr/>
        <a:lstStyle/>
        <a:p>
          <a:endParaRPr lang="en-US"/>
        </a:p>
      </dgm:t>
    </dgm:pt>
    <dgm:pt modelId="{CADF2258-41AA-4432-A776-5719500C216D}" type="sibTrans" cxnId="{8B4D128F-04C0-4B19-A5DE-7C1CD48AE58D}">
      <dgm:prSet/>
      <dgm:spPr/>
      <dgm:t>
        <a:bodyPr/>
        <a:lstStyle/>
        <a:p>
          <a:endParaRPr lang="en-US"/>
        </a:p>
      </dgm:t>
    </dgm:pt>
    <dgm:pt modelId="{F161E909-9400-489C-9A0C-D5842994399F}">
      <dgm:prSet/>
      <dgm:spPr/>
      <dgm:t>
        <a:bodyPr/>
        <a:lstStyle/>
        <a:p>
          <a:r>
            <a:rPr lang="en-US"/>
            <a:t>Call 417-720-3670</a:t>
          </a:r>
        </a:p>
      </dgm:t>
    </dgm:pt>
    <dgm:pt modelId="{CE6C99BE-53D9-4BE2-896D-FE266908050A}" type="parTrans" cxnId="{4CE0603A-7AF2-49B6-B330-93B19D4EDD92}">
      <dgm:prSet/>
      <dgm:spPr/>
      <dgm:t>
        <a:bodyPr/>
        <a:lstStyle/>
        <a:p>
          <a:endParaRPr lang="en-US"/>
        </a:p>
      </dgm:t>
    </dgm:pt>
    <dgm:pt modelId="{BD6E5E41-C3EB-4174-A687-C8DA3393B566}" type="sibTrans" cxnId="{4CE0603A-7AF2-49B6-B330-93B19D4EDD92}">
      <dgm:prSet/>
      <dgm:spPr/>
      <dgm:t>
        <a:bodyPr/>
        <a:lstStyle/>
        <a:p>
          <a:endParaRPr lang="en-US"/>
        </a:p>
      </dgm:t>
    </dgm:pt>
    <dgm:pt modelId="{2C785077-E1DE-41A9-9F37-ADCEEF9B74A7}" type="pres">
      <dgm:prSet presAssocID="{763F3463-9F5F-46D1-9D98-6A7B607911A6}" presName="root" presStyleCnt="0">
        <dgm:presLayoutVars>
          <dgm:dir/>
          <dgm:resizeHandles val="exact"/>
        </dgm:presLayoutVars>
      </dgm:prSet>
      <dgm:spPr/>
    </dgm:pt>
    <dgm:pt modelId="{66D8BCD8-DC0F-40FC-86ED-E479B8DB6735}" type="pres">
      <dgm:prSet presAssocID="{CCE603BE-DD2C-47B2-8080-7280EB28E0F5}" presName="compNode" presStyleCnt="0"/>
      <dgm:spPr/>
    </dgm:pt>
    <dgm:pt modelId="{E30977EE-9E77-4572-B8FC-A476C533ED8C}" type="pres">
      <dgm:prSet presAssocID="{CCE603BE-DD2C-47B2-8080-7280EB28E0F5}" presName="bgRect" presStyleLbl="bgShp" presStyleIdx="0" presStyleCnt="4"/>
      <dgm:spPr/>
    </dgm:pt>
    <dgm:pt modelId="{1FC9C43C-32BB-4D5B-B263-D8D622F42458}" type="pres">
      <dgm:prSet presAssocID="{CCE603BE-DD2C-47B2-8080-7280EB28E0F5}"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9C5FF90C-01F6-44BE-BA96-B7FB518A3A85}" type="pres">
      <dgm:prSet presAssocID="{CCE603BE-DD2C-47B2-8080-7280EB28E0F5}" presName="spaceRect" presStyleCnt="0"/>
      <dgm:spPr/>
    </dgm:pt>
    <dgm:pt modelId="{E5F42DA9-75D6-4803-99EF-D4BF75A53577}" type="pres">
      <dgm:prSet presAssocID="{CCE603BE-DD2C-47B2-8080-7280EB28E0F5}" presName="parTx" presStyleLbl="revTx" presStyleIdx="0" presStyleCnt="4">
        <dgm:presLayoutVars>
          <dgm:chMax val="0"/>
          <dgm:chPref val="0"/>
        </dgm:presLayoutVars>
      </dgm:prSet>
      <dgm:spPr/>
    </dgm:pt>
    <dgm:pt modelId="{C49C0FD6-327B-4C30-A27F-60C727BEFD0A}" type="pres">
      <dgm:prSet presAssocID="{296375AA-1F79-4F28-B5DE-6FA3AF7FE9EA}" presName="sibTrans" presStyleCnt="0"/>
      <dgm:spPr/>
    </dgm:pt>
    <dgm:pt modelId="{2BFBF860-C1B4-4A0A-8B4F-E2FCE5DA7A89}" type="pres">
      <dgm:prSet presAssocID="{C698F00E-8EEF-43EF-ABA1-0CA708B5FA52}" presName="compNode" presStyleCnt="0"/>
      <dgm:spPr/>
    </dgm:pt>
    <dgm:pt modelId="{D350A2D6-0270-4CA9-B5DC-0A52F1B446A8}" type="pres">
      <dgm:prSet presAssocID="{C698F00E-8EEF-43EF-ABA1-0CA708B5FA52}" presName="bgRect" presStyleLbl="bgShp" presStyleIdx="1" presStyleCnt="4"/>
      <dgm:spPr/>
    </dgm:pt>
    <dgm:pt modelId="{613F0394-19E9-4E91-8F8A-44C95B5CD3B5}" type="pres">
      <dgm:prSet presAssocID="{C698F00E-8EEF-43EF-ABA1-0CA708B5FA52}"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erson Eating"/>
        </a:ext>
      </dgm:extLst>
    </dgm:pt>
    <dgm:pt modelId="{72DF175A-9F87-47E1-9D79-BB179107C905}" type="pres">
      <dgm:prSet presAssocID="{C698F00E-8EEF-43EF-ABA1-0CA708B5FA52}" presName="spaceRect" presStyleCnt="0"/>
      <dgm:spPr/>
    </dgm:pt>
    <dgm:pt modelId="{A01248C8-A3C2-4B6E-AC87-BE0F73E22C11}" type="pres">
      <dgm:prSet presAssocID="{C698F00E-8EEF-43EF-ABA1-0CA708B5FA52}" presName="parTx" presStyleLbl="revTx" presStyleIdx="1" presStyleCnt="4">
        <dgm:presLayoutVars>
          <dgm:chMax val="0"/>
          <dgm:chPref val="0"/>
        </dgm:presLayoutVars>
      </dgm:prSet>
      <dgm:spPr/>
    </dgm:pt>
    <dgm:pt modelId="{6597E40A-6409-4C65-A9EB-79723224907B}" type="pres">
      <dgm:prSet presAssocID="{46D7D38D-A51E-418E-9077-0CDF22D1C4CC}" presName="sibTrans" presStyleCnt="0"/>
      <dgm:spPr/>
    </dgm:pt>
    <dgm:pt modelId="{6D8A453F-4847-4AB9-A9DA-BFC49F3CB01D}" type="pres">
      <dgm:prSet presAssocID="{CD48F08C-8EF1-46D5-A40E-672DA8C5026E}" presName="compNode" presStyleCnt="0"/>
      <dgm:spPr/>
    </dgm:pt>
    <dgm:pt modelId="{B9546660-0265-495B-B389-2C3B2C864EBE}" type="pres">
      <dgm:prSet presAssocID="{CD48F08C-8EF1-46D5-A40E-672DA8C5026E}" presName="bgRect" presStyleLbl="bgShp" presStyleIdx="2" presStyleCnt="4"/>
      <dgm:spPr/>
    </dgm:pt>
    <dgm:pt modelId="{84512DF0-73C7-409C-8905-2834B1705C1D}" type="pres">
      <dgm:prSet presAssocID="{CD48F08C-8EF1-46D5-A40E-672DA8C5026E}"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mail"/>
        </a:ext>
      </dgm:extLst>
    </dgm:pt>
    <dgm:pt modelId="{9A808F59-CA47-4904-9814-0CBB78153083}" type="pres">
      <dgm:prSet presAssocID="{CD48F08C-8EF1-46D5-A40E-672DA8C5026E}" presName="spaceRect" presStyleCnt="0"/>
      <dgm:spPr/>
    </dgm:pt>
    <dgm:pt modelId="{00452074-54D0-4A2D-85D6-16195B13031E}" type="pres">
      <dgm:prSet presAssocID="{CD48F08C-8EF1-46D5-A40E-672DA8C5026E}" presName="parTx" presStyleLbl="revTx" presStyleIdx="2" presStyleCnt="4">
        <dgm:presLayoutVars>
          <dgm:chMax val="0"/>
          <dgm:chPref val="0"/>
        </dgm:presLayoutVars>
      </dgm:prSet>
      <dgm:spPr/>
    </dgm:pt>
    <dgm:pt modelId="{33CE28B9-3227-4FF1-A08C-09B5738F99DE}" type="pres">
      <dgm:prSet presAssocID="{CADF2258-41AA-4432-A776-5719500C216D}" presName="sibTrans" presStyleCnt="0"/>
      <dgm:spPr/>
    </dgm:pt>
    <dgm:pt modelId="{4263E219-429D-4BD5-8EE2-0906158D13DA}" type="pres">
      <dgm:prSet presAssocID="{F161E909-9400-489C-9A0C-D5842994399F}" presName="compNode" presStyleCnt="0"/>
      <dgm:spPr/>
    </dgm:pt>
    <dgm:pt modelId="{C6C10934-7CD7-4F65-8A11-BDEDB0D7C931}" type="pres">
      <dgm:prSet presAssocID="{F161E909-9400-489C-9A0C-D5842994399F}" presName="bgRect" presStyleLbl="bgShp" presStyleIdx="3" presStyleCnt="4"/>
      <dgm:spPr/>
    </dgm:pt>
    <dgm:pt modelId="{35292A99-7AA9-4FA9-84AB-67E241632B25}" type="pres">
      <dgm:prSet presAssocID="{F161E909-9400-489C-9A0C-D5842994399F}"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peaker Phone"/>
        </a:ext>
      </dgm:extLst>
    </dgm:pt>
    <dgm:pt modelId="{46E9C134-0974-4F7B-8E91-6A3885E46921}" type="pres">
      <dgm:prSet presAssocID="{F161E909-9400-489C-9A0C-D5842994399F}" presName="spaceRect" presStyleCnt="0"/>
      <dgm:spPr/>
    </dgm:pt>
    <dgm:pt modelId="{2EF95087-28AE-43F6-95E9-5FEECE687F67}" type="pres">
      <dgm:prSet presAssocID="{F161E909-9400-489C-9A0C-D5842994399F}" presName="parTx" presStyleLbl="revTx" presStyleIdx="3" presStyleCnt="4">
        <dgm:presLayoutVars>
          <dgm:chMax val="0"/>
          <dgm:chPref val="0"/>
        </dgm:presLayoutVars>
      </dgm:prSet>
      <dgm:spPr/>
    </dgm:pt>
  </dgm:ptLst>
  <dgm:cxnLst>
    <dgm:cxn modelId="{78A3F306-1834-40F8-9CD3-7AEA8605451E}" srcId="{763F3463-9F5F-46D1-9D98-6A7B607911A6}" destId="{CCE603BE-DD2C-47B2-8080-7280EB28E0F5}" srcOrd="0" destOrd="0" parTransId="{BCE33BBE-D777-4230-A391-9A403F1202A2}" sibTransId="{296375AA-1F79-4F28-B5DE-6FA3AF7FE9EA}"/>
    <dgm:cxn modelId="{4CE0603A-7AF2-49B6-B330-93B19D4EDD92}" srcId="{763F3463-9F5F-46D1-9D98-6A7B607911A6}" destId="{F161E909-9400-489C-9A0C-D5842994399F}" srcOrd="3" destOrd="0" parTransId="{CE6C99BE-53D9-4BE2-896D-FE266908050A}" sibTransId="{BD6E5E41-C3EB-4174-A687-C8DA3393B566}"/>
    <dgm:cxn modelId="{704F9E66-B4F1-4307-A6B5-53C5EBF4B89C}" type="presOf" srcId="{C698F00E-8EEF-43EF-ABA1-0CA708B5FA52}" destId="{A01248C8-A3C2-4B6E-AC87-BE0F73E22C11}" srcOrd="0" destOrd="0" presId="urn:microsoft.com/office/officeart/2018/2/layout/IconVerticalSolidList"/>
    <dgm:cxn modelId="{75BB8E78-2919-4707-BE6C-0DD5F07978A6}" type="presOf" srcId="{CCE603BE-DD2C-47B2-8080-7280EB28E0F5}" destId="{E5F42DA9-75D6-4803-99EF-D4BF75A53577}" srcOrd="0" destOrd="0" presId="urn:microsoft.com/office/officeart/2018/2/layout/IconVerticalSolidList"/>
    <dgm:cxn modelId="{9EF2BD8A-3E7C-4E38-AAA2-33733397758D}" srcId="{763F3463-9F5F-46D1-9D98-6A7B607911A6}" destId="{C698F00E-8EEF-43EF-ABA1-0CA708B5FA52}" srcOrd="1" destOrd="0" parTransId="{8AFA437A-78DF-4CA8-8B04-1F2C9202BC8C}" sibTransId="{46D7D38D-A51E-418E-9077-0CDF22D1C4CC}"/>
    <dgm:cxn modelId="{CD99878B-F0B3-49A0-A95B-CBBA01B00205}" type="presOf" srcId="{763F3463-9F5F-46D1-9D98-6A7B607911A6}" destId="{2C785077-E1DE-41A9-9F37-ADCEEF9B74A7}" srcOrd="0" destOrd="0" presId="urn:microsoft.com/office/officeart/2018/2/layout/IconVerticalSolidList"/>
    <dgm:cxn modelId="{8B4D128F-04C0-4B19-A5DE-7C1CD48AE58D}" srcId="{763F3463-9F5F-46D1-9D98-6A7B607911A6}" destId="{CD48F08C-8EF1-46D5-A40E-672DA8C5026E}" srcOrd="2" destOrd="0" parTransId="{FC2C92FD-33ED-4BDD-A7EB-A0F0CECD7EC8}" sibTransId="{CADF2258-41AA-4432-A776-5719500C216D}"/>
    <dgm:cxn modelId="{2B03A29F-E66B-46E7-A855-53AEAAA49D31}" type="presOf" srcId="{CD48F08C-8EF1-46D5-A40E-672DA8C5026E}" destId="{00452074-54D0-4A2D-85D6-16195B13031E}" srcOrd="0" destOrd="0" presId="urn:microsoft.com/office/officeart/2018/2/layout/IconVerticalSolidList"/>
    <dgm:cxn modelId="{02E7B7E7-4B7F-4BEF-8852-333E19C5FBE3}" type="presOf" srcId="{F161E909-9400-489C-9A0C-D5842994399F}" destId="{2EF95087-28AE-43F6-95E9-5FEECE687F67}" srcOrd="0" destOrd="0" presId="urn:microsoft.com/office/officeart/2018/2/layout/IconVerticalSolidList"/>
    <dgm:cxn modelId="{FA22BAC7-D5AC-4C19-8B89-BD066450C120}" type="presParOf" srcId="{2C785077-E1DE-41A9-9F37-ADCEEF9B74A7}" destId="{66D8BCD8-DC0F-40FC-86ED-E479B8DB6735}" srcOrd="0" destOrd="0" presId="urn:microsoft.com/office/officeart/2018/2/layout/IconVerticalSolidList"/>
    <dgm:cxn modelId="{B8B25156-1B44-49FA-838F-905572895A37}" type="presParOf" srcId="{66D8BCD8-DC0F-40FC-86ED-E479B8DB6735}" destId="{E30977EE-9E77-4572-B8FC-A476C533ED8C}" srcOrd="0" destOrd="0" presId="urn:microsoft.com/office/officeart/2018/2/layout/IconVerticalSolidList"/>
    <dgm:cxn modelId="{0F086597-4B66-40F9-BDDF-C916616A9D3A}" type="presParOf" srcId="{66D8BCD8-DC0F-40FC-86ED-E479B8DB6735}" destId="{1FC9C43C-32BB-4D5B-B263-D8D622F42458}" srcOrd="1" destOrd="0" presId="urn:microsoft.com/office/officeart/2018/2/layout/IconVerticalSolidList"/>
    <dgm:cxn modelId="{E54C55B7-6524-4882-9656-09551D460CA4}" type="presParOf" srcId="{66D8BCD8-DC0F-40FC-86ED-E479B8DB6735}" destId="{9C5FF90C-01F6-44BE-BA96-B7FB518A3A85}" srcOrd="2" destOrd="0" presId="urn:microsoft.com/office/officeart/2018/2/layout/IconVerticalSolidList"/>
    <dgm:cxn modelId="{C785BEDE-C02D-4D21-AE78-41F1C752B9C5}" type="presParOf" srcId="{66D8BCD8-DC0F-40FC-86ED-E479B8DB6735}" destId="{E5F42DA9-75D6-4803-99EF-D4BF75A53577}" srcOrd="3" destOrd="0" presId="urn:microsoft.com/office/officeart/2018/2/layout/IconVerticalSolidList"/>
    <dgm:cxn modelId="{25E6E1B5-6390-429A-998A-26CB8B8AF750}" type="presParOf" srcId="{2C785077-E1DE-41A9-9F37-ADCEEF9B74A7}" destId="{C49C0FD6-327B-4C30-A27F-60C727BEFD0A}" srcOrd="1" destOrd="0" presId="urn:microsoft.com/office/officeart/2018/2/layout/IconVerticalSolidList"/>
    <dgm:cxn modelId="{EA8B6093-9F52-44A4-B0B4-C9DEB6633F36}" type="presParOf" srcId="{2C785077-E1DE-41A9-9F37-ADCEEF9B74A7}" destId="{2BFBF860-C1B4-4A0A-8B4F-E2FCE5DA7A89}" srcOrd="2" destOrd="0" presId="urn:microsoft.com/office/officeart/2018/2/layout/IconVerticalSolidList"/>
    <dgm:cxn modelId="{5FCE5877-96B8-434D-A3EE-6CC4F20AB455}" type="presParOf" srcId="{2BFBF860-C1B4-4A0A-8B4F-E2FCE5DA7A89}" destId="{D350A2D6-0270-4CA9-B5DC-0A52F1B446A8}" srcOrd="0" destOrd="0" presId="urn:microsoft.com/office/officeart/2018/2/layout/IconVerticalSolidList"/>
    <dgm:cxn modelId="{FD19F29A-237D-4450-8C61-D7FF73A7B75D}" type="presParOf" srcId="{2BFBF860-C1B4-4A0A-8B4F-E2FCE5DA7A89}" destId="{613F0394-19E9-4E91-8F8A-44C95B5CD3B5}" srcOrd="1" destOrd="0" presId="urn:microsoft.com/office/officeart/2018/2/layout/IconVerticalSolidList"/>
    <dgm:cxn modelId="{171E91DB-9BD4-49B4-BC0C-03772484FFCB}" type="presParOf" srcId="{2BFBF860-C1B4-4A0A-8B4F-E2FCE5DA7A89}" destId="{72DF175A-9F87-47E1-9D79-BB179107C905}" srcOrd="2" destOrd="0" presId="urn:microsoft.com/office/officeart/2018/2/layout/IconVerticalSolidList"/>
    <dgm:cxn modelId="{605D2A83-83DE-4189-8460-228DA2EA5682}" type="presParOf" srcId="{2BFBF860-C1B4-4A0A-8B4F-E2FCE5DA7A89}" destId="{A01248C8-A3C2-4B6E-AC87-BE0F73E22C11}" srcOrd="3" destOrd="0" presId="urn:microsoft.com/office/officeart/2018/2/layout/IconVerticalSolidList"/>
    <dgm:cxn modelId="{373FF533-F334-4827-BEFD-0EF92594BF0A}" type="presParOf" srcId="{2C785077-E1DE-41A9-9F37-ADCEEF9B74A7}" destId="{6597E40A-6409-4C65-A9EB-79723224907B}" srcOrd="3" destOrd="0" presId="urn:microsoft.com/office/officeart/2018/2/layout/IconVerticalSolidList"/>
    <dgm:cxn modelId="{4DC354ED-4FC8-43B7-B9E5-5ADA187F6C69}" type="presParOf" srcId="{2C785077-E1DE-41A9-9F37-ADCEEF9B74A7}" destId="{6D8A453F-4847-4AB9-A9DA-BFC49F3CB01D}" srcOrd="4" destOrd="0" presId="urn:microsoft.com/office/officeart/2018/2/layout/IconVerticalSolidList"/>
    <dgm:cxn modelId="{5F07D9AC-1FEA-47C9-879F-604E0AAFB8BB}" type="presParOf" srcId="{6D8A453F-4847-4AB9-A9DA-BFC49F3CB01D}" destId="{B9546660-0265-495B-B389-2C3B2C864EBE}" srcOrd="0" destOrd="0" presId="urn:microsoft.com/office/officeart/2018/2/layout/IconVerticalSolidList"/>
    <dgm:cxn modelId="{BFD6F222-426A-4D2E-B220-8030CE03F695}" type="presParOf" srcId="{6D8A453F-4847-4AB9-A9DA-BFC49F3CB01D}" destId="{84512DF0-73C7-409C-8905-2834B1705C1D}" srcOrd="1" destOrd="0" presId="urn:microsoft.com/office/officeart/2018/2/layout/IconVerticalSolidList"/>
    <dgm:cxn modelId="{BF1C6D04-AA9F-4F67-AA77-F2E5F4ED139E}" type="presParOf" srcId="{6D8A453F-4847-4AB9-A9DA-BFC49F3CB01D}" destId="{9A808F59-CA47-4904-9814-0CBB78153083}" srcOrd="2" destOrd="0" presId="urn:microsoft.com/office/officeart/2018/2/layout/IconVerticalSolidList"/>
    <dgm:cxn modelId="{A35F647B-EDFA-4073-8E87-2932C65D0F6F}" type="presParOf" srcId="{6D8A453F-4847-4AB9-A9DA-BFC49F3CB01D}" destId="{00452074-54D0-4A2D-85D6-16195B13031E}" srcOrd="3" destOrd="0" presId="urn:microsoft.com/office/officeart/2018/2/layout/IconVerticalSolidList"/>
    <dgm:cxn modelId="{2D807D99-C5C9-472B-8FC9-60462C2733E4}" type="presParOf" srcId="{2C785077-E1DE-41A9-9F37-ADCEEF9B74A7}" destId="{33CE28B9-3227-4FF1-A08C-09B5738F99DE}" srcOrd="5" destOrd="0" presId="urn:microsoft.com/office/officeart/2018/2/layout/IconVerticalSolidList"/>
    <dgm:cxn modelId="{F4042A91-D8A0-495F-87F9-1B0F61974FCC}" type="presParOf" srcId="{2C785077-E1DE-41A9-9F37-ADCEEF9B74A7}" destId="{4263E219-429D-4BD5-8EE2-0906158D13DA}" srcOrd="6" destOrd="0" presId="urn:microsoft.com/office/officeart/2018/2/layout/IconVerticalSolidList"/>
    <dgm:cxn modelId="{6AA3EB36-A1B4-470E-9F9B-1FE0436686AC}" type="presParOf" srcId="{4263E219-429D-4BD5-8EE2-0906158D13DA}" destId="{C6C10934-7CD7-4F65-8A11-BDEDB0D7C931}" srcOrd="0" destOrd="0" presId="urn:microsoft.com/office/officeart/2018/2/layout/IconVerticalSolidList"/>
    <dgm:cxn modelId="{A894D562-64C2-45A5-B0C5-757EA99AE058}" type="presParOf" srcId="{4263E219-429D-4BD5-8EE2-0906158D13DA}" destId="{35292A99-7AA9-4FA9-84AB-67E241632B25}" srcOrd="1" destOrd="0" presId="urn:microsoft.com/office/officeart/2018/2/layout/IconVerticalSolidList"/>
    <dgm:cxn modelId="{52FA064B-0722-4636-B7BB-AFBCC3E38D09}" type="presParOf" srcId="{4263E219-429D-4BD5-8EE2-0906158D13DA}" destId="{46E9C134-0974-4F7B-8E91-6A3885E46921}" srcOrd="2" destOrd="0" presId="urn:microsoft.com/office/officeart/2018/2/layout/IconVerticalSolidList"/>
    <dgm:cxn modelId="{B94CEA00-1811-461D-AB92-7CADC69C514E}" type="presParOf" srcId="{4263E219-429D-4BD5-8EE2-0906158D13DA}" destId="{2EF95087-28AE-43F6-95E9-5FEECE687F6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C5A64-5754-47A1-97B5-12D21BEDB8E0}">
      <dsp:nvSpPr>
        <dsp:cNvPr id="0" name=""/>
        <dsp:cNvSpPr/>
      </dsp:nvSpPr>
      <dsp:spPr>
        <a:xfrm>
          <a:off x="0" y="2288"/>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9787B-7D6B-490A-B6F0-6F846A62553A}">
      <dsp:nvSpPr>
        <dsp:cNvPr id="0" name=""/>
        <dsp:cNvSpPr/>
      </dsp:nvSpPr>
      <dsp:spPr>
        <a:xfrm>
          <a:off x="350852" y="263253"/>
          <a:ext cx="637913" cy="637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FF7024-1336-4A3F-B075-FE04BC23B682}">
      <dsp:nvSpPr>
        <dsp:cNvPr id="0" name=""/>
        <dsp:cNvSpPr/>
      </dsp:nvSpPr>
      <dsp:spPr>
        <a:xfrm>
          <a:off x="1339618" y="2288"/>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dirty="0"/>
            <a:t>Train your gut!</a:t>
          </a:r>
        </a:p>
      </dsp:txBody>
      <dsp:txXfrm>
        <a:off x="1339618" y="2288"/>
        <a:ext cx="5024605" cy="1159843"/>
      </dsp:txXfrm>
    </dsp:sp>
    <dsp:sp modelId="{A8DEA382-FF25-4622-89E1-7890672129B1}">
      <dsp:nvSpPr>
        <dsp:cNvPr id="0" name=""/>
        <dsp:cNvSpPr/>
      </dsp:nvSpPr>
      <dsp:spPr>
        <a:xfrm>
          <a:off x="0" y="1452092"/>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A43EB-E0DD-497B-989C-940FB94D8DE5}">
      <dsp:nvSpPr>
        <dsp:cNvPr id="0" name=""/>
        <dsp:cNvSpPr/>
      </dsp:nvSpPr>
      <dsp:spPr>
        <a:xfrm>
          <a:off x="350852" y="1713057"/>
          <a:ext cx="637913" cy="637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2DEC88-F8D5-4938-9EE6-9B5A9015139C}">
      <dsp:nvSpPr>
        <dsp:cNvPr id="0" name=""/>
        <dsp:cNvSpPr/>
      </dsp:nvSpPr>
      <dsp:spPr>
        <a:xfrm>
          <a:off x="1339618" y="1452092"/>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Experiment to find out what works best for you</a:t>
          </a:r>
        </a:p>
      </dsp:txBody>
      <dsp:txXfrm>
        <a:off x="1339618" y="1452092"/>
        <a:ext cx="5024605" cy="1159843"/>
      </dsp:txXfrm>
    </dsp:sp>
    <dsp:sp modelId="{1B5F69F3-F443-4AA2-8190-EA940CDF0D14}">
      <dsp:nvSpPr>
        <dsp:cNvPr id="0" name=""/>
        <dsp:cNvSpPr/>
      </dsp:nvSpPr>
      <dsp:spPr>
        <a:xfrm>
          <a:off x="0" y="2901896"/>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FF349-C49A-462D-A272-830A6A68F452}">
      <dsp:nvSpPr>
        <dsp:cNvPr id="0" name=""/>
        <dsp:cNvSpPr/>
      </dsp:nvSpPr>
      <dsp:spPr>
        <a:xfrm>
          <a:off x="350852" y="3162861"/>
          <a:ext cx="637913" cy="637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75C6D4-3310-4830-A625-99A1ED0BFD92}">
      <dsp:nvSpPr>
        <dsp:cNvPr id="0" name=""/>
        <dsp:cNvSpPr/>
      </dsp:nvSpPr>
      <dsp:spPr>
        <a:xfrm>
          <a:off x="1339618" y="2901896"/>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Plan ahead</a:t>
          </a:r>
        </a:p>
      </dsp:txBody>
      <dsp:txXfrm>
        <a:off x="1339618" y="2901896"/>
        <a:ext cx="5024605" cy="1159843"/>
      </dsp:txXfrm>
    </dsp:sp>
    <dsp:sp modelId="{CD4B5215-2841-4933-9AF4-F578EE7FADB0}">
      <dsp:nvSpPr>
        <dsp:cNvPr id="0" name=""/>
        <dsp:cNvSpPr/>
      </dsp:nvSpPr>
      <dsp:spPr>
        <a:xfrm>
          <a:off x="0" y="4351700"/>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D0ECC1-D7BD-4552-9DCF-310707E5A81B}">
      <dsp:nvSpPr>
        <dsp:cNvPr id="0" name=""/>
        <dsp:cNvSpPr/>
      </dsp:nvSpPr>
      <dsp:spPr>
        <a:xfrm>
          <a:off x="350852" y="4612665"/>
          <a:ext cx="637913" cy="6379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8776D8-3F12-4FFA-B30B-87510C93F0F5}">
      <dsp:nvSpPr>
        <dsp:cNvPr id="0" name=""/>
        <dsp:cNvSpPr/>
      </dsp:nvSpPr>
      <dsp:spPr>
        <a:xfrm>
          <a:off x="1339618" y="4351700"/>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Keep track of what you are doing</a:t>
          </a:r>
        </a:p>
      </dsp:txBody>
      <dsp:txXfrm>
        <a:off x="1339618" y="4351700"/>
        <a:ext cx="5024605" cy="1159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C8D96-4F3C-4DCA-9756-5B85E8F3D950}">
      <dsp:nvSpPr>
        <dsp:cNvPr id="0" name=""/>
        <dsp:cNvSpPr/>
      </dsp:nvSpPr>
      <dsp:spPr>
        <a:xfrm>
          <a:off x="0" y="512363"/>
          <a:ext cx="1313306" cy="164532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Don’t do anything new</a:t>
          </a:r>
        </a:p>
      </dsp:txBody>
      <dsp:txXfrm>
        <a:off x="38465" y="550828"/>
        <a:ext cx="1236376" cy="1568391"/>
      </dsp:txXfrm>
    </dsp:sp>
    <dsp:sp modelId="{DAA27D9E-FBC5-4785-BF9D-9B8EAB5139BE}">
      <dsp:nvSpPr>
        <dsp:cNvPr id="0" name=""/>
        <dsp:cNvSpPr/>
      </dsp:nvSpPr>
      <dsp:spPr>
        <a:xfrm>
          <a:off x="1444637" y="1172173"/>
          <a:ext cx="278421" cy="325700"/>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444637" y="1237313"/>
        <a:ext cx="194895" cy="195420"/>
      </dsp:txXfrm>
    </dsp:sp>
    <dsp:sp modelId="{1A40B83E-CBF8-4812-A59B-B7CF92A8D21B}">
      <dsp:nvSpPr>
        <dsp:cNvPr id="0" name=""/>
        <dsp:cNvSpPr/>
      </dsp:nvSpPr>
      <dsp:spPr>
        <a:xfrm>
          <a:off x="1838629" y="512363"/>
          <a:ext cx="1313306" cy="164532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Don’t eat heavy or hard to digest foods</a:t>
          </a:r>
        </a:p>
      </dsp:txBody>
      <dsp:txXfrm>
        <a:off x="1877094" y="550828"/>
        <a:ext cx="1236376" cy="1568391"/>
      </dsp:txXfrm>
    </dsp:sp>
    <dsp:sp modelId="{A3637C74-A8EA-4369-891B-30E3DA60D657}">
      <dsp:nvSpPr>
        <dsp:cNvPr id="0" name=""/>
        <dsp:cNvSpPr/>
      </dsp:nvSpPr>
      <dsp:spPr>
        <a:xfrm>
          <a:off x="3283267" y="1172173"/>
          <a:ext cx="278421" cy="325700"/>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283267" y="1237313"/>
        <a:ext cx="194895" cy="195420"/>
      </dsp:txXfrm>
    </dsp:sp>
    <dsp:sp modelId="{3B70DD26-5D87-4D8D-88A8-72CF4FE87876}">
      <dsp:nvSpPr>
        <dsp:cNvPr id="0" name=""/>
        <dsp:cNvSpPr/>
      </dsp:nvSpPr>
      <dsp:spPr>
        <a:xfrm>
          <a:off x="3677259" y="512363"/>
          <a:ext cx="1313306" cy="164532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Focus on easy to digest carbohydrates in small amounts</a:t>
          </a:r>
        </a:p>
      </dsp:txBody>
      <dsp:txXfrm>
        <a:off x="3715724" y="550828"/>
        <a:ext cx="1236376" cy="1568391"/>
      </dsp:txXfrm>
    </dsp:sp>
    <dsp:sp modelId="{E4A28DC6-8E2F-407E-B209-F209D7D3DB80}">
      <dsp:nvSpPr>
        <dsp:cNvPr id="0" name=""/>
        <dsp:cNvSpPr/>
      </dsp:nvSpPr>
      <dsp:spPr>
        <a:xfrm>
          <a:off x="5121897" y="1172173"/>
          <a:ext cx="278421" cy="325700"/>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121897" y="1237313"/>
        <a:ext cx="194895" cy="195420"/>
      </dsp:txXfrm>
    </dsp:sp>
    <dsp:sp modelId="{3633D412-D404-4827-80D0-67D5CA2BC0DE}">
      <dsp:nvSpPr>
        <dsp:cNvPr id="0" name=""/>
        <dsp:cNvSpPr/>
      </dsp:nvSpPr>
      <dsp:spPr>
        <a:xfrm>
          <a:off x="5515889" y="512363"/>
          <a:ext cx="1313306" cy="164532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Timing is very important</a:t>
          </a:r>
        </a:p>
      </dsp:txBody>
      <dsp:txXfrm>
        <a:off x="5554354" y="550828"/>
        <a:ext cx="1236376" cy="1568391"/>
      </dsp:txXfrm>
    </dsp:sp>
    <dsp:sp modelId="{1959E3A3-4607-42E5-809E-CB3959411CF3}">
      <dsp:nvSpPr>
        <dsp:cNvPr id="0" name=""/>
        <dsp:cNvSpPr/>
      </dsp:nvSpPr>
      <dsp:spPr>
        <a:xfrm>
          <a:off x="6960527" y="1172173"/>
          <a:ext cx="278421" cy="325700"/>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960527" y="1237313"/>
        <a:ext cx="194895" cy="195420"/>
      </dsp:txXfrm>
    </dsp:sp>
    <dsp:sp modelId="{6BBE035B-3086-460B-98DC-11B422E85C54}">
      <dsp:nvSpPr>
        <dsp:cNvPr id="0" name=""/>
        <dsp:cNvSpPr/>
      </dsp:nvSpPr>
      <dsp:spPr>
        <a:xfrm>
          <a:off x="7354519" y="512363"/>
          <a:ext cx="1313306" cy="164532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Short time between races – focus on easy to digest carbs and sip fluid</a:t>
          </a:r>
        </a:p>
      </dsp:txBody>
      <dsp:txXfrm>
        <a:off x="7392984" y="550828"/>
        <a:ext cx="1236376" cy="1568391"/>
      </dsp:txXfrm>
    </dsp:sp>
    <dsp:sp modelId="{96D4896D-7878-4132-91C3-2DED628AD23D}">
      <dsp:nvSpPr>
        <dsp:cNvPr id="0" name=""/>
        <dsp:cNvSpPr/>
      </dsp:nvSpPr>
      <dsp:spPr>
        <a:xfrm>
          <a:off x="8799156" y="1172173"/>
          <a:ext cx="278421" cy="325700"/>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799156" y="1237313"/>
        <a:ext cx="194895" cy="195420"/>
      </dsp:txXfrm>
    </dsp:sp>
    <dsp:sp modelId="{77C23F46-7A71-4CBE-8D0F-497DAD0908B3}">
      <dsp:nvSpPr>
        <dsp:cNvPr id="0" name=""/>
        <dsp:cNvSpPr/>
      </dsp:nvSpPr>
      <dsp:spPr>
        <a:xfrm>
          <a:off x="9193149" y="512363"/>
          <a:ext cx="1313306" cy="164532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Longer time between races – eat as soon as you can and have a little protein with healthy carbs and fluid</a:t>
          </a:r>
        </a:p>
      </dsp:txBody>
      <dsp:txXfrm>
        <a:off x="9231614" y="550828"/>
        <a:ext cx="1236376" cy="1568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CBE13-E961-4711-A9B3-1BE256C821CC}">
      <dsp:nvSpPr>
        <dsp:cNvPr id="0" name=""/>
        <dsp:cNvSpPr/>
      </dsp:nvSpPr>
      <dsp:spPr>
        <a:xfrm>
          <a:off x="2370" y="0"/>
          <a:ext cx="2484935"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Canned fruit/applesauce or fruit leathers</a:t>
          </a:r>
        </a:p>
      </dsp:txBody>
      <dsp:txXfrm>
        <a:off x="2370" y="1477670"/>
        <a:ext cx="2484935" cy="1477670"/>
      </dsp:txXfrm>
    </dsp:sp>
    <dsp:sp modelId="{74F15603-0148-45F5-BE88-51173AA63D4E}">
      <dsp:nvSpPr>
        <dsp:cNvPr id="0" name=""/>
        <dsp:cNvSpPr/>
      </dsp:nvSpPr>
      <dsp:spPr>
        <a:xfrm>
          <a:off x="629758" y="221650"/>
          <a:ext cx="1230160" cy="12301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83738-69F7-4196-872C-32AF708C74FB}">
      <dsp:nvSpPr>
        <dsp:cNvPr id="0" name=""/>
        <dsp:cNvSpPr/>
      </dsp:nvSpPr>
      <dsp:spPr>
        <a:xfrm>
          <a:off x="2561854" y="0"/>
          <a:ext cx="2484935"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Sports drinks, coconut water</a:t>
          </a:r>
        </a:p>
      </dsp:txBody>
      <dsp:txXfrm>
        <a:off x="2561854" y="1477670"/>
        <a:ext cx="2484935" cy="1477670"/>
      </dsp:txXfrm>
    </dsp:sp>
    <dsp:sp modelId="{603B6417-412A-4F83-BCE7-72750E69B9C3}">
      <dsp:nvSpPr>
        <dsp:cNvPr id="0" name=""/>
        <dsp:cNvSpPr/>
      </dsp:nvSpPr>
      <dsp:spPr>
        <a:xfrm>
          <a:off x="3189241" y="221650"/>
          <a:ext cx="1230160" cy="12301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716762-76EF-4D26-A443-72CD548C1BDB}">
      <dsp:nvSpPr>
        <dsp:cNvPr id="0" name=""/>
        <dsp:cNvSpPr/>
      </dsp:nvSpPr>
      <dsp:spPr>
        <a:xfrm>
          <a:off x="5121338" y="0"/>
          <a:ext cx="2484935"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Energy chews with caffeine</a:t>
          </a:r>
        </a:p>
      </dsp:txBody>
      <dsp:txXfrm>
        <a:off x="5121338" y="1477670"/>
        <a:ext cx="2484935" cy="1477670"/>
      </dsp:txXfrm>
    </dsp:sp>
    <dsp:sp modelId="{C0E93474-AE14-409F-8803-40287245BEB6}">
      <dsp:nvSpPr>
        <dsp:cNvPr id="0" name=""/>
        <dsp:cNvSpPr/>
      </dsp:nvSpPr>
      <dsp:spPr>
        <a:xfrm>
          <a:off x="5748725" y="221650"/>
          <a:ext cx="1230160" cy="12301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1860F5-B583-45CF-A8BD-EC0B28D388DE}">
      <dsp:nvSpPr>
        <dsp:cNvPr id="0" name=""/>
        <dsp:cNvSpPr/>
      </dsp:nvSpPr>
      <dsp:spPr>
        <a:xfrm>
          <a:off x="7680821" y="0"/>
          <a:ext cx="2484935"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Graham crackers or saltines</a:t>
          </a:r>
        </a:p>
      </dsp:txBody>
      <dsp:txXfrm>
        <a:off x="7680821" y="1477670"/>
        <a:ext cx="2484935" cy="1477670"/>
      </dsp:txXfrm>
    </dsp:sp>
    <dsp:sp modelId="{3EB9F07D-B805-4B9D-97A5-1AAA8BD3DE24}">
      <dsp:nvSpPr>
        <dsp:cNvPr id="0" name=""/>
        <dsp:cNvSpPr/>
      </dsp:nvSpPr>
      <dsp:spPr>
        <a:xfrm>
          <a:off x="8308209" y="221650"/>
          <a:ext cx="1230160" cy="123016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624E6A-98A4-408C-BA02-4FDABEF446BB}">
      <dsp:nvSpPr>
        <dsp:cNvPr id="0" name=""/>
        <dsp:cNvSpPr/>
      </dsp:nvSpPr>
      <dsp:spPr>
        <a:xfrm>
          <a:off x="406725" y="2955340"/>
          <a:ext cx="9354677" cy="554126"/>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1C45D-9491-4961-BC69-CCCBB5776830}">
      <dsp:nvSpPr>
        <dsp:cNvPr id="0" name=""/>
        <dsp:cNvSpPr/>
      </dsp:nvSpPr>
      <dsp:spPr>
        <a:xfrm>
          <a:off x="124" y="0"/>
          <a:ext cx="1653313"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Fresh fruit: bananas, apples, grapes</a:t>
          </a:r>
        </a:p>
      </dsp:txBody>
      <dsp:txXfrm>
        <a:off x="124" y="1477670"/>
        <a:ext cx="1653313" cy="1477670"/>
      </dsp:txXfrm>
    </dsp:sp>
    <dsp:sp modelId="{CDEAA756-B385-47A3-A5B8-055434004E13}">
      <dsp:nvSpPr>
        <dsp:cNvPr id="0" name=""/>
        <dsp:cNvSpPr/>
      </dsp:nvSpPr>
      <dsp:spPr>
        <a:xfrm>
          <a:off x="211700" y="221650"/>
          <a:ext cx="1230160" cy="12301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5B20EB-FE9B-4286-A6D5-7CCBA44D3276}">
      <dsp:nvSpPr>
        <dsp:cNvPr id="0" name=""/>
        <dsp:cNvSpPr/>
      </dsp:nvSpPr>
      <dsp:spPr>
        <a:xfrm>
          <a:off x="1703037" y="0"/>
          <a:ext cx="1653313"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Clif bar or granola bar</a:t>
          </a:r>
        </a:p>
      </dsp:txBody>
      <dsp:txXfrm>
        <a:off x="1703037" y="1477670"/>
        <a:ext cx="1653313" cy="1477670"/>
      </dsp:txXfrm>
    </dsp:sp>
    <dsp:sp modelId="{A9492CEF-C968-4323-9D0B-C36090C0D82F}">
      <dsp:nvSpPr>
        <dsp:cNvPr id="0" name=""/>
        <dsp:cNvSpPr/>
      </dsp:nvSpPr>
      <dsp:spPr>
        <a:xfrm>
          <a:off x="1914613" y="221650"/>
          <a:ext cx="1230160" cy="12301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CEB638-C910-4A0B-A59C-A70B4E666693}">
      <dsp:nvSpPr>
        <dsp:cNvPr id="0" name=""/>
        <dsp:cNvSpPr/>
      </dsp:nvSpPr>
      <dsp:spPr>
        <a:xfrm>
          <a:off x="3405950" y="0"/>
          <a:ext cx="1653313"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PB cracker sandwiches or cheese and crackers</a:t>
          </a:r>
        </a:p>
      </dsp:txBody>
      <dsp:txXfrm>
        <a:off x="3405950" y="1477670"/>
        <a:ext cx="1653313" cy="1477670"/>
      </dsp:txXfrm>
    </dsp:sp>
    <dsp:sp modelId="{E507D3C9-B25A-4C07-9FB9-6A119ADE262E}">
      <dsp:nvSpPr>
        <dsp:cNvPr id="0" name=""/>
        <dsp:cNvSpPr/>
      </dsp:nvSpPr>
      <dsp:spPr>
        <a:xfrm>
          <a:off x="3617527" y="221650"/>
          <a:ext cx="1230160" cy="12301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89BC21-F809-4F9B-BDCA-856CEBF93C59}">
      <dsp:nvSpPr>
        <dsp:cNvPr id="0" name=""/>
        <dsp:cNvSpPr/>
      </dsp:nvSpPr>
      <dsp:spPr>
        <a:xfrm>
          <a:off x="5108863" y="0"/>
          <a:ext cx="1653313"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String cheese or Babybel cheese</a:t>
          </a:r>
        </a:p>
      </dsp:txBody>
      <dsp:txXfrm>
        <a:off x="5108863" y="1477670"/>
        <a:ext cx="1653313" cy="1477670"/>
      </dsp:txXfrm>
    </dsp:sp>
    <dsp:sp modelId="{A3A9DE83-F38A-4465-84B6-D47F615BA007}">
      <dsp:nvSpPr>
        <dsp:cNvPr id="0" name=""/>
        <dsp:cNvSpPr/>
      </dsp:nvSpPr>
      <dsp:spPr>
        <a:xfrm>
          <a:off x="5320440" y="221650"/>
          <a:ext cx="1230160" cy="123016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E41E18-9CB4-4E43-B2CD-D7FD8867292F}">
      <dsp:nvSpPr>
        <dsp:cNvPr id="0" name=""/>
        <dsp:cNvSpPr/>
      </dsp:nvSpPr>
      <dsp:spPr>
        <a:xfrm>
          <a:off x="6811776" y="0"/>
          <a:ext cx="1653313"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Salted peanuts or other salted nuts</a:t>
          </a:r>
        </a:p>
      </dsp:txBody>
      <dsp:txXfrm>
        <a:off x="6811776" y="1477670"/>
        <a:ext cx="1653313" cy="1477670"/>
      </dsp:txXfrm>
    </dsp:sp>
    <dsp:sp modelId="{1D25CDE4-1151-43D8-AA3F-6D4934A716EA}">
      <dsp:nvSpPr>
        <dsp:cNvPr id="0" name=""/>
        <dsp:cNvSpPr/>
      </dsp:nvSpPr>
      <dsp:spPr>
        <a:xfrm>
          <a:off x="7023353" y="221650"/>
          <a:ext cx="1230160" cy="1230160"/>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3000" r="-5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0E99F9-15F4-4F1E-8EFF-247A7A7E016B}">
      <dsp:nvSpPr>
        <dsp:cNvPr id="0" name=""/>
        <dsp:cNvSpPr/>
      </dsp:nvSpPr>
      <dsp:spPr>
        <a:xfrm>
          <a:off x="8514690" y="0"/>
          <a:ext cx="1653313" cy="36941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Baked chips, pretzels, goldfish</a:t>
          </a:r>
        </a:p>
      </dsp:txBody>
      <dsp:txXfrm>
        <a:off x="8514690" y="1477670"/>
        <a:ext cx="1653313" cy="1477670"/>
      </dsp:txXfrm>
    </dsp:sp>
    <dsp:sp modelId="{A55FAF23-C4E2-4FF0-97C0-D279000B17F0}">
      <dsp:nvSpPr>
        <dsp:cNvPr id="0" name=""/>
        <dsp:cNvSpPr/>
      </dsp:nvSpPr>
      <dsp:spPr>
        <a:xfrm>
          <a:off x="8726266" y="221650"/>
          <a:ext cx="1230160" cy="1230160"/>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F4ABF6-8F13-4FC3-8E16-6F70ED47ECDD}">
      <dsp:nvSpPr>
        <dsp:cNvPr id="0" name=""/>
        <dsp:cNvSpPr/>
      </dsp:nvSpPr>
      <dsp:spPr>
        <a:xfrm>
          <a:off x="406725" y="2955340"/>
          <a:ext cx="9354677" cy="554126"/>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2AF72-12D1-4C33-9635-BB0D74EB91D7}">
      <dsp:nvSpPr>
        <dsp:cNvPr id="0" name=""/>
        <dsp:cNvSpPr/>
      </dsp:nvSpPr>
      <dsp:spPr>
        <a:xfrm>
          <a:off x="1531" y="267536"/>
          <a:ext cx="3057830" cy="1223132"/>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kern="1200" dirty="0"/>
            <a:t>Pre-workout – you need fluid and carbs</a:t>
          </a:r>
        </a:p>
      </dsp:txBody>
      <dsp:txXfrm>
        <a:off x="613097" y="267536"/>
        <a:ext cx="1834698" cy="1223132"/>
      </dsp:txXfrm>
    </dsp:sp>
    <dsp:sp modelId="{41C1C79D-3778-449A-821E-BA170FC74E38}">
      <dsp:nvSpPr>
        <dsp:cNvPr id="0" name=""/>
        <dsp:cNvSpPr/>
      </dsp:nvSpPr>
      <dsp:spPr>
        <a:xfrm>
          <a:off x="2661844" y="371503"/>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Have breakfast about 30 minutes before practice starts </a:t>
          </a:r>
        </a:p>
      </dsp:txBody>
      <dsp:txXfrm>
        <a:off x="3169444" y="371503"/>
        <a:ext cx="1522800" cy="1015199"/>
      </dsp:txXfrm>
    </dsp:sp>
    <dsp:sp modelId="{6740BDFE-3888-432E-AC0E-5917325384AB}">
      <dsp:nvSpPr>
        <dsp:cNvPr id="0" name=""/>
        <dsp:cNvSpPr/>
      </dsp:nvSpPr>
      <dsp:spPr>
        <a:xfrm>
          <a:off x="4844523" y="371503"/>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Focus on healthy carbohydrates</a:t>
          </a:r>
        </a:p>
      </dsp:txBody>
      <dsp:txXfrm>
        <a:off x="5352123" y="371503"/>
        <a:ext cx="1522800" cy="1015199"/>
      </dsp:txXfrm>
    </dsp:sp>
    <dsp:sp modelId="{432B36A4-FD24-489F-B8AB-C3EA1BC66ACA}">
      <dsp:nvSpPr>
        <dsp:cNvPr id="0" name=""/>
        <dsp:cNvSpPr/>
      </dsp:nvSpPr>
      <dsp:spPr>
        <a:xfrm>
          <a:off x="7027203" y="371503"/>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t" anchorCtr="0">
          <a:noAutofit/>
        </a:bodyPr>
        <a:lstStyle/>
        <a:p>
          <a:pPr marL="0" lvl="0" indent="0" algn="l" defTabSz="444500">
            <a:lnSpc>
              <a:spcPct val="90000"/>
            </a:lnSpc>
            <a:spcBef>
              <a:spcPct val="0"/>
            </a:spcBef>
            <a:spcAft>
              <a:spcPct val="35000"/>
            </a:spcAft>
            <a:buNone/>
          </a:pPr>
          <a:endParaRPr lang="en-US" sz="1000" kern="1200" dirty="0"/>
        </a:p>
        <a:p>
          <a:pPr marL="57150" lvl="1" indent="-57150" algn="l" defTabSz="355600">
            <a:lnSpc>
              <a:spcPct val="90000"/>
            </a:lnSpc>
            <a:spcBef>
              <a:spcPct val="0"/>
            </a:spcBef>
            <a:spcAft>
              <a:spcPct val="15000"/>
            </a:spcAft>
            <a:buChar char="•"/>
          </a:pPr>
          <a:r>
            <a:rPr lang="en-US" sz="800" kern="1200" dirty="0"/>
            <a:t>Granola bar or PB&amp;J sandwich</a:t>
          </a:r>
        </a:p>
        <a:p>
          <a:pPr marL="57150" lvl="1" indent="-57150" algn="l" defTabSz="355600">
            <a:lnSpc>
              <a:spcPct val="90000"/>
            </a:lnSpc>
            <a:spcBef>
              <a:spcPct val="0"/>
            </a:spcBef>
            <a:spcAft>
              <a:spcPct val="15000"/>
            </a:spcAft>
            <a:buChar char="•"/>
          </a:pPr>
          <a:r>
            <a:rPr lang="en-US" sz="800" kern="1200" dirty="0"/>
            <a:t>Banana and string cheese</a:t>
          </a:r>
        </a:p>
        <a:p>
          <a:pPr marL="57150" lvl="1" indent="-57150" algn="l" defTabSz="355600">
            <a:lnSpc>
              <a:spcPct val="90000"/>
            </a:lnSpc>
            <a:spcBef>
              <a:spcPct val="0"/>
            </a:spcBef>
            <a:spcAft>
              <a:spcPct val="15000"/>
            </a:spcAft>
            <a:buChar char="•"/>
          </a:pPr>
          <a:r>
            <a:rPr lang="en-US" sz="800" kern="1200" dirty="0"/>
            <a:t>Graham crackers and peanut butter</a:t>
          </a:r>
        </a:p>
        <a:p>
          <a:pPr marL="57150" lvl="1" indent="-57150" algn="l" defTabSz="355600">
            <a:lnSpc>
              <a:spcPct val="90000"/>
            </a:lnSpc>
            <a:spcBef>
              <a:spcPct val="0"/>
            </a:spcBef>
            <a:spcAft>
              <a:spcPct val="15000"/>
            </a:spcAft>
            <a:buChar char="•"/>
          </a:pPr>
          <a:r>
            <a:rPr lang="en-US" sz="800" kern="1200" dirty="0"/>
            <a:t>Brown rice cake with almond butter</a:t>
          </a:r>
        </a:p>
      </dsp:txBody>
      <dsp:txXfrm>
        <a:off x="7534803" y="371503"/>
        <a:ext cx="1522800" cy="1015199"/>
      </dsp:txXfrm>
    </dsp:sp>
    <dsp:sp modelId="{F85CA48B-7D94-467B-9402-DF6712E8F538}">
      <dsp:nvSpPr>
        <dsp:cNvPr id="0" name=""/>
        <dsp:cNvSpPr/>
      </dsp:nvSpPr>
      <dsp:spPr>
        <a:xfrm>
          <a:off x="9209883" y="371503"/>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Drink water or a sports drink 5 minutes before you start</a:t>
          </a:r>
        </a:p>
      </dsp:txBody>
      <dsp:txXfrm>
        <a:off x="9717483" y="371503"/>
        <a:ext cx="1522800" cy="1015199"/>
      </dsp:txXfrm>
    </dsp:sp>
    <dsp:sp modelId="{92410C32-F04D-4911-B498-58F43AB95865}">
      <dsp:nvSpPr>
        <dsp:cNvPr id="0" name=""/>
        <dsp:cNvSpPr/>
      </dsp:nvSpPr>
      <dsp:spPr>
        <a:xfrm>
          <a:off x="1531" y="1661907"/>
          <a:ext cx="3057830" cy="1223132"/>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kern="1200"/>
            <a:t>During workout – you need fluid, carbs, and electrolytes</a:t>
          </a:r>
        </a:p>
      </dsp:txBody>
      <dsp:txXfrm>
        <a:off x="613097" y="1661907"/>
        <a:ext cx="1834698" cy="1223132"/>
      </dsp:txXfrm>
    </dsp:sp>
    <dsp:sp modelId="{C92CB17D-4979-41E1-9570-074FC414AD95}">
      <dsp:nvSpPr>
        <dsp:cNvPr id="0" name=""/>
        <dsp:cNvSpPr/>
      </dsp:nvSpPr>
      <dsp:spPr>
        <a:xfrm>
          <a:off x="2661844" y="1765874"/>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During breaks, drink sports drink</a:t>
          </a:r>
        </a:p>
      </dsp:txBody>
      <dsp:txXfrm>
        <a:off x="3169444" y="1765874"/>
        <a:ext cx="1522800" cy="1015199"/>
      </dsp:txXfrm>
    </dsp:sp>
    <dsp:sp modelId="{C9414F90-A5FC-481B-AFD2-DFAFC2C6F61C}">
      <dsp:nvSpPr>
        <dsp:cNvPr id="0" name=""/>
        <dsp:cNvSpPr/>
      </dsp:nvSpPr>
      <dsp:spPr>
        <a:xfrm>
          <a:off x="4844523" y="1765874"/>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Drink something at least every 30 minutes for better absorption</a:t>
          </a:r>
        </a:p>
      </dsp:txBody>
      <dsp:txXfrm>
        <a:off x="5352123" y="1765874"/>
        <a:ext cx="1522800" cy="1015199"/>
      </dsp:txXfrm>
    </dsp:sp>
    <dsp:sp modelId="{BFD84263-C21D-49AE-A4A1-AC50767A828A}">
      <dsp:nvSpPr>
        <dsp:cNvPr id="0" name=""/>
        <dsp:cNvSpPr/>
      </dsp:nvSpPr>
      <dsp:spPr>
        <a:xfrm>
          <a:off x="1531" y="3056278"/>
          <a:ext cx="3057830" cy="1223132"/>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kern="1200"/>
            <a:t>Post-workout – you need fluid, carbs, electrolytes, and protein</a:t>
          </a:r>
        </a:p>
      </dsp:txBody>
      <dsp:txXfrm>
        <a:off x="613097" y="3056278"/>
        <a:ext cx="1834698" cy="1223132"/>
      </dsp:txXfrm>
    </dsp:sp>
    <dsp:sp modelId="{34822244-56FF-4F66-9D05-572CAD5B6384}">
      <dsp:nvSpPr>
        <dsp:cNvPr id="0" name=""/>
        <dsp:cNvSpPr/>
      </dsp:nvSpPr>
      <dsp:spPr>
        <a:xfrm>
          <a:off x="2661844" y="3160244"/>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Eat and drink immediately after getting out of the pool</a:t>
          </a:r>
        </a:p>
      </dsp:txBody>
      <dsp:txXfrm>
        <a:off x="3169444" y="3160244"/>
        <a:ext cx="1522800" cy="1015199"/>
      </dsp:txXfrm>
    </dsp:sp>
    <dsp:sp modelId="{A1E7AF8A-9EC0-437C-A795-B88F62FBD60A}">
      <dsp:nvSpPr>
        <dsp:cNvPr id="0" name=""/>
        <dsp:cNvSpPr/>
      </dsp:nvSpPr>
      <dsp:spPr>
        <a:xfrm>
          <a:off x="4844523" y="3160244"/>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t" anchorCtr="0">
          <a:noAutofit/>
        </a:bodyPr>
        <a:lstStyle/>
        <a:p>
          <a:pPr marL="0" lvl="0" indent="0" algn="l" defTabSz="444500">
            <a:lnSpc>
              <a:spcPct val="90000"/>
            </a:lnSpc>
            <a:spcBef>
              <a:spcPct val="0"/>
            </a:spcBef>
            <a:spcAft>
              <a:spcPct val="35000"/>
            </a:spcAft>
            <a:buNone/>
          </a:pPr>
          <a:endParaRPr lang="en-US" sz="1000" kern="1200" dirty="0"/>
        </a:p>
        <a:p>
          <a:pPr marL="57150" lvl="1" indent="-57150" algn="l" defTabSz="444500">
            <a:lnSpc>
              <a:spcPct val="90000"/>
            </a:lnSpc>
            <a:spcBef>
              <a:spcPct val="0"/>
            </a:spcBef>
            <a:spcAft>
              <a:spcPct val="15000"/>
            </a:spcAft>
            <a:buChar char="•"/>
          </a:pPr>
          <a:r>
            <a:rPr lang="en-US" sz="1000" kern="1200" dirty="0"/>
            <a:t>Chocolate milk</a:t>
          </a:r>
        </a:p>
        <a:p>
          <a:pPr marL="57150" lvl="1" indent="-57150" algn="l" defTabSz="444500">
            <a:lnSpc>
              <a:spcPct val="90000"/>
            </a:lnSpc>
            <a:spcBef>
              <a:spcPct val="0"/>
            </a:spcBef>
            <a:spcAft>
              <a:spcPct val="15000"/>
            </a:spcAft>
            <a:buChar char="•"/>
          </a:pPr>
          <a:r>
            <a:rPr lang="en-US" sz="1000" kern="1200" dirty="0"/>
            <a:t>Vanilla Greek yogurt</a:t>
          </a:r>
        </a:p>
        <a:p>
          <a:pPr marL="57150" lvl="1" indent="-57150" algn="l" defTabSz="444500">
            <a:lnSpc>
              <a:spcPct val="90000"/>
            </a:lnSpc>
            <a:spcBef>
              <a:spcPct val="0"/>
            </a:spcBef>
            <a:spcAft>
              <a:spcPct val="15000"/>
            </a:spcAft>
            <a:buChar char="•"/>
          </a:pPr>
          <a:r>
            <a:rPr lang="en-US" sz="1000" kern="1200" dirty="0" err="1"/>
            <a:t>Clif</a:t>
          </a:r>
          <a:r>
            <a:rPr lang="en-US" sz="1000" kern="1200" dirty="0"/>
            <a:t> bar and string cheese</a:t>
          </a:r>
        </a:p>
        <a:p>
          <a:pPr marL="57150" lvl="1" indent="-57150" algn="l" defTabSz="444500">
            <a:lnSpc>
              <a:spcPct val="90000"/>
            </a:lnSpc>
            <a:spcBef>
              <a:spcPct val="0"/>
            </a:spcBef>
            <a:spcAft>
              <a:spcPct val="15000"/>
            </a:spcAft>
            <a:buChar char="•"/>
          </a:pPr>
          <a:r>
            <a:rPr lang="en-US" sz="1000" kern="1200" dirty="0"/>
            <a:t>PB&amp;J sandwich and milk</a:t>
          </a:r>
        </a:p>
      </dsp:txBody>
      <dsp:txXfrm>
        <a:off x="5352123" y="3160244"/>
        <a:ext cx="1522800" cy="1015199"/>
      </dsp:txXfrm>
    </dsp:sp>
    <dsp:sp modelId="{E171C50F-8C8C-4081-BF56-9C33F661762E}">
      <dsp:nvSpPr>
        <dsp:cNvPr id="0" name=""/>
        <dsp:cNvSpPr/>
      </dsp:nvSpPr>
      <dsp:spPr>
        <a:xfrm>
          <a:off x="7027203" y="3160244"/>
          <a:ext cx="2537999" cy="1015199"/>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Within 1-2 hours after practice – have a meal or snack</a:t>
          </a:r>
        </a:p>
      </dsp:txBody>
      <dsp:txXfrm>
        <a:off x="7534803" y="3160244"/>
        <a:ext cx="1522800" cy="10151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87A63-CB1C-48EF-AF9B-C7EBAEF43E4B}">
      <dsp:nvSpPr>
        <dsp:cNvPr id="0" name=""/>
        <dsp:cNvSpPr/>
      </dsp:nvSpPr>
      <dsp:spPr>
        <a:xfrm>
          <a:off x="1501" y="448200"/>
          <a:ext cx="2999151" cy="1199660"/>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2-3 hours before practice</a:t>
          </a:r>
        </a:p>
      </dsp:txBody>
      <dsp:txXfrm>
        <a:off x="601331" y="448200"/>
        <a:ext cx="1799491" cy="1199660"/>
      </dsp:txXfrm>
    </dsp:sp>
    <dsp:sp modelId="{33CEEA51-5169-49F9-96AD-4669271ECD20}">
      <dsp:nvSpPr>
        <dsp:cNvPr id="0" name=""/>
        <dsp:cNvSpPr/>
      </dsp:nvSpPr>
      <dsp:spPr>
        <a:xfrm>
          <a:off x="2610763" y="550172"/>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Have a healthy meal with protein, carbs, and fat</a:t>
          </a:r>
        </a:p>
      </dsp:txBody>
      <dsp:txXfrm>
        <a:off x="3108622" y="550172"/>
        <a:ext cx="1493577" cy="995718"/>
      </dsp:txXfrm>
    </dsp:sp>
    <dsp:sp modelId="{BAFE7B1B-8E6C-4F92-B941-2FC358A2A837}">
      <dsp:nvSpPr>
        <dsp:cNvPr id="0" name=""/>
        <dsp:cNvSpPr/>
      </dsp:nvSpPr>
      <dsp:spPr>
        <a:xfrm>
          <a:off x="4751558" y="550172"/>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Yogurt with granola, fruit and nuts</a:t>
          </a:r>
        </a:p>
      </dsp:txBody>
      <dsp:txXfrm>
        <a:off x="5249417" y="550172"/>
        <a:ext cx="1493577" cy="995718"/>
      </dsp:txXfrm>
    </dsp:sp>
    <dsp:sp modelId="{5CF4A492-CB0E-4A02-849A-7AEAF7A75C15}">
      <dsp:nvSpPr>
        <dsp:cNvPr id="0" name=""/>
        <dsp:cNvSpPr/>
      </dsp:nvSpPr>
      <dsp:spPr>
        <a:xfrm>
          <a:off x="6892352" y="550172"/>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PB&amp;J sandwich, apple, and string cheese</a:t>
          </a:r>
        </a:p>
      </dsp:txBody>
      <dsp:txXfrm>
        <a:off x="7390211" y="550172"/>
        <a:ext cx="1493577" cy="995718"/>
      </dsp:txXfrm>
    </dsp:sp>
    <dsp:sp modelId="{D2954F2C-E3F7-4534-962D-B8193482B15C}">
      <dsp:nvSpPr>
        <dsp:cNvPr id="0" name=""/>
        <dsp:cNvSpPr/>
      </dsp:nvSpPr>
      <dsp:spPr>
        <a:xfrm>
          <a:off x="9033147" y="550172"/>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t>Regular lunch with sandwich or wrap, yogurt, fruit, veggies with dip, small treat</a:t>
          </a:r>
        </a:p>
      </dsp:txBody>
      <dsp:txXfrm>
        <a:off x="9531006" y="550172"/>
        <a:ext cx="1493577" cy="995718"/>
      </dsp:txXfrm>
    </dsp:sp>
    <dsp:sp modelId="{A3823FD0-050D-4B18-8236-4C79FCC00BAC}">
      <dsp:nvSpPr>
        <dsp:cNvPr id="0" name=""/>
        <dsp:cNvSpPr/>
      </dsp:nvSpPr>
      <dsp:spPr>
        <a:xfrm>
          <a:off x="1501" y="1815814"/>
          <a:ext cx="2999151" cy="1199660"/>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30 minutes pre-workout</a:t>
          </a:r>
        </a:p>
      </dsp:txBody>
      <dsp:txXfrm>
        <a:off x="601331" y="1815814"/>
        <a:ext cx="1799491" cy="1199660"/>
      </dsp:txXfrm>
    </dsp:sp>
    <dsp:sp modelId="{6300079F-B9CD-4645-B611-1686E202E588}">
      <dsp:nvSpPr>
        <dsp:cNvPr id="0" name=""/>
        <dsp:cNvSpPr/>
      </dsp:nvSpPr>
      <dsp:spPr>
        <a:xfrm>
          <a:off x="2610763" y="1917785"/>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Drink sports drink or water and have a snack</a:t>
          </a:r>
        </a:p>
      </dsp:txBody>
      <dsp:txXfrm>
        <a:off x="3108622" y="1917785"/>
        <a:ext cx="1493577" cy="995718"/>
      </dsp:txXfrm>
    </dsp:sp>
    <dsp:sp modelId="{E8FCFA6F-F8A6-4440-87B6-ED6E67F242FB}">
      <dsp:nvSpPr>
        <dsp:cNvPr id="0" name=""/>
        <dsp:cNvSpPr/>
      </dsp:nvSpPr>
      <dsp:spPr>
        <a:xfrm>
          <a:off x="4751558" y="1917785"/>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Graham crackers</a:t>
          </a:r>
        </a:p>
      </dsp:txBody>
      <dsp:txXfrm>
        <a:off x="5249417" y="1917785"/>
        <a:ext cx="1493577" cy="995718"/>
      </dsp:txXfrm>
    </dsp:sp>
    <dsp:sp modelId="{8B56D30E-6247-4D50-8A37-BEB31850254D}">
      <dsp:nvSpPr>
        <dsp:cNvPr id="0" name=""/>
        <dsp:cNvSpPr/>
      </dsp:nvSpPr>
      <dsp:spPr>
        <a:xfrm>
          <a:off x="6892352" y="1917785"/>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Banana</a:t>
          </a:r>
        </a:p>
      </dsp:txBody>
      <dsp:txXfrm>
        <a:off x="7390211" y="1917785"/>
        <a:ext cx="1493577" cy="995718"/>
      </dsp:txXfrm>
    </dsp:sp>
    <dsp:sp modelId="{BB56D9BD-08A5-44C1-9C45-129E163A0AA9}">
      <dsp:nvSpPr>
        <dsp:cNvPr id="0" name=""/>
        <dsp:cNvSpPr/>
      </dsp:nvSpPr>
      <dsp:spPr>
        <a:xfrm>
          <a:off x="9033147" y="1917785"/>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Granola bar</a:t>
          </a:r>
        </a:p>
      </dsp:txBody>
      <dsp:txXfrm>
        <a:off x="9531006" y="1917785"/>
        <a:ext cx="1493577" cy="995718"/>
      </dsp:txXfrm>
    </dsp:sp>
    <dsp:sp modelId="{89816FD2-2EE3-4DAF-9443-9350914FC92C}">
      <dsp:nvSpPr>
        <dsp:cNvPr id="0" name=""/>
        <dsp:cNvSpPr/>
      </dsp:nvSpPr>
      <dsp:spPr>
        <a:xfrm>
          <a:off x="1501" y="3183427"/>
          <a:ext cx="2999151" cy="1199660"/>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During workout &amp; post workout</a:t>
          </a:r>
        </a:p>
      </dsp:txBody>
      <dsp:txXfrm>
        <a:off x="601331" y="3183427"/>
        <a:ext cx="1799491" cy="1199660"/>
      </dsp:txXfrm>
    </dsp:sp>
    <dsp:sp modelId="{50CF8E0B-F6B1-4F86-9312-60800BDF382E}">
      <dsp:nvSpPr>
        <dsp:cNvPr id="0" name=""/>
        <dsp:cNvSpPr/>
      </dsp:nvSpPr>
      <dsp:spPr>
        <a:xfrm>
          <a:off x="2610763" y="3285398"/>
          <a:ext cx="2489295" cy="995718"/>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Same as morning practice</a:t>
          </a:r>
        </a:p>
      </dsp:txBody>
      <dsp:txXfrm>
        <a:off x="3108622" y="3285398"/>
        <a:ext cx="1493577" cy="9957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5E422-C747-40CF-BEA9-FBB3212699B4}">
      <dsp:nvSpPr>
        <dsp:cNvPr id="0" name=""/>
        <dsp:cNvSpPr/>
      </dsp:nvSpPr>
      <dsp:spPr>
        <a:xfrm>
          <a:off x="1314082" y="65080"/>
          <a:ext cx="1042988" cy="1042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721BF-4D81-4EAF-87D6-21EF133D7F86}">
      <dsp:nvSpPr>
        <dsp:cNvPr id="0" name=""/>
        <dsp:cNvSpPr/>
      </dsp:nvSpPr>
      <dsp:spPr>
        <a:xfrm>
          <a:off x="1533109" y="284108"/>
          <a:ext cx="604933" cy="6049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E6A477-FB17-4F06-A1DE-113BAA9328DE}">
      <dsp:nvSpPr>
        <dsp:cNvPr id="0" name=""/>
        <dsp:cNvSpPr/>
      </dsp:nvSpPr>
      <dsp:spPr>
        <a:xfrm>
          <a:off x="2580568" y="65080"/>
          <a:ext cx="2458473" cy="1042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Plan ahead</a:t>
          </a:r>
        </a:p>
      </dsp:txBody>
      <dsp:txXfrm>
        <a:off x="2580568" y="65080"/>
        <a:ext cx="2458473" cy="1042988"/>
      </dsp:txXfrm>
    </dsp:sp>
    <dsp:sp modelId="{87E85DCA-C7F3-4CBA-AF66-2F028FB405F3}">
      <dsp:nvSpPr>
        <dsp:cNvPr id="0" name=""/>
        <dsp:cNvSpPr/>
      </dsp:nvSpPr>
      <dsp:spPr>
        <a:xfrm>
          <a:off x="5467413" y="65080"/>
          <a:ext cx="1042988" cy="1042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35475D-E83B-4007-89DA-4E38F9E8BE5B}">
      <dsp:nvSpPr>
        <dsp:cNvPr id="0" name=""/>
        <dsp:cNvSpPr/>
      </dsp:nvSpPr>
      <dsp:spPr>
        <a:xfrm>
          <a:off x="5686440" y="284108"/>
          <a:ext cx="604933" cy="6049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5FE3B-C841-4E00-A958-2262B11864EA}">
      <dsp:nvSpPr>
        <dsp:cNvPr id="0" name=""/>
        <dsp:cNvSpPr/>
      </dsp:nvSpPr>
      <dsp:spPr>
        <a:xfrm>
          <a:off x="6733899" y="65080"/>
          <a:ext cx="2458473" cy="1042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Be consistent</a:t>
          </a:r>
        </a:p>
      </dsp:txBody>
      <dsp:txXfrm>
        <a:off x="6733899" y="65080"/>
        <a:ext cx="2458473" cy="1042988"/>
      </dsp:txXfrm>
    </dsp:sp>
    <dsp:sp modelId="{8ADEDD09-822E-49DC-B2BD-A7AD45DDA85D}">
      <dsp:nvSpPr>
        <dsp:cNvPr id="0" name=""/>
        <dsp:cNvSpPr/>
      </dsp:nvSpPr>
      <dsp:spPr>
        <a:xfrm>
          <a:off x="1314082" y="1561978"/>
          <a:ext cx="1042988" cy="1042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0745DC-C69D-4C4E-8736-4E10C35022D2}">
      <dsp:nvSpPr>
        <dsp:cNvPr id="0" name=""/>
        <dsp:cNvSpPr/>
      </dsp:nvSpPr>
      <dsp:spPr>
        <a:xfrm>
          <a:off x="1533109" y="1781005"/>
          <a:ext cx="604933" cy="6049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64932-5893-475B-AAF2-DC92C459673C}">
      <dsp:nvSpPr>
        <dsp:cNvPr id="0" name=""/>
        <dsp:cNvSpPr/>
      </dsp:nvSpPr>
      <dsp:spPr>
        <a:xfrm>
          <a:off x="2580568" y="1561978"/>
          <a:ext cx="2458473" cy="1042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Time your fuel around workouts</a:t>
          </a:r>
        </a:p>
      </dsp:txBody>
      <dsp:txXfrm>
        <a:off x="2580568" y="1561978"/>
        <a:ext cx="2458473" cy="1042988"/>
      </dsp:txXfrm>
    </dsp:sp>
    <dsp:sp modelId="{D4881E40-7191-44EF-BDDF-5A37F31CC22B}">
      <dsp:nvSpPr>
        <dsp:cNvPr id="0" name=""/>
        <dsp:cNvSpPr/>
      </dsp:nvSpPr>
      <dsp:spPr>
        <a:xfrm>
          <a:off x="5467413" y="1561978"/>
          <a:ext cx="1042988" cy="1042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C59B2-DA1A-4426-B9C4-B81CFAB5C97F}">
      <dsp:nvSpPr>
        <dsp:cNvPr id="0" name=""/>
        <dsp:cNvSpPr/>
      </dsp:nvSpPr>
      <dsp:spPr>
        <a:xfrm>
          <a:off x="5686440" y="1781005"/>
          <a:ext cx="604933" cy="6049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2C37E0-6606-4152-AD39-2ECD26F42865}">
      <dsp:nvSpPr>
        <dsp:cNvPr id="0" name=""/>
        <dsp:cNvSpPr/>
      </dsp:nvSpPr>
      <dsp:spPr>
        <a:xfrm>
          <a:off x="6733899" y="1561978"/>
          <a:ext cx="2458473" cy="1042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What you eat will affect your performance</a:t>
          </a:r>
        </a:p>
      </dsp:txBody>
      <dsp:txXfrm>
        <a:off x="6733899" y="1561978"/>
        <a:ext cx="2458473" cy="10429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977EE-9E77-4572-B8FC-A476C533ED8C}">
      <dsp:nvSpPr>
        <dsp:cNvPr id="0" name=""/>
        <dsp:cNvSpPr/>
      </dsp:nvSpPr>
      <dsp:spPr>
        <a:xfrm>
          <a:off x="0" y="2288"/>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9C43C-32BB-4D5B-B263-D8D622F42458}">
      <dsp:nvSpPr>
        <dsp:cNvPr id="0" name=""/>
        <dsp:cNvSpPr/>
      </dsp:nvSpPr>
      <dsp:spPr>
        <a:xfrm>
          <a:off x="350852" y="263253"/>
          <a:ext cx="637913" cy="637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F42DA9-75D6-4803-99EF-D4BF75A53577}">
      <dsp:nvSpPr>
        <dsp:cNvPr id="0" name=""/>
        <dsp:cNvSpPr/>
      </dsp:nvSpPr>
      <dsp:spPr>
        <a:xfrm>
          <a:off x="1339618" y="2288"/>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RMR testing</a:t>
          </a:r>
        </a:p>
      </dsp:txBody>
      <dsp:txXfrm>
        <a:off x="1339618" y="2288"/>
        <a:ext cx="5024605" cy="1159843"/>
      </dsp:txXfrm>
    </dsp:sp>
    <dsp:sp modelId="{D350A2D6-0270-4CA9-B5DC-0A52F1B446A8}">
      <dsp:nvSpPr>
        <dsp:cNvPr id="0" name=""/>
        <dsp:cNvSpPr/>
      </dsp:nvSpPr>
      <dsp:spPr>
        <a:xfrm>
          <a:off x="0" y="1452092"/>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3F0394-19E9-4E91-8F8A-44C95B5CD3B5}">
      <dsp:nvSpPr>
        <dsp:cNvPr id="0" name=""/>
        <dsp:cNvSpPr/>
      </dsp:nvSpPr>
      <dsp:spPr>
        <a:xfrm>
          <a:off x="350852" y="1713057"/>
          <a:ext cx="637913" cy="637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1248C8-A3C2-4B6E-AC87-BE0F73E22C11}">
      <dsp:nvSpPr>
        <dsp:cNvPr id="0" name=""/>
        <dsp:cNvSpPr/>
      </dsp:nvSpPr>
      <dsp:spPr>
        <a:xfrm>
          <a:off x="1339618" y="1452092"/>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Free 30-minute nutrition consults with a Registered Dietitian</a:t>
          </a:r>
        </a:p>
      </dsp:txBody>
      <dsp:txXfrm>
        <a:off x="1339618" y="1452092"/>
        <a:ext cx="5024605" cy="1159843"/>
      </dsp:txXfrm>
    </dsp:sp>
    <dsp:sp modelId="{B9546660-0265-495B-B389-2C3B2C864EBE}">
      <dsp:nvSpPr>
        <dsp:cNvPr id="0" name=""/>
        <dsp:cNvSpPr/>
      </dsp:nvSpPr>
      <dsp:spPr>
        <a:xfrm>
          <a:off x="0" y="2901896"/>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512DF0-73C7-409C-8905-2834B1705C1D}">
      <dsp:nvSpPr>
        <dsp:cNvPr id="0" name=""/>
        <dsp:cNvSpPr/>
      </dsp:nvSpPr>
      <dsp:spPr>
        <a:xfrm>
          <a:off x="350852" y="3162861"/>
          <a:ext cx="637913" cy="637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452074-54D0-4A2D-85D6-16195B13031E}">
      <dsp:nvSpPr>
        <dsp:cNvPr id="0" name=""/>
        <dsp:cNvSpPr/>
      </dsp:nvSpPr>
      <dsp:spPr>
        <a:xfrm>
          <a:off x="1339618" y="2901896"/>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Email </a:t>
          </a:r>
          <a:r>
            <a:rPr lang="en-US" sz="2200" kern="1200">
              <a:hlinkClick xmlns:r="http://schemas.openxmlformats.org/officeDocument/2006/relationships" r:id="rId7"/>
            </a:rPr>
            <a:t>info@achievingyourbest.net</a:t>
          </a:r>
          <a:endParaRPr lang="en-US" sz="2200" kern="1200"/>
        </a:p>
      </dsp:txBody>
      <dsp:txXfrm>
        <a:off x="1339618" y="2901896"/>
        <a:ext cx="5024605" cy="1159843"/>
      </dsp:txXfrm>
    </dsp:sp>
    <dsp:sp modelId="{C6C10934-7CD7-4F65-8A11-BDEDB0D7C931}">
      <dsp:nvSpPr>
        <dsp:cNvPr id="0" name=""/>
        <dsp:cNvSpPr/>
      </dsp:nvSpPr>
      <dsp:spPr>
        <a:xfrm>
          <a:off x="0" y="4351700"/>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292A99-7AA9-4FA9-84AB-67E241632B25}">
      <dsp:nvSpPr>
        <dsp:cNvPr id="0" name=""/>
        <dsp:cNvSpPr/>
      </dsp:nvSpPr>
      <dsp:spPr>
        <a:xfrm>
          <a:off x="350852" y="4612665"/>
          <a:ext cx="637913" cy="637913"/>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F95087-28AE-43F6-95E9-5FEECE687F67}">
      <dsp:nvSpPr>
        <dsp:cNvPr id="0" name=""/>
        <dsp:cNvSpPr/>
      </dsp:nvSpPr>
      <dsp:spPr>
        <a:xfrm>
          <a:off x="1339618" y="4351700"/>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Call 417-720-3670</a:t>
          </a:r>
        </a:p>
      </dsp:txBody>
      <dsp:txXfrm>
        <a:off x="1339618" y="4351700"/>
        <a:ext cx="5024605" cy="11598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567"/>
          </a:xfrm>
          <a:prstGeom prst="rect">
            <a:avLst/>
          </a:prstGeom>
        </p:spPr>
        <p:txBody>
          <a:bodyPr vert="horz" lIns="91440" tIns="45720" rIns="91440" bIns="45720" rtlCol="0"/>
          <a:lstStyle>
            <a:lvl1pPr algn="r">
              <a:defRPr sz="1200"/>
            </a:lvl1pPr>
          </a:lstStyle>
          <a:p>
            <a:fld id="{C2406D89-126E-420A-825C-EFC890BD435A}" type="datetimeFigureOut">
              <a:rPr lang="en-US" smtClean="0"/>
              <a:t>11/16/2020</a:t>
            </a:fld>
            <a:endParaRPr lang="en-US"/>
          </a:p>
        </p:txBody>
      </p:sp>
      <p:sp>
        <p:nvSpPr>
          <p:cNvPr id="4" name="Slide Image Placeholder 3"/>
          <p:cNvSpPr>
            <a:spLocks noGrp="1" noRot="1" noChangeAspect="1"/>
          </p:cNvSpPr>
          <p:nvPr>
            <p:ph type="sldImg" idx="2"/>
          </p:nvPr>
        </p:nvSpPr>
        <p:spPr>
          <a:xfrm>
            <a:off x="657225" y="1154113"/>
            <a:ext cx="5543550" cy="31194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389"/>
            <a:ext cx="5486400" cy="36379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3566"/>
          </a:xfrm>
          <a:prstGeom prst="rect">
            <a:avLst/>
          </a:prstGeom>
        </p:spPr>
        <p:txBody>
          <a:bodyPr vert="horz" lIns="91440" tIns="45720" rIns="91440" bIns="45720" rtlCol="0" anchor="b"/>
          <a:lstStyle>
            <a:lvl1pPr algn="r">
              <a:defRPr sz="1200"/>
            </a:lvl1pPr>
          </a:lstStyle>
          <a:p>
            <a:fld id="{76DD93AA-858E-4B7F-ABC2-FD711DE8E91E}" type="slidenum">
              <a:rPr lang="en-US" smtClean="0"/>
              <a:t>‹#›</a:t>
            </a:fld>
            <a:endParaRPr lang="en-US"/>
          </a:p>
        </p:txBody>
      </p:sp>
    </p:spTree>
    <p:extLst>
      <p:ext uri="{BB962C8B-B14F-4D97-AF65-F5344CB8AC3E}">
        <p14:creationId xmlns:p14="http://schemas.microsoft.com/office/powerpoint/2010/main" val="39460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D93AA-858E-4B7F-ABC2-FD711DE8E91E}" type="slidenum">
              <a:rPr lang="en-US" smtClean="0"/>
              <a:t>1</a:t>
            </a:fld>
            <a:endParaRPr lang="en-US"/>
          </a:p>
        </p:txBody>
      </p:sp>
    </p:spTree>
    <p:extLst>
      <p:ext uri="{BB962C8B-B14F-4D97-AF65-F5344CB8AC3E}">
        <p14:creationId xmlns:p14="http://schemas.microsoft.com/office/powerpoint/2010/main" val="231428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D93AA-858E-4B7F-ABC2-FD711DE8E91E}" type="slidenum">
              <a:rPr lang="en-US" smtClean="0"/>
              <a:t>10</a:t>
            </a:fld>
            <a:endParaRPr lang="en-US"/>
          </a:p>
        </p:txBody>
      </p:sp>
    </p:spTree>
    <p:extLst>
      <p:ext uri="{BB962C8B-B14F-4D97-AF65-F5344CB8AC3E}">
        <p14:creationId xmlns:p14="http://schemas.microsoft.com/office/powerpoint/2010/main" val="210435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D93AA-858E-4B7F-ABC2-FD711DE8E91E}" type="slidenum">
              <a:rPr lang="en-US" smtClean="0"/>
              <a:t>11</a:t>
            </a:fld>
            <a:endParaRPr lang="en-US"/>
          </a:p>
        </p:txBody>
      </p:sp>
    </p:spTree>
    <p:extLst>
      <p:ext uri="{BB962C8B-B14F-4D97-AF65-F5344CB8AC3E}">
        <p14:creationId xmlns:p14="http://schemas.microsoft.com/office/powerpoint/2010/main" val="712576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Plan ahead</a:t>
            </a:r>
          </a:p>
          <a:p>
            <a:pPr marL="171450" indent="-171450">
              <a:buFont typeface="Arial" panose="020B0604020202020204" pitchFamily="34" charset="0"/>
              <a:buChar char="•"/>
            </a:pPr>
            <a:r>
              <a:rPr lang="en-US" dirty="0"/>
              <a:t>Bring snacks and fluid with you</a:t>
            </a:r>
          </a:p>
          <a:p>
            <a:pPr marL="171450" indent="-171450">
              <a:buFont typeface="Arial" panose="020B0604020202020204" pitchFamily="34" charset="0"/>
              <a:buChar char="•"/>
            </a:pPr>
            <a:r>
              <a:rPr lang="en-US" dirty="0"/>
              <a:t>Prepare the night before!</a:t>
            </a:r>
          </a:p>
          <a:p>
            <a:pPr marL="171450" indent="-171450">
              <a:buFont typeface="Arial" panose="020B0604020202020204" pitchFamily="34" charset="0"/>
              <a:buChar char="•"/>
            </a:pPr>
            <a:r>
              <a:rPr lang="en-US" dirty="0"/>
              <a:t>If you don’t have healthy food available, you won’t be able to eat it</a:t>
            </a:r>
          </a:p>
          <a:p>
            <a:pPr marL="171450" indent="-171450">
              <a:buFont typeface="Arial" panose="020B0604020202020204" pitchFamily="34" charset="0"/>
              <a:buChar char="•"/>
            </a:pPr>
            <a:r>
              <a:rPr lang="en-US" dirty="0"/>
              <a:t>Also, having a plan can help you to avoid unhealthy choices</a:t>
            </a:r>
          </a:p>
          <a:p>
            <a:pPr marL="0" indent="0">
              <a:buFont typeface="Arial" panose="020B0604020202020204" pitchFamily="34" charset="0"/>
              <a:buNone/>
            </a:pPr>
            <a:r>
              <a:rPr lang="en-US" b="1" dirty="0"/>
              <a:t>Be consistent</a:t>
            </a:r>
          </a:p>
          <a:p>
            <a:pPr marL="171450" indent="-171450">
              <a:buFont typeface="Arial" panose="020B0604020202020204" pitchFamily="34" charset="0"/>
              <a:buChar char="•"/>
            </a:pPr>
            <a:r>
              <a:rPr lang="en-US" dirty="0"/>
              <a:t>This is one of the most important ways to achieve your potential</a:t>
            </a:r>
          </a:p>
          <a:p>
            <a:pPr marL="171450" indent="-171450">
              <a:buFont typeface="Arial" panose="020B0604020202020204" pitchFamily="34" charset="0"/>
              <a:buChar char="•"/>
            </a:pPr>
            <a:r>
              <a:rPr lang="en-US" dirty="0"/>
              <a:t>You are working out hard, why not get the most out of it?</a:t>
            </a:r>
          </a:p>
          <a:p>
            <a:pPr marL="0" indent="0">
              <a:buFont typeface="Arial" panose="020B0604020202020204" pitchFamily="34" charset="0"/>
              <a:buNone/>
            </a:pPr>
            <a:r>
              <a:rPr lang="en-US" b="1" dirty="0"/>
              <a:t>Time your fuel around your workouts</a:t>
            </a:r>
          </a:p>
          <a:p>
            <a:pPr marL="171450" indent="-171450">
              <a:buFont typeface="Arial" panose="020B0604020202020204" pitchFamily="34" charset="0"/>
              <a:buChar char="•"/>
            </a:pPr>
            <a:r>
              <a:rPr lang="en-US" dirty="0"/>
              <a:t>Get the most out of what you eat at these times – it matters!</a:t>
            </a:r>
          </a:p>
          <a:p>
            <a:pPr marL="0" indent="0">
              <a:buFont typeface="Arial" panose="020B0604020202020204" pitchFamily="34" charset="0"/>
              <a:buNone/>
            </a:pPr>
            <a:r>
              <a:rPr lang="en-US" b="1" dirty="0"/>
              <a:t>What you eat and drink</a:t>
            </a:r>
            <a:r>
              <a:rPr lang="en-US" dirty="0"/>
              <a:t>, your body fat percentage, and your timing of fueling will all affect your performance</a:t>
            </a:r>
          </a:p>
          <a:p>
            <a:pPr marL="171450" indent="-171450">
              <a:buFont typeface="Arial" panose="020B0604020202020204" pitchFamily="34" charset="0"/>
              <a:buChar char="•"/>
            </a:pPr>
            <a:r>
              <a:rPr lang="en-US" dirty="0"/>
              <a:t>Make it work FOR you, not AGAINST you!</a:t>
            </a:r>
          </a:p>
        </p:txBody>
      </p:sp>
      <p:sp>
        <p:nvSpPr>
          <p:cNvPr id="4" name="Slide Number Placeholder 3"/>
          <p:cNvSpPr>
            <a:spLocks noGrp="1"/>
          </p:cNvSpPr>
          <p:nvPr>
            <p:ph type="sldNum" sz="quarter" idx="5"/>
          </p:nvPr>
        </p:nvSpPr>
        <p:spPr/>
        <p:txBody>
          <a:bodyPr/>
          <a:lstStyle/>
          <a:p>
            <a:fld id="{76DD93AA-858E-4B7F-ABC2-FD711DE8E91E}" type="slidenum">
              <a:rPr lang="en-US" smtClean="0"/>
              <a:t>12</a:t>
            </a:fld>
            <a:endParaRPr lang="en-US"/>
          </a:p>
        </p:txBody>
      </p:sp>
    </p:spTree>
    <p:extLst>
      <p:ext uri="{BB962C8B-B14F-4D97-AF65-F5344CB8AC3E}">
        <p14:creationId xmlns:p14="http://schemas.microsoft.com/office/powerpoint/2010/main" val="1496713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D93AA-858E-4B7F-ABC2-FD711DE8E91E}" type="slidenum">
              <a:rPr lang="en-US" smtClean="0"/>
              <a:t>13</a:t>
            </a:fld>
            <a:endParaRPr lang="en-US"/>
          </a:p>
        </p:txBody>
      </p:sp>
    </p:spTree>
    <p:extLst>
      <p:ext uri="{BB962C8B-B14F-4D97-AF65-F5344CB8AC3E}">
        <p14:creationId xmlns:p14="http://schemas.microsoft.com/office/powerpoint/2010/main" val="2804270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and when you eat is important to swim your fastest and recover stronger</a:t>
            </a:r>
          </a:p>
          <a:p>
            <a:pPr marL="171450" indent="-171450">
              <a:buFont typeface="Arial" panose="020B0604020202020204" pitchFamily="34" charset="0"/>
              <a:buChar char="•"/>
            </a:pPr>
            <a:r>
              <a:rPr lang="en-US" dirty="0"/>
              <a:t>Proper nutrition can improve recovery, and prevent/improve stomach issues</a:t>
            </a:r>
          </a:p>
          <a:p>
            <a:pPr marL="171450" indent="-171450">
              <a:buFont typeface="Arial" panose="020B0604020202020204" pitchFamily="34" charset="0"/>
              <a:buChar char="•"/>
            </a:pPr>
            <a:r>
              <a:rPr lang="en-US" dirty="0"/>
              <a:t>If you are not focusing on this important aspect of your training, then you may not be reaching your potential!</a:t>
            </a:r>
          </a:p>
        </p:txBody>
      </p:sp>
      <p:sp>
        <p:nvSpPr>
          <p:cNvPr id="4" name="Slide Number Placeholder 3"/>
          <p:cNvSpPr>
            <a:spLocks noGrp="1"/>
          </p:cNvSpPr>
          <p:nvPr>
            <p:ph type="sldNum" sz="quarter" idx="5"/>
          </p:nvPr>
        </p:nvSpPr>
        <p:spPr/>
        <p:txBody>
          <a:bodyPr/>
          <a:lstStyle/>
          <a:p>
            <a:fld id="{76DD93AA-858E-4B7F-ABC2-FD711DE8E91E}" type="slidenum">
              <a:rPr lang="en-US" smtClean="0"/>
              <a:t>2</a:t>
            </a:fld>
            <a:endParaRPr lang="en-US"/>
          </a:p>
        </p:txBody>
      </p:sp>
    </p:spTree>
    <p:extLst>
      <p:ext uri="{BB962C8B-B14F-4D97-AF65-F5344CB8AC3E}">
        <p14:creationId xmlns:p14="http://schemas.microsoft.com/office/powerpoint/2010/main" val="2231515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D93AA-858E-4B7F-ABC2-FD711DE8E91E}" type="slidenum">
              <a:rPr lang="en-US" smtClean="0"/>
              <a:t>3</a:t>
            </a:fld>
            <a:endParaRPr lang="en-US"/>
          </a:p>
        </p:txBody>
      </p:sp>
    </p:spTree>
    <p:extLst>
      <p:ext uri="{BB962C8B-B14F-4D97-AF65-F5344CB8AC3E}">
        <p14:creationId xmlns:p14="http://schemas.microsoft.com/office/powerpoint/2010/main" val="4080319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at your best, you need to give your body nutrients every day:</a:t>
            </a:r>
          </a:p>
          <a:p>
            <a:pPr marL="171450" indent="-171450">
              <a:buFont typeface="Arial" panose="020B0604020202020204" pitchFamily="34" charset="0"/>
              <a:buChar char="•"/>
            </a:pPr>
            <a:r>
              <a:rPr lang="en-US" b="1" dirty="0"/>
              <a:t>Eat mostly fruits, vegetables, whole grains, healthy proteins, and healthy fats</a:t>
            </a:r>
          </a:p>
          <a:p>
            <a:pPr marL="628650" lvl="1" indent="-171450">
              <a:buFont typeface="Arial" panose="020B0604020202020204" pitchFamily="34" charset="0"/>
              <a:buChar char="•"/>
            </a:pPr>
            <a:r>
              <a:rPr lang="en-US" b="0" dirty="0"/>
              <a:t>ALL meals should have should have healthy sources of protein, fat, and carbs</a:t>
            </a:r>
          </a:p>
          <a:p>
            <a:pPr marL="171450" indent="-171450">
              <a:buFont typeface="Arial" panose="020B0604020202020204" pitchFamily="34" charset="0"/>
              <a:buChar char="•"/>
            </a:pPr>
            <a:r>
              <a:rPr lang="en-US" b="1" dirty="0"/>
              <a:t>Eat the correct portion sizes </a:t>
            </a:r>
            <a:r>
              <a:rPr lang="en-US" dirty="0"/>
              <a:t>so that you have a healthy body fat percent</a:t>
            </a:r>
          </a:p>
          <a:p>
            <a:pPr marL="628650" lvl="1" indent="-171450">
              <a:buFont typeface="Arial" panose="020B0604020202020204" pitchFamily="34" charset="0"/>
              <a:buChar char="•"/>
            </a:pPr>
            <a:r>
              <a:rPr lang="en-US" dirty="0"/>
              <a:t>Sprinters and divers typically have a lower body fat percent (16-20%) and distance swimmers have a higher body fat percent (18-22%)</a:t>
            </a:r>
          </a:p>
          <a:p>
            <a:pPr marL="628650" lvl="1" indent="-171450">
              <a:buFont typeface="Arial" panose="020B0604020202020204" pitchFamily="34" charset="0"/>
              <a:buChar char="•"/>
            </a:pPr>
            <a:r>
              <a:rPr lang="en-US" dirty="0"/>
              <a:t>Having a strong, lean body is great for swimmers, but carrying excess body fat or excess weight can slow you down</a:t>
            </a:r>
          </a:p>
          <a:p>
            <a:pPr marL="171450" lvl="0" indent="-171450">
              <a:buFont typeface="Arial" panose="020B0604020202020204" pitchFamily="34" charset="0"/>
              <a:buChar char="•"/>
            </a:pPr>
            <a:r>
              <a:rPr lang="en-US" b="1" dirty="0"/>
              <a:t>Adjust your nutrition to your training schedule and workouts each day</a:t>
            </a:r>
          </a:p>
          <a:p>
            <a:pPr marL="628650" lvl="1" indent="-171450">
              <a:buFont typeface="Arial" panose="020B0604020202020204" pitchFamily="34" charset="0"/>
              <a:buChar char="•"/>
            </a:pPr>
            <a:r>
              <a:rPr lang="en-US" dirty="0"/>
              <a:t>Eat more when working out hard, and less when not – your nutrition will vary with one a day practices, two a day practices, and taper weeks</a:t>
            </a:r>
          </a:p>
          <a:p>
            <a:pPr marL="171450" lvl="0" indent="-171450">
              <a:buFont typeface="Arial" panose="020B0604020202020204" pitchFamily="34" charset="0"/>
              <a:buChar char="•"/>
            </a:pPr>
            <a:r>
              <a:rPr lang="en-US" b="1" dirty="0"/>
              <a:t>Stay hydrated!</a:t>
            </a:r>
          </a:p>
          <a:p>
            <a:pPr marL="628650" lvl="1" indent="-171450">
              <a:buFont typeface="Arial" panose="020B0604020202020204" pitchFamily="34" charset="0"/>
              <a:buChar char="•"/>
            </a:pPr>
            <a:r>
              <a:rPr lang="en-US" dirty="0"/>
              <a:t>Listen to your thirst and have water available all day</a:t>
            </a:r>
          </a:p>
          <a:p>
            <a:pPr marL="628650" lvl="1" indent="-171450">
              <a:buFont typeface="Arial" panose="020B0604020202020204" pitchFamily="34" charset="0"/>
              <a:buChar char="•"/>
            </a:pPr>
            <a:r>
              <a:rPr lang="en-US" dirty="0"/>
              <a:t>Everyone’s hydration needs are different – half your body weight in ounces (a 120 pound person needs 60 ounces of water per day)</a:t>
            </a:r>
          </a:p>
          <a:p>
            <a:pPr marL="628650" lvl="1" indent="-171450">
              <a:buFont typeface="Arial" panose="020B0604020202020204" pitchFamily="34" charset="0"/>
              <a:buChar char="•"/>
            </a:pPr>
            <a:r>
              <a:rPr lang="en-US" dirty="0"/>
              <a:t>Water, coffee, and tea are your best modes of hydration</a:t>
            </a:r>
          </a:p>
          <a:p>
            <a:pPr marL="628650" lvl="1" indent="-171450">
              <a:buFont typeface="Arial" panose="020B0604020202020204" pitchFamily="34" charset="0"/>
              <a:buChar char="•"/>
            </a:pPr>
            <a:r>
              <a:rPr lang="en-US" dirty="0"/>
              <a:t>Sports drinks are okay during practice – you still sweat when you are swimming!</a:t>
            </a:r>
          </a:p>
          <a:p>
            <a:pPr marL="171450" lvl="0" indent="-171450">
              <a:buFont typeface="Arial" panose="020B0604020202020204" pitchFamily="34" charset="0"/>
              <a:buChar char="•"/>
            </a:pPr>
            <a:r>
              <a:rPr lang="en-US" dirty="0"/>
              <a:t>Unhealthy foods can prevent your body from recovering stronger, so you won’t get as much out of your training if you are eating junk food, fast food, lots of added sugar, and other nutrient scare foods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6DD93AA-858E-4B7F-ABC2-FD711DE8E91E}" type="slidenum">
              <a:rPr lang="en-US" smtClean="0"/>
              <a:t>4</a:t>
            </a:fld>
            <a:endParaRPr lang="en-US"/>
          </a:p>
        </p:txBody>
      </p:sp>
    </p:spTree>
    <p:extLst>
      <p:ext uri="{BB962C8B-B14F-4D97-AF65-F5344CB8AC3E}">
        <p14:creationId xmlns:p14="http://schemas.microsoft.com/office/powerpoint/2010/main" val="814552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need to </a:t>
            </a:r>
            <a:r>
              <a:rPr lang="en-US" b="1" dirty="0"/>
              <a:t>train your gut </a:t>
            </a:r>
            <a:r>
              <a:rPr lang="en-US" dirty="0"/>
              <a:t>just like your muscles, ligaments, tendons, lungs, and heart</a:t>
            </a:r>
          </a:p>
          <a:p>
            <a:pPr marL="171450" indent="-171450">
              <a:buFont typeface="Arial" panose="020B0604020202020204" pitchFamily="34" charset="0"/>
              <a:buChar char="•"/>
            </a:pPr>
            <a:r>
              <a:rPr lang="en-US" dirty="0"/>
              <a:t>There are many ways to meet your nutrition, hydration, and electrolyte needs</a:t>
            </a:r>
          </a:p>
          <a:p>
            <a:pPr marL="628650" lvl="1" indent="-171450">
              <a:buFont typeface="Arial" panose="020B0604020202020204" pitchFamily="34" charset="0"/>
              <a:buChar char="•"/>
            </a:pPr>
            <a:r>
              <a:rPr lang="en-US" b="1" dirty="0"/>
              <a:t>Experiment to find out what works best for you</a:t>
            </a:r>
          </a:p>
          <a:p>
            <a:pPr marL="171450" lvl="0" indent="-171450">
              <a:buFont typeface="Arial" panose="020B0604020202020204" pitchFamily="34" charset="0"/>
              <a:buChar char="•"/>
            </a:pPr>
            <a:r>
              <a:rPr lang="en-US" b="1" dirty="0"/>
              <a:t>Plan ahead and keep track of what you are doing </a:t>
            </a:r>
            <a:r>
              <a:rPr lang="en-US" dirty="0"/>
              <a:t>so you can monitor performance and make changes as needed. </a:t>
            </a:r>
          </a:p>
          <a:p>
            <a:pPr marL="628650" lvl="1" indent="-171450">
              <a:buFont typeface="Arial" panose="020B0604020202020204" pitchFamily="34" charset="0"/>
              <a:buChar char="•"/>
            </a:pPr>
            <a:r>
              <a:rPr lang="en-US" dirty="0"/>
              <a:t>Work this out in practice!</a:t>
            </a:r>
          </a:p>
          <a:p>
            <a:pPr marL="628650" lvl="1" indent="-171450">
              <a:buFont typeface="Arial" panose="020B0604020202020204" pitchFamily="34" charset="0"/>
              <a:buChar char="•"/>
            </a:pPr>
            <a:r>
              <a:rPr lang="en-US" dirty="0"/>
              <a:t>You can use apps like MyFitnessPal or work with a sports dietitian</a:t>
            </a:r>
          </a:p>
        </p:txBody>
      </p:sp>
      <p:sp>
        <p:nvSpPr>
          <p:cNvPr id="4" name="Slide Number Placeholder 3"/>
          <p:cNvSpPr>
            <a:spLocks noGrp="1"/>
          </p:cNvSpPr>
          <p:nvPr>
            <p:ph type="sldNum" sz="quarter" idx="5"/>
          </p:nvPr>
        </p:nvSpPr>
        <p:spPr/>
        <p:txBody>
          <a:bodyPr/>
          <a:lstStyle/>
          <a:p>
            <a:fld id="{76DD93AA-858E-4B7F-ABC2-FD711DE8E91E}" type="slidenum">
              <a:rPr lang="en-US" smtClean="0"/>
              <a:t>5</a:t>
            </a:fld>
            <a:endParaRPr lang="en-US"/>
          </a:p>
        </p:txBody>
      </p:sp>
    </p:spTree>
    <p:extLst>
      <p:ext uri="{BB962C8B-B14F-4D97-AF65-F5344CB8AC3E}">
        <p14:creationId xmlns:p14="http://schemas.microsoft.com/office/powerpoint/2010/main" val="3454905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Eat healthy foods the day before – avoid heavy, high fat foods, junk foods, fried foods, and lots of high sugar foods</a:t>
            </a:r>
          </a:p>
          <a:p>
            <a:pPr marL="171450" indent="-171450">
              <a:buFont typeface="Arial" panose="020B0604020202020204" pitchFamily="34" charset="0"/>
              <a:buChar char="•"/>
            </a:pPr>
            <a:r>
              <a:rPr lang="en-US" dirty="0"/>
              <a:t>Don’t do anything that you haven’t done before</a:t>
            </a:r>
          </a:p>
          <a:p>
            <a:pPr marL="171450" indent="-171450">
              <a:buFont typeface="Arial" panose="020B0604020202020204" pitchFamily="34" charset="0"/>
              <a:buChar char="•"/>
            </a:pPr>
            <a:r>
              <a:rPr lang="en-US" dirty="0"/>
              <a:t>Expect to not absorb nutrients  as well during extreme conditions of racing, so </a:t>
            </a:r>
            <a:r>
              <a:rPr lang="en-US" b="1" dirty="0"/>
              <a:t>don’t eat heavy or hard to digest foods</a:t>
            </a:r>
          </a:p>
          <a:p>
            <a:pPr marL="171450" indent="-171450">
              <a:buFont typeface="Arial" panose="020B0604020202020204" pitchFamily="34" charset="0"/>
              <a:buChar char="•"/>
            </a:pPr>
            <a:r>
              <a:rPr lang="en-US" b="1" dirty="0"/>
              <a:t>Focus on easy to digest carbohydrates in small amounts</a:t>
            </a:r>
            <a:r>
              <a:rPr lang="en-US" b="0" dirty="0"/>
              <a:t> – DON’T OVEREAT!</a:t>
            </a:r>
          </a:p>
          <a:p>
            <a:pPr marL="171450" indent="-171450">
              <a:buFont typeface="Arial" panose="020B0604020202020204" pitchFamily="34" charset="0"/>
              <a:buChar char="•"/>
            </a:pPr>
            <a:r>
              <a:rPr lang="en-US" b="1" dirty="0"/>
              <a:t>Timing is very important</a:t>
            </a:r>
          </a:p>
          <a:p>
            <a:pPr marL="628650" lvl="1" indent="-171450">
              <a:buFont typeface="Arial" panose="020B0604020202020204" pitchFamily="34" charset="0"/>
              <a:buChar char="•"/>
            </a:pPr>
            <a:r>
              <a:rPr lang="en-US" b="1" dirty="0"/>
              <a:t>Short times between races </a:t>
            </a:r>
            <a:r>
              <a:rPr lang="en-US" b="0" dirty="0"/>
              <a:t>– focus on sports drinks, chews, gels, and water so you don’t overload your stomach</a:t>
            </a:r>
          </a:p>
          <a:p>
            <a:pPr marL="628650" lvl="1" indent="-171450">
              <a:buFont typeface="Arial" panose="020B0604020202020204" pitchFamily="34" charset="0"/>
              <a:buChar char="•"/>
            </a:pPr>
            <a:r>
              <a:rPr lang="en-US" b="1" dirty="0"/>
              <a:t>Longer times between races – eat as soon as you can and have a little protein with healthy carbs</a:t>
            </a:r>
          </a:p>
          <a:p>
            <a:pPr marL="171450" lvl="0" indent="-171450">
              <a:buFont typeface="Arial" panose="020B0604020202020204" pitchFamily="34" charset="0"/>
              <a:buChar char="•"/>
            </a:pPr>
            <a:r>
              <a:rPr lang="en-US" b="0" dirty="0"/>
              <a:t>Generally, include foods that are low-fat and easy to tolerate, however, be sure to listen to your body</a:t>
            </a:r>
          </a:p>
          <a:p>
            <a:pPr marL="628650" lvl="1" indent="-171450">
              <a:buFont typeface="Arial" panose="020B0604020202020204" pitchFamily="34" charset="0"/>
              <a:buChar char="•"/>
            </a:pPr>
            <a:r>
              <a:rPr lang="en-US" b="0" dirty="0"/>
              <a:t>Your teammate may tolerate something better than you do</a:t>
            </a:r>
          </a:p>
        </p:txBody>
      </p:sp>
      <p:sp>
        <p:nvSpPr>
          <p:cNvPr id="4" name="Slide Number Placeholder 3"/>
          <p:cNvSpPr>
            <a:spLocks noGrp="1"/>
          </p:cNvSpPr>
          <p:nvPr>
            <p:ph type="sldNum" sz="quarter" idx="5"/>
          </p:nvPr>
        </p:nvSpPr>
        <p:spPr/>
        <p:txBody>
          <a:bodyPr/>
          <a:lstStyle/>
          <a:p>
            <a:fld id="{76DD93AA-858E-4B7F-ABC2-FD711DE8E91E}" type="slidenum">
              <a:rPr lang="en-US" smtClean="0"/>
              <a:t>6</a:t>
            </a:fld>
            <a:endParaRPr lang="en-US"/>
          </a:p>
        </p:txBody>
      </p:sp>
    </p:spTree>
    <p:extLst>
      <p:ext uri="{BB962C8B-B14F-4D97-AF65-F5344CB8AC3E}">
        <p14:creationId xmlns:p14="http://schemas.microsoft.com/office/powerpoint/2010/main" val="871600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Canned fruit/applesauce or fruit leathers/</a:t>
            </a:r>
            <a:r>
              <a:rPr lang="en-US" dirty="0" err="1"/>
              <a:t>Clif</a:t>
            </a:r>
            <a:r>
              <a:rPr lang="en-US" dirty="0"/>
              <a:t> fruit ropes</a:t>
            </a:r>
          </a:p>
          <a:p>
            <a:pPr marL="171450" indent="-171450">
              <a:buFont typeface="Arial" panose="020B0604020202020204" pitchFamily="34" charset="0"/>
              <a:buChar char="•"/>
            </a:pPr>
            <a:r>
              <a:rPr lang="en-US" b="1" dirty="0"/>
              <a:t>Energy Gels or chews with caffeine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6DD93AA-858E-4B7F-ABC2-FD711DE8E91E}" type="slidenum">
              <a:rPr lang="en-US" smtClean="0"/>
              <a:t>7</a:t>
            </a:fld>
            <a:endParaRPr lang="en-US"/>
          </a:p>
        </p:txBody>
      </p:sp>
    </p:spTree>
    <p:extLst>
      <p:ext uri="{BB962C8B-B14F-4D97-AF65-F5344CB8AC3E}">
        <p14:creationId xmlns:p14="http://schemas.microsoft.com/office/powerpoint/2010/main" val="3229175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D93AA-858E-4B7F-ABC2-FD711DE8E91E}" type="slidenum">
              <a:rPr lang="en-US" smtClean="0"/>
              <a:t>8</a:t>
            </a:fld>
            <a:endParaRPr lang="en-US"/>
          </a:p>
        </p:txBody>
      </p:sp>
    </p:spTree>
    <p:extLst>
      <p:ext uri="{BB962C8B-B14F-4D97-AF65-F5344CB8AC3E}">
        <p14:creationId xmlns:p14="http://schemas.microsoft.com/office/powerpoint/2010/main" val="2386767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Drink a few sips often for better absorption – listen to your thirst</a:t>
            </a:r>
          </a:p>
          <a:p>
            <a:pPr marL="171450" indent="-171450">
              <a:buFont typeface="Arial" panose="020B0604020202020204" pitchFamily="34" charset="0"/>
              <a:buChar char="•"/>
            </a:pPr>
            <a:r>
              <a:rPr lang="en-US" dirty="0"/>
              <a:t>You can utilize a meal replacement shake like a protein shake post-workout but it must have carbs</a:t>
            </a:r>
          </a:p>
        </p:txBody>
      </p:sp>
      <p:sp>
        <p:nvSpPr>
          <p:cNvPr id="4" name="Slide Number Placeholder 3"/>
          <p:cNvSpPr>
            <a:spLocks noGrp="1"/>
          </p:cNvSpPr>
          <p:nvPr>
            <p:ph type="sldNum" sz="quarter" idx="5"/>
          </p:nvPr>
        </p:nvSpPr>
        <p:spPr/>
        <p:txBody>
          <a:bodyPr/>
          <a:lstStyle/>
          <a:p>
            <a:fld id="{76DD93AA-858E-4B7F-ABC2-FD711DE8E91E}" type="slidenum">
              <a:rPr lang="en-US" smtClean="0"/>
              <a:t>9</a:t>
            </a:fld>
            <a:endParaRPr lang="en-US"/>
          </a:p>
        </p:txBody>
      </p:sp>
    </p:spTree>
    <p:extLst>
      <p:ext uri="{BB962C8B-B14F-4D97-AF65-F5344CB8AC3E}">
        <p14:creationId xmlns:p14="http://schemas.microsoft.com/office/powerpoint/2010/main" val="167677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11/16/2020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28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11/16/2020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87468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11/16/2020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1053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11/16/2020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236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11/16/2020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549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11/16/2020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6069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11/16/2020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0712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11/16/2020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1418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11/16/2020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0998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11/16/2020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4004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11/16/2020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81602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11/16/2020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5421775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fanaticcook.com/2015/01/31/vitamin-and-energy-drinks-more-risk-than-benefit/" TargetMode="Externa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5.jpeg"/><Relationship Id="rId7" Type="http://schemas.openxmlformats.org/officeDocument/2006/relationships/diagramQuickStyle" Target="../diagrams/quickStyle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hyperlink" Target="https://pxhere.com/en/photo/572262" TargetMode="Externa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runninglife.com.mx/2015/11/09/nutricion-para-el-deport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ixabay.com/en/heart-fruit-isolated-healthy-eat-1480779/"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jpe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flickr.com/photos/usaghumphreys/9349104576/" TargetMode="Externa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5D0ADB-A31E-4861-A568-F1C0EC246AC7}"/>
              </a:ext>
            </a:extLst>
          </p:cNvPr>
          <p:cNvPicPr>
            <a:picLocks noChangeAspect="1"/>
          </p:cNvPicPr>
          <p:nvPr/>
        </p:nvPicPr>
        <p:blipFill rotWithShape="1">
          <a:blip r:embed="rId3"/>
          <a:srcRect r="15627" b="-1"/>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AE91D8-A2D5-42A3-917B-91EB2ABA8391}"/>
              </a:ext>
            </a:extLst>
          </p:cNvPr>
          <p:cNvSpPr>
            <a:spLocks noGrp="1"/>
          </p:cNvSpPr>
          <p:nvPr>
            <p:ph type="ctrTitle"/>
          </p:nvPr>
        </p:nvSpPr>
        <p:spPr>
          <a:xfrm>
            <a:off x="477981" y="1122363"/>
            <a:ext cx="4023360" cy="3204134"/>
          </a:xfrm>
        </p:spPr>
        <p:txBody>
          <a:bodyPr anchor="b">
            <a:normAutofit/>
          </a:bodyPr>
          <a:lstStyle/>
          <a:p>
            <a:r>
              <a:rPr lang="en-US" sz="4800"/>
              <a:t>Fueling for Swimmers</a:t>
            </a:r>
          </a:p>
        </p:txBody>
      </p:sp>
      <p:sp>
        <p:nvSpPr>
          <p:cNvPr id="3" name="Subtitle 2">
            <a:extLst>
              <a:ext uri="{FF2B5EF4-FFF2-40B4-BE49-F238E27FC236}">
                <a16:creationId xmlns:a16="http://schemas.microsoft.com/office/drawing/2014/main" id="{4BC52533-43B1-4292-B64C-53D1D2DEC616}"/>
              </a:ext>
            </a:extLst>
          </p:cNvPr>
          <p:cNvSpPr>
            <a:spLocks noGrp="1"/>
          </p:cNvSpPr>
          <p:nvPr>
            <p:ph type="subTitle" idx="1"/>
          </p:nvPr>
        </p:nvSpPr>
        <p:spPr>
          <a:xfrm>
            <a:off x="477980" y="4872922"/>
            <a:ext cx="4023359" cy="1208141"/>
          </a:xfrm>
        </p:spPr>
        <p:txBody>
          <a:bodyPr>
            <a:normAutofit fontScale="70000" lnSpcReduction="20000"/>
          </a:bodyPr>
          <a:lstStyle/>
          <a:p>
            <a:r>
              <a:rPr lang="en-US" sz="2400" b="1" dirty="0"/>
              <a:t>Sara Kostelnick, RD, LD, ACSM-CPT</a:t>
            </a:r>
          </a:p>
          <a:p>
            <a:r>
              <a:rPr lang="en-US" sz="2400" b="1" dirty="0"/>
              <a:t>Achieving Your Best</a:t>
            </a:r>
          </a:p>
          <a:p>
            <a:r>
              <a:rPr lang="en-US" sz="2400" b="1" dirty="0"/>
              <a:t>Wellness Dietitian</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a:extLst>
              <a:ext uri="{FF2B5EF4-FFF2-40B4-BE49-F238E27FC236}">
                <a16:creationId xmlns:a16="http://schemas.microsoft.com/office/drawing/2014/main" id="{BA27FC65-9C1E-4CB9-93E6-59CB8BD67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117" y="817407"/>
            <a:ext cx="1942337" cy="1907023"/>
          </a:xfrm>
          <a:prstGeom prst="rect">
            <a:avLst/>
          </a:prstGeom>
        </p:spPr>
      </p:pic>
    </p:spTree>
    <p:extLst>
      <p:ext uri="{BB962C8B-B14F-4D97-AF65-F5344CB8AC3E}">
        <p14:creationId xmlns:p14="http://schemas.microsoft.com/office/powerpoint/2010/main" val="2345916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F53264-ED42-40E0-BF76-FC2264AD9498}"/>
              </a:ext>
            </a:extLst>
          </p:cNvPr>
          <p:cNvSpPr>
            <a:spLocks noGrp="1"/>
          </p:cNvSpPr>
          <p:nvPr>
            <p:ph type="title"/>
          </p:nvPr>
        </p:nvSpPr>
        <p:spPr/>
        <p:txBody>
          <a:bodyPr/>
          <a:lstStyle/>
          <a:p>
            <a:r>
              <a:rPr lang="en-US" dirty="0"/>
              <a:t>Afternoon or Evening Practice</a:t>
            </a:r>
          </a:p>
        </p:txBody>
      </p:sp>
      <p:graphicFrame>
        <p:nvGraphicFramePr>
          <p:cNvPr id="5" name="Content Placeholder 4">
            <a:extLst>
              <a:ext uri="{FF2B5EF4-FFF2-40B4-BE49-F238E27FC236}">
                <a16:creationId xmlns:a16="http://schemas.microsoft.com/office/drawing/2014/main" id="{FA9209DC-D7B4-4B94-A7FB-8714B26C465E}"/>
              </a:ext>
            </a:extLst>
          </p:cNvPr>
          <p:cNvGraphicFramePr>
            <a:graphicFrameLocks noGrp="1"/>
          </p:cNvGraphicFramePr>
          <p:nvPr>
            <p:ph idx="1"/>
            <p:extLst>
              <p:ext uri="{D42A27DB-BD31-4B8C-83A1-F6EECF244321}">
                <p14:modId xmlns:p14="http://schemas.microsoft.com/office/powerpoint/2010/main" val="666417406"/>
              </p:ext>
            </p:extLst>
          </p:nvPr>
        </p:nvGraphicFramePr>
        <p:xfrm>
          <a:off x="334027" y="1356865"/>
          <a:ext cx="11523945" cy="4831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295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bottle&#10;&#10;Description automatically generated">
            <a:extLst>
              <a:ext uri="{FF2B5EF4-FFF2-40B4-BE49-F238E27FC236}">
                <a16:creationId xmlns:a16="http://schemas.microsoft.com/office/drawing/2014/main" id="{DC34B5BF-1101-44B2-A092-C7BDF0A7FF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290" b="7160"/>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48" name="Freeform: Shape 34">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Freeform: Shape 36">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BC3CD1-6D14-49BB-9B73-5DAE2699126A}"/>
              </a:ext>
            </a:extLst>
          </p:cNvPr>
          <p:cNvSpPr>
            <a:spLocks noGrp="1"/>
          </p:cNvSpPr>
          <p:nvPr>
            <p:ph type="title"/>
          </p:nvPr>
        </p:nvSpPr>
        <p:spPr>
          <a:xfrm>
            <a:off x="371094" y="1161288"/>
            <a:ext cx="3438144" cy="1239012"/>
          </a:xfrm>
        </p:spPr>
        <p:txBody>
          <a:bodyPr anchor="ctr">
            <a:normAutofit/>
          </a:bodyPr>
          <a:lstStyle/>
          <a:p>
            <a:r>
              <a:rPr lang="en-US" sz="2800"/>
              <a:t>Sports Drinks</a:t>
            </a:r>
          </a:p>
        </p:txBody>
      </p:sp>
      <p:sp>
        <p:nvSpPr>
          <p:cNvPr id="39" name="Rectangle 38">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58D3F63-7A66-4E54-8D32-0F2AD55B23D1}"/>
              </a:ext>
            </a:extLst>
          </p:cNvPr>
          <p:cNvSpPr>
            <a:spLocks noGrp="1"/>
          </p:cNvSpPr>
          <p:nvPr>
            <p:ph idx="1"/>
          </p:nvPr>
        </p:nvSpPr>
        <p:spPr>
          <a:xfrm>
            <a:off x="371094" y="2718054"/>
            <a:ext cx="3438906" cy="3207258"/>
          </a:xfrm>
        </p:spPr>
        <p:txBody>
          <a:bodyPr anchor="t">
            <a:normAutofit/>
          </a:bodyPr>
          <a:lstStyle/>
          <a:p>
            <a:pPr>
              <a:lnSpc>
                <a:spcPct val="100000"/>
              </a:lnSpc>
            </a:pPr>
            <a:r>
              <a:rPr lang="en-US" sz="1600" dirty="0"/>
              <a:t>Look for:</a:t>
            </a:r>
          </a:p>
          <a:p>
            <a:pPr lvl="1">
              <a:lnSpc>
                <a:spcPct val="100000"/>
              </a:lnSpc>
            </a:pPr>
            <a:r>
              <a:rPr lang="en-US" sz="1600" dirty="0"/>
              <a:t>6-8% carbohydrate solution</a:t>
            </a:r>
          </a:p>
          <a:p>
            <a:pPr lvl="1">
              <a:lnSpc>
                <a:spcPct val="100000"/>
              </a:lnSpc>
            </a:pPr>
            <a:r>
              <a:rPr lang="en-US" sz="1600" dirty="0"/>
              <a:t>Electrolytes</a:t>
            </a:r>
          </a:p>
          <a:p>
            <a:pPr>
              <a:lnSpc>
                <a:spcPct val="100000"/>
              </a:lnSpc>
            </a:pPr>
            <a:r>
              <a:rPr lang="en-US" sz="1600" b="1" dirty="0"/>
              <a:t>Examples:</a:t>
            </a:r>
          </a:p>
          <a:p>
            <a:pPr lvl="1">
              <a:lnSpc>
                <a:spcPct val="100000"/>
              </a:lnSpc>
            </a:pPr>
            <a:r>
              <a:rPr lang="en-US" sz="1600" dirty="0"/>
              <a:t>Gatorade</a:t>
            </a:r>
          </a:p>
          <a:p>
            <a:pPr lvl="1">
              <a:lnSpc>
                <a:spcPct val="100000"/>
              </a:lnSpc>
            </a:pPr>
            <a:r>
              <a:rPr lang="en-US" sz="1600" dirty="0" err="1"/>
              <a:t>Accelerade</a:t>
            </a:r>
            <a:endParaRPr lang="en-US" sz="1600" dirty="0"/>
          </a:p>
          <a:p>
            <a:pPr lvl="1">
              <a:lnSpc>
                <a:spcPct val="100000"/>
              </a:lnSpc>
            </a:pPr>
            <a:r>
              <a:rPr lang="en-US" sz="1600" dirty="0"/>
              <a:t>Powerade</a:t>
            </a:r>
          </a:p>
          <a:p>
            <a:pPr lvl="1">
              <a:lnSpc>
                <a:spcPct val="100000"/>
              </a:lnSpc>
            </a:pPr>
            <a:r>
              <a:rPr lang="en-US" sz="1600" dirty="0"/>
              <a:t>Tailwind</a:t>
            </a:r>
          </a:p>
          <a:p>
            <a:pPr lvl="1">
              <a:lnSpc>
                <a:spcPct val="100000"/>
              </a:lnSpc>
            </a:pPr>
            <a:r>
              <a:rPr lang="en-US" sz="1600" dirty="0"/>
              <a:t>Body </a:t>
            </a:r>
            <a:r>
              <a:rPr lang="en-US" sz="1600" dirty="0" err="1"/>
              <a:t>Armour</a:t>
            </a:r>
            <a:endParaRPr lang="en-US" sz="1600" dirty="0"/>
          </a:p>
        </p:txBody>
      </p:sp>
    </p:spTree>
    <p:extLst>
      <p:ext uri="{BB962C8B-B14F-4D97-AF65-F5344CB8AC3E}">
        <p14:creationId xmlns:p14="http://schemas.microsoft.com/office/powerpoint/2010/main" val="3397063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ody of water&#10;&#10;Description automatically generated">
            <a:extLst>
              <a:ext uri="{FF2B5EF4-FFF2-40B4-BE49-F238E27FC236}">
                <a16:creationId xmlns:a16="http://schemas.microsoft.com/office/drawing/2014/main" id="{365E7F82-FE81-446F-A8BB-24ABDFE21D56}"/>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911" b="5134"/>
          <a:stretch/>
        </p:blipFill>
        <p:spPr>
          <a:xfrm>
            <a:off x="20" y="10"/>
            <a:ext cx="12191979" cy="6857990"/>
          </a:xfrm>
          <a:prstGeom prst="rect">
            <a:avLst/>
          </a:prstGeom>
        </p:spPr>
      </p:pic>
      <p:sp>
        <p:nvSpPr>
          <p:cNvPr id="2" name="Title 1">
            <a:extLst>
              <a:ext uri="{FF2B5EF4-FFF2-40B4-BE49-F238E27FC236}">
                <a16:creationId xmlns:a16="http://schemas.microsoft.com/office/drawing/2014/main" id="{B73B1D3C-AE28-4318-A113-7B059D72D1B8}"/>
              </a:ext>
            </a:extLst>
          </p:cNvPr>
          <p:cNvSpPr>
            <a:spLocks noGrp="1"/>
          </p:cNvSpPr>
          <p:nvPr>
            <p:ph type="title"/>
          </p:nvPr>
        </p:nvSpPr>
        <p:spPr>
          <a:xfrm>
            <a:off x="841249" y="941832"/>
            <a:ext cx="10506456" cy="2057400"/>
          </a:xfrm>
        </p:spPr>
        <p:txBody>
          <a:bodyPr anchor="b">
            <a:normAutofit/>
          </a:bodyPr>
          <a:lstStyle/>
          <a:p>
            <a:r>
              <a:rPr lang="en-US" sz="5000"/>
              <a:t>Final Tips</a:t>
            </a:r>
          </a:p>
        </p:txBody>
      </p:sp>
      <p:graphicFrame>
        <p:nvGraphicFramePr>
          <p:cNvPr id="5" name="Content Placeholder 2">
            <a:extLst>
              <a:ext uri="{FF2B5EF4-FFF2-40B4-BE49-F238E27FC236}">
                <a16:creationId xmlns:a16="http://schemas.microsoft.com/office/drawing/2014/main" id="{24E19C6D-85EF-43A0-95E2-6B84E940950A}"/>
              </a:ext>
            </a:extLst>
          </p:cNvPr>
          <p:cNvGraphicFramePr>
            <a:graphicFrameLocks noGrp="1"/>
          </p:cNvGraphicFramePr>
          <p:nvPr>
            <p:ph idx="1"/>
            <p:extLst>
              <p:ext uri="{D42A27DB-BD31-4B8C-83A1-F6EECF244321}">
                <p14:modId xmlns:p14="http://schemas.microsoft.com/office/powerpoint/2010/main" val="513865050"/>
              </p:ext>
            </p:extLst>
          </p:nvPr>
        </p:nvGraphicFramePr>
        <p:xfrm>
          <a:off x="841248" y="3502152"/>
          <a:ext cx="10506456" cy="2670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9973026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A7B438-9A6C-462B-9AD4-6EDEE7AB90BB}"/>
              </a:ext>
            </a:extLst>
          </p:cNvPr>
          <p:cNvSpPr>
            <a:spLocks noGrp="1"/>
          </p:cNvSpPr>
          <p:nvPr>
            <p:ph type="title"/>
          </p:nvPr>
        </p:nvSpPr>
        <p:spPr>
          <a:xfrm>
            <a:off x="621792" y="1161288"/>
            <a:ext cx="3602736" cy="4526280"/>
          </a:xfrm>
        </p:spPr>
        <p:txBody>
          <a:bodyPr>
            <a:normAutofit/>
          </a:bodyPr>
          <a:lstStyle/>
          <a:p>
            <a:r>
              <a:rPr lang="en-US"/>
              <a:t>QUESTIONS?</a:t>
            </a:r>
            <a:endParaRPr lang="en-US" dirty="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4117EA8A-4571-4549-A037-89E2AC769197}"/>
              </a:ext>
            </a:extLst>
          </p:cNvPr>
          <p:cNvGraphicFramePr>
            <a:graphicFrameLocks noGrp="1"/>
          </p:cNvGraphicFramePr>
          <p:nvPr>
            <p:ph idx="1"/>
            <p:extLst>
              <p:ext uri="{D42A27DB-BD31-4B8C-83A1-F6EECF244321}">
                <p14:modId xmlns:p14="http://schemas.microsoft.com/office/powerpoint/2010/main" val="1827962091"/>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Icon&#10;&#10;Description automatically generated">
            <a:extLst>
              <a:ext uri="{FF2B5EF4-FFF2-40B4-BE49-F238E27FC236}">
                <a16:creationId xmlns:a16="http://schemas.microsoft.com/office/drawing/2014/main" id="{C75F0395-9C22-43FD-AB3A-51D643B674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857" y="5778188"/>
            <a:ext cx="839870" cy="824600"/>
          </a:xfrm>
          <a:prstGeom prst="rect">
            <a:avLst/>
          </a:prstGeom>
        </p:spPr>
      </p:pic>
    </p:spTree>
    <p:extLst>
      <p:ext uri="{BB962C8B-B14F-4D97-AF65-F5344CB8AC3E}">
        <p14:creationId xmlns:p14="http://schemas.microsoft.com/office/powerpoint/2010/main" val="1160449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n object&#10;&#10;Description automatically generated">
            <a:extLst>
              <a:ext uri="{FF2B5EF4-FFF2-40B4-BE49-F238E27FC236}">
                <a16:creationId xmlns:a16="http://schemas.microsoft.com/office/drawing/2014/main" id="{BBB35C13-C43D-4B95-A209-F129896EDD78}"/>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054" r="3502" b="1"/>
          <a:stretch/>
        </p:blipFill>
        <p:spPr>
          <a:xfrm>
            <a:off x="20" y="10"/>
            <a:ext cx="12191979" cy="6857990"/>
          </a:xfrm>
          <a:prstGeom prst="rect">
            <a:avLst/>
          </a:prstGeom>
        </p:spPr>
      </p:pic>
      <p:sp>
        <p:nvSpPr>
          <p:cNvPr id="2" name="Title 1">
            <a:extLst>
              <a:ext uri="{FF2B5EF4-FFF2-40B4-BE49-F238E27FC236}">
                <a16:creationId xmlns:a16="http://schemas.microsoft.com/office/drawing/2014/main" id="{64C876F2-2A33-46A0-AA6D-345C09789DEF}"/>
              </a:ext>
            </a:extLst>
          </p:cNvPr>
          <p:cNvSpPr>
            <a:spLocks noGrp="1"/>
          </p:cNvSpPr>
          <p:nvPr>
            <p:ph type="title"/>
          </p:nvPr>
        </p:nvSpPr>
        <p:spPr>
          <a:xfrm>
            <a:off x="841249" y="941832"/>
            <a:ext cx="10506456" cy="2057400"/>
          </a:xfrm>
        </p:spPr>
        <p:txBody>
          <a:bodyPr anchor="b">
            <a:normAutofit/>
          </a:bodyPr>
          <a:lstStyle/>
          <a:p>
            <a:r>
              <a:rPr lang="en-US" sz="5000"/>
              <a:t>Why is Sports Nutrition Important?</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49C253-B184-4BE8-AB3F-FE42414C2980}"/>
              </a:ext>
            </a:extLst>
          </p:cNvPr>
          <p:cNvSpPr>
            <a:spLocks noGrp="1"/>
          </p:cNvSpPr>
          <p:nvPr>
            <p:ph idx="1"/>
          </p:nvPr>
        </p:nvSpPr>
        <p:spPr>
          <a:xfrm>
            <a:off x="841248" y="3502152"/>
            <a:ext cx="10506456" cy="2670048"/>
          </a:xfrm>
        </p:spPr>
        <p:txBody>
          <a:bodyPr>
            <a:normAutofit/>
          </a:bodyPr>
          <a:lstStyle/>
          <a:p>
            <a:r>
              <a:rPr lang="en-US" sz="2000" dirty="0"/>
              <a:t>Foundation of athletic success!</a:t>
            </a:r>
          </a:p>
          <a:p>
            <a:r>
              <a:rPr lang="en-US" sz="2000" dirty="0"/>
              <a:t>Individualized planning that allows athletes to perform at their best</a:t>
            </a:r>
          </a:p>
          <a:p>
            <a:r>
              <a:rPr lang="en-US" sz="2000" dirty="0"/>
              <a:t>Supplies the right type of food, energy, nutrients, and fluid to keep your body well hydrated and functioning at peak levels</a:t>
            </a:r>
          </a:p>
          <a:p>
            <a:r>
              <a:rPr lang="en-US" sz="2000" dirty="0"/>
              <a:t>Each person has different needs based on sport, intensity, frequency, duration, gender, age, </a:t>
            </a:r>
            <a:r>
              <a:rPr lang="en-US" sz="2000" dirty="0" err="1"/>
              <a:t>etc</a:t>
            </a:r>
            <a:endParaRPr lang="en-US" sz="2000" dirty="0"/>
          </a:p>
        </p:txBody>
      </p:sp>
    </p:spTree>
    <p:extLst>
      <p:ext uri="{BB962C8B-B14F-4D97-AF65-F5344CB8AC3E}">
        <p14:creationId xmlns:p14="http://schemas.microsoft.com/office/powerpoint/2010/main" val="67774853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BE5462E-7FA3-4542-8E02-73E3F049E41F}"/>
              </a:ext>
            </a:extLst>
          </p:cNvPr>
          <p:cNvSpPr txBox="1"/>
          <p:nvPr/>
        </p:nvSpPr>
        <p:spPr>
          <a:xfrm>
            <a:off x="1524003" y="1999615"/>
            <a:ext cx="9144000"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dirty="0">
                <a:latin typeface="+mj-lt"/>
                <a:ea typeface="+mj-ea"/>
                <a:cs typeface="+mj-cs"/>
              </a:rPr>
              <a:t>NUTRITION CAN MAKE A GREAT ATHLETE GOOD OR A GOOD ATHLETE GREAT!</a:t>
            </a:r>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973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many different vegetables on display&#10;&#10;Description automatically generated">
            <a:extLst>
              <a:ext uri="{FF2B5EF4-FFF2-40B4-BE49-F238E27FC236}">
                <a16:creationId xmlns:a16="http://schemas.microsoft.com/office/drawing/2014/main" id="{0EA1D164-4CFD-450A-BFCE-F61250E1E92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8778" r="1" b="30317"/>
          <a:stretch/>
        </p:blipFill>
        <p:spPr>
          <a:xfrm>
            <a:off x="20" y="10"/>
            <a:ext cx="12191980" cy="6857990"/>
          </a:xfrm>
          <a:prstGeom prst="rect">
            <a:avLst/>
          </a:prstGeom>
          <a:solidFill>
            <a:schemeClr val="bg1"/>
          </a:solidFill>
        </p:spPr>
      </p:pic>
      <p:sp useBgFill="1">
        <p:nvSpPr>
          <p:cNvPr id="28" name="Rectangle 20">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0079" y="633619"/>
            <a:ext cx="4279383" cy="5495925"/>
          </a:xfrm>
          <a:prstGeom prst="rect">
            <a:avLst/>
          </a:prstGeom>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BDDA51-8581-46B1-8C09-44A00CAC5563}"/>
              </a:ext>
            </a:extLst>
          </p:cNvPr>
          <p:cNvSpPr>
            <a:spLocks noGrp="1"/>
          </p:cNvSpPr>
          <p:nvPr>
            <p:ph type="title"/>
          </p:nvPr>
        </p:nvSpPr>
        <p:spPr>
          <a:xfrm>
            <a:off x="7673449" y="980368"/>
            <a:ext cx="3666744" cy="1106424"/>
          </a:xfrm>
        </p:spPr>
        <p:txBody>
          <a:bodyPr>
            <a:normAutofit/>
          </a:bodyPr>
          <a:lstStyle/>
          <a:p>
            <a:r>
              <a:rPr lang="en-US" sz="2600"/>
              <a:t>Eat Healthy Foods Most of the Time</a:t>
            </a:r>
          </a:p>
        </p:txBody>
      </p:sp>
      <p:sp>
        <p:nvSpPr>
          <p:cNvPr id="29" name="Rectangle 22">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071" y="116128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4">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1577" y="2113280"/>
            <a:ext cx="3502152"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5FD3BD-14EC-46DA-A7E5-3B9207E4B56A}"/>
              </a:ext>
            </a:extLst>
          </p:cNvPr>
          <p:cNvSpPr>
            <a:spLocks noGrp="1"/>
          </p:cNvSpPr>
          <p:nvPr>
            <p:ph idx="1"/>
          </p:nvPr>
        </p:nvSpPr>
        <p:spPr>
          <a:xfrm>
            <a:off x="7673449" y="2354199"/>
            <a:ext cx="3666744" cy="3461331"/>
          </a:xfrm>
        </p:spPr>
        <p:txBody>
          <a:bodyPr>
            <a:normAutofit/>
          </a:bodyPr>
          <a:lstStyle/>
          <a:p>
            <a:r>
              <a:rPr lang="en-US" sz="1800" dirty="0"/>
              <a:t>Eat mostly fruits, veggies, whole grains, healthy proteins, and healthy fats</a:t>
            </a:r>
          </a:p>
          <a:p>
            <a:r>
              <a:rPr lang="en-US" sz="1800" dirty="0"/>
              <a:t>Eat the correct portion sizes</a:t>
            </a:r>
          </a:p>
          <a:p>
            <a:r>
              <a:rPr lang="en-US" sz="1800" dirty="0"/>
              <a:t>Adjust your nutrition to your training schedule and workouts each day</a:t>
            </a:r>
          </a:p>
          <a:p>
            <a:r>
              <a:rPr lang="en-US" sz="1800" dirty="0"/>
              <a:t>Stay hydrated!</a:t>
            </a:r>
          </a:p>
        </p:txBody>
      </p:sp>
    </p:spTree>
    <p:extLst>
      <p:ext uri="{BB962C8B-B14F-4D97-AF65-F5344CB8AC3E}">
        <p14:creationId xmlns:p14="http://schemas.microsoft.com/office/powerpoint/2010/main" val="735698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C57044-6C6C-48AB-BBFE-271DC44DA265}"/>
              </a:ext>
            </a:extLst>
          </p:cNvPr>
          <p:cNvSpPr>
            <a:spLocks noGrp="1"/>
          </p:cNvSpPr>
          <p:nvPr>
            <p:ph type="title"/>
          </p:nvPr>
        </p:nvSpPr>
        <p:spPr>
          <a:xfrm>
            <a:off x="621792" y="1161288"/>
            <a:ext cx="3602736" cy="4526280"/>
          </a:xfrm>
        </p:spPr>
        <p:txBody>
          <a:bodyPr>
            <a:normAutofit/>
          </a:bodyPr>
          <a:lstStyle/>
          <a:p>
            <a:r>
              <a:rPr lang="en-US" dirty="0"/>
              <a:t>Practice, Practice, Practice</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F42150E-BFBC-49E9-9C11-A92C3A5BB424}"/>
              </a:ext>
            </a:extLst>
          </p:cNvPr>
          <p:cNvGraphicFramePr>
            <a:graphicFrameLocks noGrp="1"/>
          </p:cNvGraphicFramePr>
          <p:nvPr>
            <p:ph idx="1"/>
            <p:extLst>
              <p:ext uri="{D42A27DB-BD31-4B8C-83A1-F6EECF244321}">
                <p14:modId xmlns:p14="http://schemas.microsoft.com/office/powerpoint/2010/main" val="377953033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4683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wimming, sport, building, indoor&#10;&#10;Description automatically generated">
            <a:extLst>
              <a:ext uri="{FF2B5EF4-FFF2-40B4-BE49-F238E27FC236}">
                <a16:creationId xmlns:a16="http://schemas.microsoft.com/office/drawing/2014/main" id="{41A75B5D-3856-4132-B9E5-5F1C7CCB286D}"/>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5414"/>
          <a:stretch/>
        </p:blipFill>
        <p:spPr>
          <a:xfrm>
            <a:off x="20" y="10"/>
            <a:ext cx="12191979" cy="6857990"/>
          </a:xfrm>
          <a:prstGeom prst="rect">
            <a:avLst/>
          </a:prstGeom>
        </p:spPr>
      </p:pic>
      <p:sp>
        <p:nvSpPr>
          <p:cNvPr id="2" name="Title 1">
            <a:extLst>
              <a:ext uri="{FF2B5EF4-FFF2-40B4-BE49-F238E27FC236}">
                <a16:creationId xmlns:a16="http://schemas.microsoft.com/office/drawing/2014/main" id="{C8003FC4-1712-42AB-8E20-7389381D72B6}"/>
              </a:ext>
            </a:extLst>
          </p:cNvPr>
          <p:cNvSpPr>
            <a:spLocks noGrp="1"/>
          </p:cNvSpPr>
          <p:nvPr>
            <p:ph type="title"/>
          </p:nvPr>
        </p:nvSpPr>
        <p:spPr>
          <a:xfrm>
            <a:off x="841249" y="941832"/>
            <a:ext cx="10506456" cy="2057400"/>
          </a:xfrm>
        </p:spPr>
        <p:txBody>
          <a:bodyPr anchor="b">
            <a:normAutofit/>
          </a:bodyPr>
          <a:lstStyle/>
          <a:p>
            <a:r>
              <a:rPr lang="en-US" sz="5000"/>
              <a:t>Swim Meet Tips</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3187C73E-70FB-4C58-8648-A5347EFB7841}"/>
              </a:ext>
            </a:extLst>
          </p:cNvPr>
          <p:cNvGraphicFramePr>
            <a:graphicFrameLocks noGrp="1"/>
          </p:cNvGraphicFramePr>
          <p:nvPr>
            <p:ph idx="1"/>
            <p:extLst>
              <p:ext uri="{D42A27DB-BD31-4B8C-83A1-F6EECF244321}">
                <p14:modId xmlns:p14="http://schemas.microsoft.com/office/powerpoint/2010/main" val="349881463"/>
              </p:ext>
            </p:extLst>
          </p:nvPr>
        </p:nvGraphicFramePr>
        <p:xfrm>
          <a:off x="841248" y="3502152"/>
          <a:ext cx="10506456" cy="2670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4005375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12C5-2B0B-4DA5-A139-7C0015220D75}"/>
              </a:ext>
            </a:extLst>
          </p:cNvPr>
          <p:cNvSpPr>
            <a:spLocks noGrp="1"/>
          </p:cNvSpPr>
          <p:nvPr>
            <p:ph type="title"/>
          </p:nvPr>
        </p:nvSpPr>
        <p:spPr>
          <a:xfrm>
            <a:off x="1115567" y="548640"/>
            <a:ext cx="10420903" cy="1179576"/>
          </a:xfrm>
        </p:spPr>
        <p:txBody>
          <a:bodyPr>
            <a:normAutofit fontScale="90000"/>
          </a:bodyPr>
          <a:lstStyle/>
          <a:p>
            <a:r>
              <a:rPr lang="en-US" dirty="0"/>
              <a:t>Short Time Between Races – less than 45 min</a:t>
            </a:r>
          </a:p>
        </p:txBody>
      </p:sp>
      <p:graphicFrame>
        <p:nvGraphicFramePr>
          <p:cNvPr id="5" name="Content Placeholder 4">
            <a:extLst>
              <a:ext uri="{FF2B5EF4-FFF2-40B4-BE49-F238E27FC236}">
                <a16:creationId xmlns:a16="http://schemas.microsoft.com/office/drawing/2014/main" id="{51F18B3A-3F35-417E-9A88-F885FE024AD0}"/>
              </a:ext>
            </a:extLst>
          </p:cNvPr>
          <p:cNvGraphicFramePr>
            <a:graphicFrameLocks noGrp="1"/>
          </p:cNvGraphicFramePr>
          <p:nvPr>
            <p:ph idx="1"/>
            <p:extLst>
              <p:ext uri="{D42A27DB-BD31-4B8C-83A1-F6EECF244321}">
                <p14:modId xmlns:p14="http://schemas.microsoft.com/office/powerpoint/2010/main" val="3083763197"/>
              </p:ext>
            </p:extLst>
          </p:nvPr>
        </p:nvGraphicFramePr>
        <p:xfrm>
          <a:off x="1115568" y="2478024"/>
          <a:ext cx="10168128" cy="369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353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24D9-B2C1-46DF-827B-4ED18722C1A6}"/>
              </a:ext>
            </a:extLst>
          </p:cNvPr>
          <p:cNvSpPr>
            <a:spLocks noGrp="1"/>
          </p:cNvSpPr>
          <p:nvPr>
            <p:ph type="title"/>
          </p:nvPr>
        </p:nvSpPr>
        <p:spPr/>
        <p:txBody>
          <a:bodyPr>
            <a:normAutofit fontScale="90000"/>
          </a:bodyPr>
          <a:lstStyle/>
          <a:p>
            <a:r>
              <a:rPr lang="en-US" dirty="0"/>
              <a:t>Long Time Between Races – 45+ minutes</a:t>
            </a:r>
          </a:p>
        </p:txBody>
      </p:sp>
      <p:graphicFrame>
        <p:nvGraphicFramePr>
          <p:cNvPr id="4" name="Content Placeholder 3">
            <a:extLst>
              <a:ext uri="{FF2B5EF4-FFF2-40B4-BE49-F238E27FC236}">
                <a16:creationId xmlns:a16="http://schemas.microsoft.com/office/drawing/2014/main" id="{C1ADBC37-4EB1-40F4-BAD4-1BBC9F08A554}"/>
              </a:ext>
            </a:extLst>
          </p:cNvPr>
          <p:cNvGraphicFramePr>
            <a:graphicFrameLocks noGrp="1"/>
          </p:cNvGraphicFramePr>
          <p:nvPr>
            <p:ph idx="1"/>
            <p:extLst>
              <p:ext uri="{D42A27DB-BD31-4B8C-83A1-F6EECF244321}">
                <p14:modId xmlns:p14="http://schemas.microsoft.com/office/powerpoint/2010/main" val="2566573160"/>
              </p:ext>
            </p:extLst>
          </p:nvPr>
        </p:nvGraphicFramePr>
        <p:xfrm>
          <a:off x="1115568" y="2478024"/>
          <a:ext cx="10168128" cy="369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83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932C4D-378E-4A36-A198-16E52EDD6C54}"/>
              </a:ext>
            </a:extLst>
          </p:cNvPr>
          <p:cNvSpPr>
            <a:spLocks noGrp="1"/>
          </p:cNvSpPr>
          <p:nvPr>
            <p:ph type="title"/>
          </p:nvPr>
        </p:nvSpPr>
        <p:spPr/>
        <p:txBody>
          <a:bodyPr/>
          <a:lstStyle/>
          <a:p>
            <a:r>
              <a:rPr lang="en-US" dirty="0"/>
              <a:t>Morning Practice</a:t>
            </a:r>
          </a:p>
        </p:txBody>
      </p:sp>
      <p:graphicFrame>
        <p:nvGraphicFramePr>
          <p:cNvPr id="4" name="Content Placeholder 3">
            <a:extLst>
              <a:ext uri="{FF2B5EF4-FFF2-40B4-BE49-F238E27FC236}">
                <a16:creationId xmlns:a16="http://schemas.microsoft.com/office/drawing/2014/main" id="{8CBD4914-3944-4883-A33D-E807F286AE45}"/>
              </a:ext>
            </a:extLst>
          </p:cNvPr>
          <p:cNvGraphicFramePr>
            <a:graphicFrameLocks noGrp="1"/>
          </p:cNvGraphicFramePr>
          <p:nvPr>
            <p:ph idx="1"/>
            <p:extLst>
              <p:ext uri="{D42A27DB-BD31-4B8C-83A1-F6EECF244321}">
                <p14:modId xmlns:p14="http://schemas.microsoft.com/office/powerpoint/2010/main" val="4144291084"/>
              </p:ext>
            </p:extLst>
          </p:nvPr>
        </p:nvGraphicFramePr>
        <p:xfrm>
          <a:off x="221293" y="1762412"/>
          <a:ext cx="11749414" cy="4546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3916856"/>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C41"/>
      </a:dk2>
      <a:lt2>
        <a:srgbClr val="E2E8E2"/>
      </a:lt2>
      <a:accent1>
        <a:srgbClr val="DE75E7"/>
      </a:accent1>
      <a:accent2>
        <a:srgbClr val="9C56E2"/>
      </a:accent2>
      <a:accent3>
        <a:srgbClr val="7F75E7"/>
      </a:accent3>
      <a:accent4>
        <a:srgbClr val="5685E2"/>
      </a:accent4>
      <a:accent5>
        <a:srgbClr val="33B0DA"/>
      </a:accent5>
      <a:accent6>
        <a:srgbClr val="45B4A2"/>
      </a:accent6>
      <a:hlink>
        <a:srgbClr val="5A8E56"/>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1189</TotalTime>
  <Words>1272</Words>
  <Application>Microsoft Office PowerPoint</Application>
  <PresentationFormat>Widescreen</PresentationFormat>
  <Paragraphs>152</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Neue Haas Grotesk Text Pro</vt:lpstr>
      <vt:lpstr>AccentBoxVTI</vt:lpstr>
      <vt:lpstr>Fueling for Swimmers</vt:lpstr>
      <vt:lpstr>Why is Sports Nutrition Important?</vt:lpstr>
      <vt:lpstr>PowerPoint Presentation</vt:lpstr>
      <vt:lpstr>Eat Healthy Foods Most of the Time</vt:lpstr>
      <vt:lpstr>Practice, Practice, Practice</vt:lpstr>
      <vt:lpstr>Swim Meet Tips</vt:lpstr>
      <vt:lpstr>Short Time Between Races – less than 45 min</vt:lpstr>
      <vt:lpstr>Long Time Between Races – 45+ minutes</vt:lpstr>
      <vt:lpstr>Morning Practice</vt:lpstr>
      <vt:lpstr>Afternoon or Evening Practice</vt:lpstr>
      <vt:lpstr>Sports Drinks</vt:lpstr>
      <vt:lpstr>Final Tips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Fueling for Swimmers</dc:title>
  <dc:creator>Sara Kostelnick</dc:creator>
  <cp:lastModifiedBy>Cari Price</cp:lastModifiedBy>
  <cp:revision>9</cp:revision>
  <cp:lastPrinted>2020-11-15T17:42:59Z</cp:lastPrinted>
  <dcterms:created xsi:type="dcterms:W3CDTF">2020-11-15T04:19:29Z</dcterms:created>
  <dcterms:modified xsi:type="dcterms:W3CDTF">2020-11-17T00:43:57Z</dcterms:modified>
</cp:coreProperties>
</file>