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DB6FF9-859D-4237-99A9-62822E207E42}" v="4" dt="2022-09-11T18:22:46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4660"/>
  </p:normalViewPr>
  <p:slideViewPr>
    <p:cSldViewPr snapToGrid="0">
      <p:cViewPr varScale="1">
        <p:scale>
          <a:sx n="76" d="100"/>
          <a:sy n="76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DF291-9B40-C852-E5FF-28F3F729F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48AF2-FB8D-5C86-CC3A-2141B9E3A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40E9-4B1C-4F9C-DA0A-CE291F6AB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D32-A30E-42DA-AE57-B3A592F064D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57CB0-A273-E03C-0E41-28517D124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D3F8F-2A28-7D63-1C61-7CB2176A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6D65-F4A2-4055-8FE9-CAF1CFFD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7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8C5B-CDBC-CFED-D59F-FA7D0674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5527E-EC90-2765-8B99-EDD483ED3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97ABB-F4B7-E55F-9CED-8487FDFB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D32-A30E-42DA-AE57-B3A592F064D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51408-2C36-8019-BC80-AD30F5E9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99CCD-0AD1-313C-5CFB-98C46682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6D65-F4A2-4055-8FE9-CAF1CFFD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5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A574BE-638F-BA62-ED04-0DB5F06B2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61A10-D6C5-C935-C370-82E2E7445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C6BB7-F69B-4AEA-4571-143CD769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D32-A30E-42DA-AE57-B3A592F064D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0D34C-7E65-D41A-AB30-F1A086AD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EE3C6-9042-8B5C-1700-1BFDCC6D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6D65-F4A2-4055-8FE9-CAF1CFFD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AD2D-50B0-BFA8-1817-FDC0016E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A340B-B84E-66F8-C02C-587BE489D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35F64-225C-1766-EDDF-0A0045D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D32-A30E-42DA-AE57-B3A592F064D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57EBE-6B4F-8583-604D-2C8F59CF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190A5-7A66-79E6-C9D6-B742B615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6D65-F4A2-4055-8FE9-CAF1CFFD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8336-B426-3CFE-434E-4F934CBC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FB00D-A0E2-1260-A465-8040812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3528A-E751-31EA-CC13-5AD8196CF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D32-A30E-42DA-AE57-B3A592F064D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45809-C5C7-72E8-270C-634D8EB93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26621-B5F7-7394-9AF4-92B261C9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6D65-F4A2-4055-8FE9-CAF1CFFD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2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DA838-C577-FA97-710A-156635CD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5A815-447E-5421-A031-80DACAB3D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B7368-51D6-6CE5-0EE6-82ABCEF0E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9BD3F-22D3-E577-7A0B-356A55E8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D32-A30E-42DA-AE57-B3A592F064D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280E2-1698-C24F-4A64-C9FDD670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9E2A0-54DE-4FE0-ACDE-1F056AD4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6D65-F4A2-4055-8FE9-CAF1CFFD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7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07B1-A5EF-4347-BB13-31D25F95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43321-E95E-57F7-DAE7-44C104A47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9F776-D397-4A75-76BB-966CC4115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C67DC-3FD2-DCAE-F35E-E592E4FC2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83E1B-2346-B9D8-55B2-8B40904B9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90E0EB-BC4F-E22B-C654-D0B18C7A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D32-A30E-42DA-AE57-B3A592F064D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A49B6-36CA-9282-D062-47E7E983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D6E99-0155-B5AD-B368-7E028F73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6D65-F4A2-4055-8FE9-CAF1CFFD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4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453D-7686-001E-B50E-22A09465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00210F-7FD9-DC01-75E5-86AA54582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D32-A30E-42DA-AE57-B3A592F064D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48F9E-3559-ED7E-AF08-40DC07AC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3E134-CFCF-6E28-F8F2-CB622A7F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6D65-F4A2-4055-8FE9-CAF1CFFD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77372-9D47-A155-1F35-A697AA1C6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D32-A30E-42DA-AE57-B3A592F064D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B347A9-1369-83E3-079A-E1A70B07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33253-1C66-0B65-3957-ADB53158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6D65-F4A2-4055-8FE9-CAF1CFFD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47641-EF94-8067-45CD-F233679D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B2E8E-6D4E-24AB-A08E-DB5940B5D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D8D60-6809-6B42-92FA-40619A287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94E27-5922-DB87-872D-B3DBA67F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D32-A30E-42DA-AE57-B3A592F064D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93576-FC10-009B-3456-C7C1271D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8A908-15A5-09FF-0AE3-89F30C49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6D65-F4A2-4055-8FE9-CAF1CFFD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0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9507-A89C-A1D1-B0F8-729CC6401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F9832-A781-EA04-68CA-674895B2F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3B225-43D3-C87A-4013-8EA43DA37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59B1E-6D5D-A97C-6040-AEE8F5E1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9D32-A30E-42DA-AE57-B3A592F064D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DC336-3F97-5600-D456-34BB6885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E80E4-9A8E-6E4B-BA34-97910250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6D65-F4A2-4055-8FE9-CAF1CFFD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BD4EC3-0391-6B48-4A9F-A275574B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252B5-38B3-50E3-AED9-29B561EF9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43ED-4669-8A2E-B5EF-95FB31245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B9D32-A30E-42DA-AE57-B3A592F064D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9C368-DCB3-D608-AF0E-C4485DDDF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49FD2-833F-4A0D-3B86-02879BC02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6D65-F4A2-4055-8FE9-CAF1CFFD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7F549B-5066-3221-F5B0-52F2C916C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898" y="303429"/>
            <a:ext cx="9144000" cy="1655762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en-US" dirty="0"/>
              <a:t>Login to your Google Calendar</a:t>
            </a:r>
          </a:p>
          <a:p>
            <a:pPr marL="457200" indent="-457200" algn="l">
              <a:buAutoNum type="arabicPeriod"/>
            </a:pPr>
            <a:r>
              <a:rPr lang="en-US" dirty="0"/>
              <a:t>Click “+” next to Other Calendars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2619A-D1FA-024D-3E53-CDC2B7125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61"/>
          <a:stretch/>
        </p:blipFill>
        <p:spPr>
          <a:xfrm>
            <a:off x="2809101" y="1301578"/>
            <a:ext cx="9144001" cy="5084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4EB0A2-677E-64A8-C10C-048441F3F962}"/>
              </a:ext>
            </a:extLst>
          </p:cNvPr>
          <p:cNvSpPr/>
          <p:nvPr/>
        </p:nvSpPr>
        <p:spPr>
          <a:xfrm>
            <a:off x="3865705" y="5126946"/>
            <a:ext cx="359454" cy="346842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594873-BAFC-2A8F-87AE-CB22057A039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658532" y="1131310"/>
            <a:ext cx="2386900" cy="3995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85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FFDE65-AA6E-00CF-6362-AEE5185EF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" t="12266" r="-548" b="-12266"/>
          <a:stretch/>
        </p:blipFill>
        <p:spPr>
          <a:xfrm>
            <a:off x="2337056" y="1229710"/>
            <a:ext cx="9670306" cy="610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17F549B-5066-3221-F5B0-52F2C916C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898" y="303429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3. Click “Subscribe to Calendar”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4EB0A2-677E-64A8-C10C-048441F3F962}"/>
              </a:ext>
            </a:extLst>
          </p:cNvPr>
          <p:cNvSpPr/>
          <p:nvPr/>
        </p:nvSpPr>
        <p:spPr>
          <a:xfrm>
            <a:off x="3424270" y="5063884"/>
            <a:ext cx="1828799" cy="372066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3639C0-8F80-EF82-B2C0-F9C829BCB6FD}"/>
              </a:ext>
            </a:extLst>
          </p:cNvPr>
          <p:cNvCxnSpPr>
            <a:endCxn id="8" idx="0"/>
          </p:cNvCxnSpPr>
          <p:nvPr/>
        </p:nvCxnSpPr>
        <p:spPr>
          <a:xfrm>
            <a:off x="2427890" y="687377"/>
            <a:ext cx="1910780" cy="4376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09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571BC6-73F2-54E5-02E6-7160F7F9E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46"/>
          <a:stretch/>
        </p:blipFill>
        <p:spPr>
          <a:xfrm>
            <a:off x="3058510" y="1693666"/>
            <a:ext cx="8750519" cy="4860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17F549B-5066-3221-F5B0-52F2C916C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898" y="303429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4. Select “From URL”</a:t>
            </a:r>
          </a:p>
          <a:p>
            <a:pPr algn="l"/>
            <a:r>
              <a:rPr lang="en-US" dirty="0"/>
              <a:t>5. Paste the URL link from the RVY Riptide Calendar (https://www.teamunify.com/rest/ics/system/3/General.ics?key=%2F6W7suO%2FpbteIZIKavNBCQ%3D%3D&amp;enabled=true&amp;startDate=1659326400000&amp;endDate=1693540800000)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4EB0A2-677E-64A8-C10C-048441F3F962}"/>
              </a:ext>
            </a:extLst>
          </p:cNvPr>
          <p:cNvSpPr/>
          <p:nvPr/>
        </p:nvSpPr>
        <p:spPr>
          <a:xfrm>
            <a:off x="3058510" y="3474719"/>
            <a:ext cx="1538714" cy="276087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3639C0-8F80-EF82-B2C0-F9C829BCB6FD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762119" y="1891862"/>
            <a:ext cx="1065748" cy="15828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DCB539-4F21-2B09-82DD-7E38D7185D17}"/>
              </a:ext>
            </a:extLst>
          </p:cNvPr>
          <p:cNvSpPr/>
          <p:nvPr/>
        </p:nvSpPr>
        <p:spPr>
          <a:xfrm>
            <a:off x="5626188" y="2468543"/>
            <a:ext cx="2313326" cy="331413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A9627A-60E4-DD0D-3AAE-15CAA8787C78}"/>
              </a:ext>
            </a:extLst>
          </p:cNvPr>
          <p:cNvCxnSpPr>
            <a:cxnSpLocks/>
          </p:cNvCxnSpPr>
          <p:nvPr/>
        </p:nvCxnSpPr>
        <p:spPr>
          <a:xfrm>
            <a:off x="2762119" y="1890878"/>
            <a:ext cx="2864069" cy="743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77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2F2AE1-630D-5B02-EEA4-B3CE0D97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42" y="252980"/>
            <a:ext cx="2917669" cy="6256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17F549B-5066-3221-F5B0-52F2C916C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898" y="30342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6. In Samsung Calendar, click the “≡” to see the accounts</a:t>
            </a:r>
          </a:p>
          <a:p>
            <a:pPr algn="l"/>
            <a:r>
              <a:rPr lang="en-US" dirty="0"/>
              <a:t>7. Click the “˅” next to your Google account and ensure</a:t>
            </a:r>
          </a:p>
          <a:p>
            <a:pPr algn="l"/>
            <a:r>
              <a:rPr lang="en-US" dirty="0"/>
              <a:t>“Raritan Valley YMCA Riptide General Calendar” is selected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4EB0A2-677E-64A8-C10C-048441F3F962}"/>
              </a:ext>
            </a:extLst>
          </p:cNvPr>
          <p:cNvSpPr/>
          <p:nvPr/>
        </p:nvSpPr>
        <p:spPr>
          <a:xfrm>
            <a:off x="8513378" y="4698123"/>
            <a:ext cx="2043211" cy="435129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3639C0-8F80-EF82-B2C0-F9C829BCB6FD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361208" y="1608083"/>
            <a:ext cx="6173776" cy="309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DCB539-4F21-2B09-82DD-7E38D7185D17}"/>
              </a:ext>
            </a:extLst>
          </p:cNvPr>
          <p:cNvSpPr/>
          <p:nvPr/>
        </p:nvSpPr>
        <p:spPr>
          <a:xfrm>
            <a:off x="10745776" y="564067"/>
            <a:ext cx="479895" cy="331413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A9627A-60E4-DD0D-3AAE-15CAA8787C78}"/>
              </a:ext>
            </a:extLst>
          </p:cNvPr>
          <p:cNvCxnSpPr>
            <a:cxnSpLocks/>
          </p:cNvCxnSpPr>
          <p:nvPr/>
        </p:nvCxnSpPr>
        <p:spPr>
          <a:xfrm>
            <a:off x="7440216" y="519968"/>
            <a:ext cx="3304820" cy="209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6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F10941F-A6CA-EB24-1B83-EC80DE3B0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25" y="252249"/>
            <a:ext cx="2917192" cy="625575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17F549B-5066-3221-F5B0-52F2C916C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898" y="30342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6. In Google Calendar, click the “≡” to see the accounts</a:t>
            </a:r>
          </a:p>
          <a:p>
            <a:pPr algn="l"/>
            <a:r>
              <a:rPr lang="en-US" dirty="0"/>
              <a:t>7. Ensure “Raritan Valley YMCA Riptide General Calendar” is </a:t>
            </a:r>
          </a:p>
          <a:p>
            <a:pPr algn="l"/>
            <a:r>
              <a:rPr lang="en-US" dirty="0"/>
              <a:t>selected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4EB0A2-677E-64A8-C10C-048441F3F962}"/>
              </a:ext>
            </a:extLst>
          </p:cNvPr>
          <p:cNvSpPr/>
          <p:nvPr/>
        </p:nvSpPr>
        <p:spPr>
          <a:xfrm>
            <a:off x="8898057" y="4925002"/>
            <a:ext cx="2327614" cy="435129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3639C0-8F80-EF82-B2C0-F9C829BCB6FD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545021" y="1437815"/>
            <a:ext cx="8516843" cy="34871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44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147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Eastep</dc:creator>
  <cp:lastModifiedBy>Michael Eastep</cp:lastModifiedBy>
  <cp:revision>1</cp:revision>
  <dcterms:created xsi:type="dcterms:W3CDTF">2022-09-11T18:00:09Z</dcterms:created>
  <dcterms:modified xsi:type="dcterms:W3CDTF">2022-09-11T18:24:31Z</dcterms:modified>
</cp:coreProperties>
</file>