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42" r:id="rId3"/>
    <p:sldId id="336" r:id="rId4"/>
    <p:sldId id="371" r:id="rId5"/>
    <p:sldId id="381" r:id="rId6"/>
    <p:sldId id="385" r:id="rId7"/>
    <p:sldId id="374" r:id="rId8"/>
    <p:sldId id="343" r:id="rId9"/>
    <p:sldId id="382" r:id="rId10"/>
    <p:sldId id="380" r:id="rId11"/>
    <p:sldId id="370" r:id="rId12"/>
    <p:sldId id="346" r:id="rId13"/>
    <p:sldId id="383" r:id="rId14"/>
    <p:sldId id="386" r:id="rId15"/>
    <p:sldId id="375" r:id="rId16"/>
    <p:sldId id="377" r:id="rId17"/>
    <p:sldId id="388" r:id="rId18"/>
    <p:sldId id="376" r:id="rId19"/>
    <p:sldId id="345" r:id="rId20"/>
    <p:sldId id="305" r:id="rId21"/>
    <p:sldId id="369" r:id="rId22"/>
    <p:sldId id="372" r:id="rId23"/>
    <p:sldId id="306" r:id="rId24"/>
    <p:sldId id="384" r:id="rId25"/>
    <p:sldId id="329" r:id="rId26"/>
    <p:sldId id="390" r:id="rId27"/>
    <p:sldId id="373" r:id="rId28"/>
    <p:sldId id="365" r:id="rId29"/>
    <p:sldId id="308" r:id="rId30"/>
    <p:sldId id="387" r:id="rId31"/>
    <p:sldId id="389" r:id="rId32"/>
    <p:sldId id="322" r:id="rId33"/>
    <p:sldId id="379" r:id="rId34"/>
    <p:sldId id="339" r:id="rId35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4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6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2022B-7097-40C0-89BD-E96E6631547B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09FD30-264A-4C0F-A5B2-8ADCB2CF2A72}">
      <dgm:prSet phldrT="[Text]" phldr="1"/>
      <dgm:spPr/>
      <dgm:t>
        <a:bodyPr/>
        <a:lstStyle/>
        <a:p>
          <a:endParaRPr lang="en-US" dirty="0"/>
        </a:p>
      </dgm:t>
    </dgm:pt>
    <dgm:pt modelId="{06E7E0FF-8378-4A52-BFC7-C6F0CC95D8AF}" type="parTrans" cxnId="{B005F46E-D507-4D94-B32A-191E08DF0D07}">
      <dgm:prSet/>
      <dgm:spPr/>
      <dgm:t>
        <a:bodyPr/>
        <a:lstStyle/>
        <a:p>
          <a:endParaRPr lang="en-US"/>
        </a:p>
      </dgm:t>
    </dgm:pt>
    <dgm:pt modelId="{E34B6A9C-2390-4B0F-AA93-C4D025B09DE5}" type="sibTrans" cxnId="{B005F46E-D507-4D94-B32A-191E08DF0D07}">
      <dgm:prSet/>
      <dgm:spPr/>
      <dgm:t>
        <a:bodyPr/>
        <a:lstStyle/>
        <a:p>
          <a:endParaRPr lang="en-US"/>
        </a:p>
      </dgm:t>
    </dgm:pt>
    <dgm:pt modelId="{11A1E400-071E-4A7A-9DB1-04252F89A113}">
      <dgm:prSet phldrT="[Text]" phldr="1"/>
      <dgm:spPr/>
      <dgm:t>
        <a:bodyPr/>
        <a:lstStyle/>
        <a:p>
          <a:endParaRPr lang="en-US" dirty="0"/>
        </a:p>
      </dgm:t>
    </dgm:pt>
    <dgm:pt modelId="{B2962F91-8E86-4E22-B722-C1BD5EE0B071}" type="parTrans" cxnId="{391A079E-017F-4A30-ACDD-4D4E7089ABD0}">
      <dgm:prSet/>
      <dgm:spPr/>
      <dgm:t>
        <a:bodyPr/>
        <a:lstStyle/>
        <a:p>
          <a:endParaRPr lang="en-US"/>
        </a:p>
      </dgm:t>
    </dgm:pt>
    <dgm:pt modelId="{ABBC7A0B-F385-480D-BECF-A8C8AB93537B}" type="sibTrans" cxnId="{391A079E-017F-4A30-ACDD-4D4E7089ABD0}">
      <dgm:prSet/>
      <dgm:spPr/>
      <dgm:t>
        <a:bodyPr/>
        <a:lstStyle/>
        <a:p>
          <a:endParaRPr lang="en-US"/>
        </a:p>
      </dgm:t>
    </dgm:pt>
    <dgm:pt modelId="{2566FF28-E92D-4134-938A-801E7E942DBE}">
      <dgm:prSet phldrT="[Text]" phldr="1"/>
      <dgm:spPr/>
      <dgm:t>
        <a:bodyPr/>
        <a:lstStyle/>
        <a:p>
          <a:endParaRPr lang="en-US" dirty="0"/>
        </a:p>
      </dgm:t>
    </dgm:pt>
    <dgm:pt modelId="{2E995324-E4E4-49C5-A546-A1B754129943}" type="parTrans" cxnId="{ECAD0070-5348-461F-B059-C273A72073E1}">
      <dgm:prSet/>
      <dgm:spPr/>
      <dgm:t>
        <a:bodyPr/>
        <a:lstStyle/>
        <a:p>
          <a:endParaRPr lang="en-US"/>
        </a:p>
      </dgm:t>
    </dgm:pt>
    <dgm:pt modelId="{32EFA744-79C1-46E6-9D28-1219915164C1}" type="sibTrans" cxnId="{ECAD0070-5348-461F-B059-C273A72073E1}">
      <dgm:prSet/>
      <dgm:spPr/>
      <dgm:t>
        <a:bodyPr/>
        <a:lstStyle/>
        <a:p>
          <a:endParaRPr lang="en-US"/>
        </a:p>
      </dgm:t>
    </dgm:pt>
    <dgm:pt modelId="{0974AE36-307E-412E-9DC5-CD4C2C6D3ADE}">
      <dgm:prSet phldrT="[Text]" custT="1"/>
      <dgm:spPr/>
      <dgm:t>
        <a:bodyPr/>
        <a:lstStyle/>
        <a:p>
          <a:endParaRPr lang="en-US" sz="1600" b="1" dirty="0"/>
        </a:p>
        <a:p>
          <a:endParaRPr lang="en-US" sz="1600" b="1" dirty="0"/>
        </a:p>
        <a:p>
          <a:r>
            <a:rPr lang="en-US" sz="1600" b="1" dirty="0"/>
            <a:t>ACADEMIC  (Student)</a:t>
          </a:r>
        </a:p>
      </dgm:t>
    </dgm:pt>
    <dgm:pt modelId="{D8BE962A-1F66-4A26-95F1-B89DC77D639C}" type="parTrans" cxnId="{41FB23A8-DC1A-4E6E-97C4-AF358B17F0E6}">
      <dgm:prSet/>
      <dgm:spPr/>
      <dgm:t>
        <a:bodyPr/>
        <a:lstStyle/>
        <a:p>
          <a:endParaRPr lang="en-US"/>
        </a:p>
      </dgm:t>
    </dgm:pt>
    <dgm:pt modelId="{BC723F86-EECC-4D07-98DE-97E50DF8BDE6}" type="sibTrans" cxnId="{41FB23A8-DC1A-4E6E-97C4-AF358B17F0E6}">
      <dgm:prSet/>
      <dgm:spPr/>
      <dgm:t>
        <a:bodyPr/>
        <a:lstStyle/>
        <a:p>
          <a:endParaRPr lang="en-US"/>
        </a:p>
      </dgm:t>
    </dgm:pt>
    <dgm:pt modelId="{A193DB25-49C9-4FAC-93F2-6373120582F4}" type="pres">
      <dgm:prSet presAssocID="{C812022B-7097-40C0-89BD-E96E6631547B}" presName="Name0" presStyleCnt="0">
        <dgm:presLayoutVars>
          <dgm:chMax val="4"/>
          <dgm:resizeHandles val="exact"/>
        </dgm:presLayoutVars>
      </dgm:prSet>
      <dgm:spPr/>
    </dgm:pt>
    <dgm:pt modelId="{43F2ADD8-F2B1-4B4D-800F-C03989D499D3}" type="pres">
      <dgm:prSet presAssocID="{C812022B-7097-40C0-89BD-E96E6631547B}" presName="ellipse" presStyleLbl="trBgShp" presStyleIdx="0" presStyleCnt="1" custScaleX="113592" custScaleY="85325" custLinFactNeighborX="-125" custLinFactNeighborY="15427"/>
      <dgm:spPr/>
    </dgm:pt>
    <dgm:pt modelId="{3B6529AB-2B40-4B6A-BBD9-EAE6493B97C0}" type="pres">
      <dgm:prSet presAssocID="{C812022B-7097-40C0-89BD-E96E6631547B}" presName="arrow1" presStyleLbl="fgShp" presStyleIdx="0" presStyleCnt="1" custScaleX="100000" custScaleY="124584" custLinFactNeighborX="100000" custLinFactNeighborY="49906"/>
      <dgm:spPr/>
    </dgm:pt>
    <dgm:pt modelId="{62D27DE3-52BF-430D-BFD3-06D5AE45085B}" type="pres">
      <dgm:prSet presAssocID="{C812022B-7097-40C0-89BD-E96E6631547B}" presName="rectangle" presStyleLbl="revTx" presStyleIdx="0" presStyleCnt="1" custScaleX="139583" custScaleY="261950" custLinFactNeighborX="25015" custLinFactNeighborY="25814">
        <dgm:presLayoutVars>
          <dgm:bulletEnabled val="1"/>
        </dgm:presLayoutVars>
      </dgm:prSet>
      <dgm:spPr/>
    </dgm:pt>
    <dgm:pt modelId="{593EFB2B-3AF4-4188-8646-70CB9DB617A9}" type="pres">
      <dgm:prSet presAssocID="{11A1E400-071E-4A7A-9DB1-04252F89A113}" presName="item1" presStyleLbl="node1" presStyleIdx="0" presStyleCnt="3" custLinFactNeighborX="45111" custLinFactNeighborY="55544">
        <dgm:presLayoutVars>
          <dgm:bulletEnabled val="1"/>
        </dgm:presLayoutVars>
      </dgm:prSet>
      <dgm:spPr/>
    </dgm:pt>
    <dgm:pt modelId="{A9510C12-7855-4D82-933B-EB4C0E3DA14B}" type="pres">
      <dgm:prSet presAssocID="{2566FF28-E92D-4134-938A-801E7E942DBE}" presName="item2" presStyleLbl="node1" presStyleIdx="1" presStyleCnt="3" custLinFactNeighborX="27778" custLinFactNeighborY="83426">
        <dgm:presLayoutVars>
          <dgm:bulletEnabled val="1"/>
        </dgm:presLayoutVars>
      </dgm:prSet>
      <dgm:spPr/>
    </dgm:pt>
    <dgm:pt modelId="{097B8E43-0986-4AD9-B255-EAB07163D3EB}" type="pres">
      <dgm:prSet presAssocID="{0974AE36-307E-412E-9DC5-CD4C2C6D3ADE}" presName="item3" presStyleLbl="node1" presStyleIdx="2" presStyleCnt="3" custLinFactNeighborX="96442" custLinFactNeighborY="85902">
        <dgm:presLayoutVars>
          <dgm:bulletEnabled val="1"/>
        </dgm:presLayoutVars>
      </dgm:prSet>
      <dgm:spPr/>
    </dgm:pt>
    <dgm:pt modelId="{506B5CB6-4E86-4FA0-A7DC-7B24FD3C6E91}" type="pres">
      <dgm:prSet presAssocID="{C812022B-7097-40C0-89BD-E96E6631547B}" presName="funnel" presStyleLbl="trAlignAcc1" presStyleIdx="0" presStyleCnt="1" custScaleX="114286" custLinFactNeighborX="1394" custLinFactNeighborY="6415"/>
      <dgm:spPr/>
    </dgm:pt>
  </dgm:ptLst>
  <dgm:cxnLst>
    <dgm:cxn modelId="{7888A916-4ABA-4D4D-B54A-6F25F5973C77}" type="presOf" srcId="{C812022B-7097-40C0-89BD-E96E6631547B}" destId="{A193DB25-49C9-4FAC-93F2-6373120582F4}" srcOrd="0" destOrd="0" presId="urn:microsoft.com/office/officeart/2005/8/layout/funnel1"/>
    <dgm:cxn modelId="{7508AD47-E6E3-4A6E-91D3-563D05C0F899}" type="presOf" srcId="{11A1E400-071E-4A7A-9DB1-04252F89A113}" destId="{A9510C12-7855-4D82-933B-EB4C0E3DA14B}" srcOrd="0" destOrd="0" presId="urn:microsoft.com/office/officeart/2005/8/layout/funnel1"/>
    <dgm:cxn modelId="{B005F46E-D507-4D94-B32A-191E08DF0D07}" srcId="{C812022B-7097-40C0-89BD-E96E6631547B}" destId="{4C09FD30-264A-4C0F-A5B2-8ADCB2CF2A72}" srcOrd="0" destOrd="0" parTransId="{06E7E0FF-8378-4A52-BFC7-C6F0CC95D8AF}" sibTransId="{E34B6A9C-2390-4B0F-AA93-C4D025B09DE5}"/>
    <dgm:cxn modelId="{ECAD0070-5348-461F-B059-C273A72073E1}" srcId="{C812022B-7097-40C0-89BD-E96E6631547B}" destId="{2566FF28-E92D-4134-938A-801E7E942DBE}" srcOrd="2" destOrd="0" parTransId="{2E995324-E4E4-49C5-A546-A1B754129943}" sibTransId="{32EFA744-79C1-46E6-9D28-1219915164C1}"/>
    <dgm:cxn modelId="{391A079E-017F-4A30-ACDD-4D4E7089ABD0}" srcId="{C812022B-7097-40C0-89BD-E96E6631547B}" destId="{11A1E400-071E-4A7A-9DB1-04252F89A113}" srcOrd="1" destOrd="0" parTransId="{B2962F91-8E86-4E22-B722-C1BD5EE0B071}" sibTransId="{ABBC7A0B-F385-480D-BECF-A8C8AB93537B}"/>
    <dgm:cxn modelId="{41FB23A8-DC1A-4E6E-97C4-AF358B17F0E6}" srcId="{C812022B-7097-40C0-89BD-E96E6631547B}" destId="{0974AE36-307E-412E-9DC5-CD4C2C6D3ADE}" srcOrd="3" destOrd="0" parTransId="{D8BE962A-1F66-4A26-95F1-B89DC77D639C}" sibTransId="{BC723F86-EECC-4D07-98DE-97E50DF8BDE6}"/>
    <dgm:cxn modelId="{2B43CCC8-08CB-4FAD-8CDE-E97AA70712EE}" type="presOf" srcId="{0974AE36-307E-412E-9DC5-CD4C2C6D3ADE}" destId="{62D27DE3-52BF-430D-BFD3-06D5AE45085B}" srcOrd="0" destOrd="0" presId="urn:microsoft.com/office/officeart/2005/8/layout/funnel1"/>
    <dgm:cxn modelId="{FC8106D4-88A3-484E-B4E4-46C7DBB08DC5}" type="presOf" srcId="{4C09FD30-264A-4C0F-A5B2-8ADCB2CF2A72}" destId="{097B8E43-0986-4AD9-B255-EAB07163D3EB}" srcOrd="0" destOrd="0" presId="urn:microsoft.com/office/officeart/2005/8/layout/funnel1"/>
    <dgm:cxn modelId="{4AA902F7-0F79-46DC-B37C-29DF3E804E6E}" type="presOf" srcId="{2566FF28-E92D-4134-938A-801E7E942DBE}" destId="{593EFB2B-3AF4-4188-8646-70CB9DB617A9}" srcOrd="0" destOrd="0" presId="urn:microsoft.com/office/officeart/2005/8/layout/funnel1"/>
    <dgm:cxn modelId="{1608CC6F-7928-4F4B-8238-E8DAE4C87B39}" type="presParOf" srcId="{A193DB25-49C9-4FAC-93F2-6373120582F4}" destId="{43F2ADD8-F2B1-4B4D-800F-C03989D499D3}" srcOrd="0" destOrd="0" presId="urn:microsoft.com/office/officeart/2005/8/layout/funnel1"/>
    <dgm:cxn modelId="{0A28DBA4-21C6-4611-9E35-A5B19841C1E7}" type="presParOf" srcId="{A193DB25-49C9-4FAC-93F2-6373120582F4}" destId="{3B6529AB-2B40-4B6A-BBD9-EAE6493B97C0}" srcOrd="1" destOrd="0" presId="urn:microsoft.com/office/officeart/2005/8/layout/funnel1"/>
    <dgm:cxn modelId="{D7B4AB30-626F-438C-A384-D35BBB6BBC9A}" type="presParOf" srcId="{A193DB25-49C9-4FAC-93F2-6373120582F4}" destId="{62D27DE3-52BF-430D-BFD3-06D5AE45085B}" srcOrd="2" destOrd="0" presId="urn:microsoft.com/office/officeart/2005/8/layout/funnel1"/>
    <dgm:cxn modelId="{CB622B01-2537-401D-95BB-D5D37A82F4B4}" type="presParOf" srcId="{A193DB25-49C9-4FAC-93F2-6373120582F4}" destId="{593EFB2B-3AF4-4188-8646-70CB9DB617A9}" srcOrd="3" destOrd="0" presId="urn:microsoft.com/office/officeart/2005/8/layout/funnel1"/>
    <dgm:cxn modelId="{DD1AA4C1-0E16-40E3-B749-A3E3505D5333}" type="presParOf" srcId="{A193DB25-49C9-4FAC-93F2-6373120582F4}" destId="{A9510C12-7855-4D82-933B-EB4C0E3DA14B}" srcOrd="4" destOrd="0" presId="urn:microsoft.com/office/officeart/2005/8/layout/funnel1"/>
    <dgm:cxn modelId="{73F77E6F-D1B3-492A-9765-77055A01AFF7}" type="presParOf" srcId="{A193DB25-49C9-4FAC-93F2-6373120582F4}" destId="{097B8E43-0986-4AD9-B255-EAB07163D3EB}" srcOrd="5" destOrd="0" presId="urn:microsoft.com/office/officeart/2005/8/layout/funnel1"/>
    <dgm:cxn modelId="{B4763C3B-06CC-4A91-AB13-E184EE785A2D}" type="presParOf" srcId="{A193DB25-49C9-4FAC-93F2-6373120582F4}" destId="{506B5CB6-4E86-4FA0-A7DC-7B24FD3C6E9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12022B-7097-40C0-89BD-E96E6631547B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09FD30-264A-4C0F-A5B2-8ADCB2CF2A72}">
      <dgm:prSet phldrT="[Text]" phldr="1"/>
      <dgm:spPr/>
      <dgm:t>
        <a:bodyPr/>
        <a:lstStyle/>
        <a:p>
          <a:endParaRPr lang="en-US" dirty="0"/>
        </a:p>
      </dgm:t>
    </dgm:pt>
    <dgm:pt modelId="{06E7E0FF-8378-4A52-BFC7-C6F0CC95D8AF}" type="parTrans" cxnId="{B005F46E-D507-4D94-B32A-191E08DF0D07}">
      <dgm:prSet/>
      <dgm:spPr/>
      <dgm:t>
        <a:bodyPr/>
        <a:lstStyle/>
        <a:p>
          <a:endParaRPr lang="en-US"/>
        </a:p>
      </dgm:t>
    </dgm:pt>
    <dgm:pt modelId="{E34B6A9C-2390-4B0F-AA93-C4D025B09DE5}" type="sibTrans" cxnId="{B005F46E-D507-4D94-B32A-191E08DF0D07}">
      <dgm:prSet/>
      <dgm:spPr/>
      <dgm:t>
        <a:bodyPr/>
        <a:lstStyle/>
        <a:p>
          <a:endParaRPr lang="en-US"/>
        </a:p>
      </dgm:t>
    </dgm:pt>
    <dgm:pt modelId="{11A1E400-071E-4A7A-9DB1-04252F89A113}">
      <dgm:prSet phldrT="[Text]" phldr="1"/>
      <dgm:spPr/>
      <dgm:t>
        <a:bodyPr/>
        <a:lstStyle/>
        <a:p>
          <a:endParaRPr lang="en-US" dirty="0"/>
        </a:p>
      </dgm:t>
    </dgm:pt>
    <dgm:pt modelId="{B2962F91-8E86-4E22-B722-C1BD5EE0B071}" type="parTrans" cxnId="{391A079E-017F-4A30-ACDD-4D4E7089ABD0}">
      <dgm:prSet/>
      <dgm:spPr/>
      <dgm:t>
        <a:bodyPr/>
        <a:lstStyle/>
        <a:p>
          <a:endParaRPr lang="en-US"/>
        </a:p>
      </dgm:t>
    </dgm:pt>
    <dgm:pt modelId="{ABBC7A0B-F385-480D-BECF-A8C8AB93537B}" type="sibTrans" cxnId="{391A079E-017F-4A30-ACDD-4D4E7089ABD0}">
      <dgm:prSet/>
      <dgm:spPr/>
      <dgm:t>
        <a:bodyPr/>
        <a:lstStyle/>
        <a:p>
          <a:endParaRPr lang="en-US"/>
        </a:p>
      </dgm:t>
    </dgm:pt>
    <dgm:pt modelId="{2566FF28-E92D-4134-938A-801E7E942DBE}">
      <dgm:prSet phldrT="[Text]" phldr="1"/>
      <dgm:spPr/>
      <dgm:t>
        <a:bodyPr/>
        <a:lstStyle/>
        <a:p>
          <a:endParaRPr lang="en-US" dirty="0"/>
        </a:p>
      </dgm:t>
    </dgm:pt>
    <dgm:pt modelId="{2E995324-E4E4-49C5-A546-A1B754129943}" type="parTrans" cxnId="{ECAD0070-5348-461F-B059-C273A72073E1}">
      <dgm:prSet/>
      <dgm:spPr/>
      <dgm:t>
        <a:bodyPr/>
        <a:lstStyle/>
        <a:p>
          <a:endParaRPr lang="en-US"/>
        </a:p>
      </dgm:t>
    </dgm:pt>
    <dgm:pt modelId="{32EFA744-79C1-46E6-9D28-1219915164C1}" type="sibTrans" cxnId="{ECAD0070-5348-461F-B059-C273A72073E1}">
      <dgm:prSet/>
      <dgm:spPr/>
      <dgm:t>
        <a:bodyPr/>
        <a:lstStyle/>
        <a:p>
          <a:endParaRPr lang="en-US"/>
        </a:p>
      </dgm:t>
    </dgm:pt>
    <dgm:pt modelId="{0974AE36-307E-412E-9DC5-CD4C2C6D3ADE}">
      <dgm:prSet phldrT="[Text]" custT="1"/>
      <dgm:spPr/>
      <dgm:t>
        <a:bodyPr/>
        <a:lstStyle/>
        <a:p>
          <a:endParaRPr lang="en-US" sz="1600" b="1" dirty="0"/>
        </a:p>
        <a:p>
          <a:endParaRPr lang="en-US" sz="1600" b="1" dirty="0"/>
        </a:p>
        <a:p>
          <a:r>
            <a:rPr lang="en-US" sz="1600" b="1" dirty="0"/>
            <a:t>General (Student)</a:t>
          </a:r>
        </a:p>
      </dgm:t>
    </dgm:pt>
    <dgm:pt modelId="{D8BE962A-1F66-4A26-95F1-B89DC77D639C}" type="parTrans" cxnId="{41FB23A8-DC1A-4E6E-97C4-AF358B17F0E6}">
      <dgm:prSet/>
      <dgm:spPr/>
      <dgm:t>
        <a:bodyPr/>
        <a:lstStyle/>
        <a:p>
          <a:endParaRPr lang="en-US"/>
        </a:p>
      </dgm:t>
    </dgm:pt>
    <dgm:pt modelId="{BC723F86-EECC-4D07-98DE-97E50DF8BDE6}" type="sibTrans" cxnId="{41FB23A8-DC1A-4E6E-97C4-AF358B17F0E6}">
      <dgm:prSet/>
      <dgm:spPr/>
      <dgm:t>
        <a:bodyPr/>
        <a:lstStyle/>
        <a:p>
          <a:endParaRPr lang="en-US"/>
        </a:p>
      </dgm:t>
    </dgm:pt>
    <dgm:pt modelId="{A193DB25-49C9-4FAC-93F2-6373120582F4}" type="pres">
      <dgm:prSet presAssocID="{C812022B-7097-40C0-89BD-E96E6631547B}" presName="Name0" presStyleCnt="0">
        <dgm:presLayoutVars>
          <dgm:chMax val="4"/>
          <dgm:resizeHandles val="exact"/>
        </dgm:presLayoutVars>
      </dgm:prSet>
      <dgm:spPr/>
    </dgm:pt>
    <dgm:pt modelId="{43F2ADD8-F2B1-4B4D-800F-C03989D499D3}" type="pres">
      <dgm:prSet presAssocID="{C812022B-7097-40C0-89BD-E96E6631547B}" presName="ellipse" presStyleLbl="trBgShp" presStyleIdx="0" presStyleCnt="1" custScaleX="113592" custScaleY="85325" custLinFactNeighborX="-125" custLinFactNeighborY="15427"/>
      <dgm:spPr/>
    </dgm:pt>
    <dgm:pt modelId="{3B6529AB-2B40-4B6A-BBD9-EAE6493B97C0}" type="pres">
      <dgm:prSet presAssocID="{C812022B-7097-40C0-89BD-E96E6631547B}" presName="arrow1" presStyleLbl="fgShp" presStyleIdx="0" presStyleCnt="1" custScaleX="100000" custScaleY="124584" custLinFactNeighborX="100000" custLinFactNeighborY="49906"/>
      <dgm:spPr/>
    </dgm:pt>
    <dgm:pt modelId="{62D27DE3-52BF-430D-BFD3-06D5AE45085B}" type="pres">
      <dgm:prSet presAssocID="{C812022B-7097-40C0-89BD-E96E6631547B}" presName="rectangle" presStyleLbl="revTx" presStyleIdx="0" presStyleCnt="1" custScaleX="139583" custScaleY="261950" custLinFactNeighborX="4810" custLinFactNeighborY="10949">
        <dgm:presLayoutVars>
          <dgm:bulletEnabled val="1"/>
        </dgm:presLayoutVars>
      </dgm:prSet>
      <dgm:spPr/>
    </dgm:pt>
    <dgm:pt modelId="{593EFB2B-3AF4-4188-8646-70CB9DB617A9}" type="pres">
      <dgm:prSet presAssocID="{11A1E400-071E-4A7A-9DB1-04252F89A113}" presName="item1" presStyleLbl="node1" presStyleIdx="0" presStyleCnt="3" custLinFactNeighborX="45111" custLinFactNeighborY="55544">
        <dgm:presLayoutVars>
          <dgm:bulletEnabled val="1"/>
        </dgm:presLayoutVars>
      </dgm:prSet>
      <dgm:spPr/>
    </dgm:pt>
    <dgm:pt modelId="{A9510C12-7855-4D82-933B-EB4C0E3DA14B}" type="pres">
      <dgm:prSet presAssocID="{2566FF28-E92D-4134-938A-801E7E942DBE}" presName="item2" presStyleLbl="node1" presStyleIdx="1" presStyleCnt="3" custLinFactNeighborX="27778" custLinFactNeighborY="83426">
        <dgm:presLayoutVars>
          <dgm:bulletEnabled val="1"/>
        </dgm:presLayoutVars>
      </dgm:prSet>
      <dgm:spPr/>
    </dgm:pt>
    <dgm:pt modelId="{097B8E43-0986-4AD9-B255-EAB07163D3EB}" type="pres">
      <dgm:prSet presAssocID="{0974AE36-307E-412E-9DC5-CD4C2C6D3ADE}" presName="item3" presStyleLbl="node1" presStyleIdx="2" presStyleCnt="3" custLinFactNeighborX="96442" custLinFactNeighborY="85902">
        <dgm:presLayoutVars>
          <dgm:bulletEnabled val="1"/>
        </dgm:presLayoutVars>
      </dgm:prSet>
      <dgm:spPr/>
    </dgm:pt>
    <dgm:pt modelId="{506B5CB6-4E86-4FA0-A7DC-7B24FD3C6E91}" type="pres">
      <dgm:prSet presAssocID="{C812022B-7097-40C0-89BD-E96E6631547B}" presName="funnel" presStyleLbl="trAlignAcc1" presStyleIdx="0" presStyleCnt="1" custScaleX="126606" custScaleY="115577" custLinFactNeighborX="-1551" custLinFactNeighborY="4399"/>
      <dgm:spPr/>
    </dgm:pt>
  </dgm:ptLst>
  <dgm:cxnLst>
    <dgm:cxn modelId="{7888A916-4ABA-4D4D-B54A-6F25F5973C77}" type="presOf" srcId="{C812022B-7097-40C0-89BD-E96E6631547B}" destId="{A193DB25-49C9-4FAC-93F2-6373120582F4}" srcOrd="0" destOrd="0" presId="urn:microsoft.com/office/officeart/2005/8/layout/funnel1"/>
    <dgm:cxn modelId="{7508AD47-E6E3-4A6E-91D3-563D05C0F899}" type="presOf" srcId="{11A1E400-071E-4A7A-9DB1-04252F89A113}" destId="{A9510C12-7855-4D82-933B-EB4C0E3DA14B}" srcOrd="0" destOrd="0" presId="urn:microsoft.com/office/officeart/2005/8/layout/funnel1"/>
    <dgm:cxn modelId="{B005F46E-D507-4D94-B32A-191E08DF0D07}" srcId="{C812022B-7097-40C0-89BD-E96E6631547B}" destId="{4C09FD30-264A-4C0F-A5B2-8ADCB2CF2A72}" srcOrd="0" destOrd="0" parTransId="{06E7E0FF-8378-4A52-BFC7-C6F0CC95D8AF}" sibTransId="{E34B6A9C-2390-4B0F-AA93-C4D025B09DE5}"/>
    <dgm:cxn modelId="{ECAD0070-5348-461F-B059-C273A72073E1}" srcId="{C812022B-7097-40C0-89BD-E96E6631547B}" destId="{2566FF28-E92D-4134-938A-801E7E942DBE}" srcOrd="2" destOrd="0" parTransId="{2E995324-E4E4-49C5-A546-A1B754129943}" sibTransId="{32EFA744-79C1-46E6-9D28-1219915164C1}"/>
    <dgm:cxn modelId="{391A079E-017F-4A30-ACDD-4D4E7089ABD0}" srcId="{C812022B-7097-40C0-89BD-E96E6631547B}" destId="{11A1E400-071E-4A7A-9DB1-04252F89A113}" srcOrd="1" destOrd="0" parTransId="{B2962F91-8E86-4E22-B722-C1BD5EE0B071}" sibTransId="{ABBC7A0B-F385-480D-BECF-A8C8AB93537B}"/>
    <dgm:cxn modelId="{41FB23A8-DC1A-4E6E-97C4-AF358B17F0E6}" srcId="{C812022B-7097-40C0-89BD-E96E6631547B}" destId="{0974AE36-307E-412E-9DC5-CD4C2C6D3ADE}" srcOrd="3" destOrd="0" parTransId="{D8BE962A-1F66-4A26-95F1-B89DC77D639C}" sibTransId="{BC723F86-EECC-4D07-98DE-97E50DF8BDE6}"/>
    <dgm:cxn modelId="{2B43CCC8-08CB-4FAD-8CDE-E97AA70712EE}" type="presOf" srcId="{0974AE36-307E-412E-9DC5-CD4C2C6D3ADE}" destId="{62D27DE3-52BF-430D-BFD3-06D5AE45085B}" srcOrd="0" destOrd="0" presId="urn:microsoft.com/office/officeart/2005/8/layout/funnel1"/>
    <dgm:cxn modelId="{FC8106D4-88A3-484E-B4E4-46C7DBB08DC5}" type="presOf" srcId="{4C09FD30-264A-4C0F-A5B2-8ADCB2CF2A72}" destId="{097B8E43-0986-4AD9-B255-EAB07163D3EB}" srcOrd="0" destOrd="0" presId="urn:microsoft.com/office/officeart/2005/8/layout/funnel1"/>
    <dgm:cxn modelId="{4AA902F7-0F79-46DC-B37C-29DF3E804E6E}" type="presOf" srcId="{2566FF28-E92D-4134-938A-801E7E942DBE}" destId="{593EFB2B-3AF4-4188-8646-70CB9DB617A9}" srcOrd="0" destOrd="0" presId="urn:microsoft.com/office/officeart/2005/8/layout/funnel1"/>
    <dgm:cxn modelId="{1608CC6F-7928-4F4B-8238-E8DAE4C87B39}" type="presParOf" srcId="{A193DB25-49C9-4FAC-93F2-6373120582F4}" destId="{43F2ADD8-F2B1-4B4D-800F-C03989D499D3}" srcOrd="0" destOrd="0" presId="urn:microsoft.com/office/officeart/2005/8/layout/funnel1"/>
    <dgm:cxn modelId="{0A28DBA4-21C6-4611-9E35-A5B19841C1E7}" type="presParOf" srcId="{A193DB25-49C9-4FAC-93F2-6373120582F4}" destId="{3B6529AB-2B40-4B6A-BBD9-EAE6493B97C0}" srcOrd="1" destOrd="0" presId="urn:microsoft.com/office/officeart/2005/8/layout/funnel1"/>
    <dgm:cxn modelId="{D7B4AB30-626F-438C-A384-D35BBB6BBC9A}" type="presParOf" srcId="{A193DB25-49C9-4FAC-93F2-6373120582F4}" destId="{62D27DE3-52BF-430D-BFD3-06D5AE45085B}" srcOrd="2" destOrd="0" presId="urn:microsoft.com/office/officeart/2005/8/layout/funnel1"/>
    <dgm:cxn modelId="{CB622B01-2537-401D-95BB-D5D37A82F4B4}" type="presParOf" srcId="{A193DB25-49C9-4FAC-93F2-6373120582F4}" destId="{593EFB2B-3AF4-4188-8646-70CB9DB617A9}" srcOrd="3" destOrd="0" presId="urn:microsoft.com/office/officeart/2005/8/layout/funnel1"/>
    <dgm:cxn modelId="{DD1AA4C1-0E16-40E3-B749-A3E3505D5333}" type="presParOf" srcId="{A193DB25-49C9-4FAC-93F2-6373120582F4}" destId="{A9510C12-7855-4D82-933B-EB4C0E3DA14B}" srcOrd="4" destOrd="0" presId="urn:microsoft.com/office/officeart/2005/8/layout/funnel1"/>
    <dgm:cxn modelId="{73F77E6F-D1B3-492A-9765-77055A01AFF7}" type="presParOf" srcId="{A193DB25-49C9-4FAC-93F2-6373120582F4}" destId="{097B8E43-0986-4AD9-B255-EAB07163D3EB}" srcOrd="5" destOrd="0" presId="urn:microsoft.com/office/officeart/2005/8/layout/funnel1"/>
    <dgm:cxn modelId="{B4763C3B-06CC-4A91-AB13-E184EE785A2D}" type="presParOf" srcId="{A193DB25-49C9-4FAC-93F2-6373120582F4}" destId="{506B5CB6-4E86-4FA0-A7DC-7B24FD3C6E9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12022B-7097-40C0-89BD-E96E6631547B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09FD30-264A-4C0F-A5B2-8ADCB2CF2A72}">
      <dgm:prSet phldrT="[Text]" phldr="1"/>
      <dgm:spPr/>
      <dgm:t>
        <a:bodyPr/>
        <a:lstStyle/>
        <a:p>
          <a:endParaRPr lang="en-US" dirty="0"/>
        </a:p>
      </dgm:t>
    </dgm:pt>
    <dgm:pt modelId="{06E7E0FF-8378-4A52-BFC7-C6F0CC95D8AF}" type="parTrans" cxnId="{B005F46E-D507-4D94-B32A-191E08DF0D07}">
      <dgm:prSet/>
      <dgm:spPr/>
      <dgm:t>
        <a:bodyPr/>
        <a:lstStyle/>
        <a:p>
          <a:endParaRPr lang="en-US"/>
        </a:p>
      </dgm:t>
    </dgm:pt>
    <dgm:pt modelId="{E34B6A9C-2390-4B0F-AA93-C4D025B09DE5}" type="sibTrans" cxnId="{B005F46E-D507-4D94-B32A-191E08DF0D07}">
      <dgm:prSet/>
      <dgm:spPr/>
      <dgm:t>
        <a:bodyPr/>
        <a:lstStyle/>
        <a:p>
          <a:endParaRPr lang="en-US"/>
        </a:p>
      </dgm:t>
    </dgm:pt>
    <dgm:pt modelId="{11A1E400-071E-4A7A-9DB1-04252F89A113}">
      <dgm:prSet phldrT="[Text]" phldr="1"/>
      <dgm:spPr/>
      <dgm:t>
        <a:bodyPr/>
        <a:lstStyle/>
        <a:p>
          <a:endParaRPr lang="en-US" dirty="0"/>
        </a:p>
      </dgm:t>
    </dgm:pt>
    <dgm:pt modelId="{B2962F91-8E86-4E22-B722-C1BD5EE0B071}" type="parTrans" cxnId="{391A079E-017F-4A30-ACDD-4D4E7089ABD0}">
      <dgm:prSet/>
      <dgm:spPr/>
      <dgm:t>
        <a:bodyPr/>
        <a:lstStyle/>
        <a:p>
          <a:endParaRPr lang="en-US"/>
        </a:p>
      </dgm:t>
    </dgm:pt>
    <dgm:pt modelId="{ABBC7A0B-F385-480D-BECF-A8C8AB93537B}" type="sibTrans" cxnId="{391A079E-017F-4A30-ACDD-4D4E7089ABD0}">
      <dgm:prSet/>
      <dgm:spPr/>
      <dgm:t>
        <a:bodyPr/>
        <a:lstStyle/>
        <a:p>
          <a:endParaRPr lang="en-US"/>
        </a:p>
      </dgm:t>
    </dgm:pt>
    <dgm:pt modelId="{2566FF28-E92D-4134-938A-801E7E942DBE}">
      <dgm:prSet phldrT="[Text]" phldr="1"/>
      <dgm:spPr/>
      <dgm:t>
        <a:bodyPr/>
        <a:lstStyle/>
        <a:p>
          <a:endParaRPr lang="en-US" dirty="0"/>
        </a:p>
      </dgm:t>
    </dgm:pt>
    <dgm:pt modelId="{2E995324-E4E4-49C5-A546-A1B754129943}" type="parTrans" cxnId="{ECAD0070-5348-461F-B059-C273A72073E1}">
      <dgm:prSet/>
      <dgm:spPr/>
      <dgm:t>
        <a:bodyPr/>
        <a:lstStyle/>
        <a:p>
          <a:endParaRPr lang="en-US"/>
        </a:p>
      </dgm:t>
    </dgm:pt>
    <dgm:pt modelId="{32EFA744-79C1-46E6-9D28-1219915164C1}" type="sibTrans" cxnId="{ECAD0070-5348-461F-B059-C273A72073E1}">
      <dgm:prSet/>
      <dgm:spPr/>
      <dgm:t>
        <a:bodyPr/>
        <a:lstStyle/>
        <a:p>
          <a:endParaRPr lang="en-US"/>
        </a:p>
      </dgm:t>
    </dgm:pt>
    <dgm:pt modelId="{0974AE36-307E-412E-9DC5-CD4C2C6D3ADE}">
      <dgm:prSet phldrT="[Text]" custT="1"/>
      <dgm:spPr/>
      <dgm:t>
        <a:bodyPr/>
        <a:lstStyle/>
        <a:p>
          <a:endParaRPr lang="en-US" sz="1600" b="1" dirty="0"/>
        </a:p>
        <a:p>
          <a:endParaRPr lang="en-US" sz="1600" b="1" dirty="0"/>
        </a:p>
        <a:p>
          <a:r>
            <a:rPr lang="en-US" sz="1600" b="1" dirty="0"/>
            <a:t>Athletic</a:t>
          </a:r>
        </a:p>
      </dgm:t>
    </dgm:pt>
    <dgm:pt modelId="{D8BE962A-1F66-4A26-95F1-B89DC77D639C}" type="parTrans" cxnId="{41FB23A8-DC1A-4E6E-97C4-AF358B17F0E6}">
      <dgm:prSet/>
      <dgm:spPr/>
      <dgm:t>
        <a:bodyPr/>
        <a:lstStyle/>
        <a:p>
          <a:endParaRPr lang="en-US"/>
        </a:p>
      </dgm:t>
    </dgm:pt>
    <dgm:pt modelId="{BC723F86-EECC-4D07-98DE-97E50DF8BDE6}" type="sibTrans" cxnId="{41FB23A8-DC1A-4E6E-97C4-AF358B17F0E6}">
      <dgm:prSet/>
      <dgm:spPr/>
      <dgm:t>
        <a:bodyPr/>
        <a:lstStyle/>
        <a:p>
          <a:endParaRPr lang="en-US"/>
        </a:p>
      </dgm:t>
    </dgm:pt>
    <dgm:pt modelId="{A193DB25-49C9-4FAC-93F2-6373120582F4}" type="pres">
      <dgm:prSet presAssocID="{C812022B-7097-40C0-89BD-E96E6631547B}" presName="Name0" presStyleCnt="0">
        <dgm:presLayoutVars>
          <dgm:chMax val="4"/>
          <dgm:resizeHandles val="exact"/>
        </dgm:presLayoutVars>
      </dgm:prSet>
      <dgm:spPr/>
    </dgm:pt>
    <dgm:pt modelId="{43F2ADD8-F2B1-4B4D-800F-C03989D499D3}" type="pres">
      <dgm:prSet presAssocID="{C812022B-7097-40C0-89BD-E96E6631547B}" presName="ellipse" presStyleLbl="trBgShp" presStyleIdx="0" presStyleCnt="1" custScaleX="113592" custScaleY="85325" custLinFactNeighborX="-125" custLinFactNeighborY="15427"/>
      <dgm:spPr/>
    </dgm:pt>
    <dgm:pt modelId="{3B6529AB-2B40-4B6A-BBD9-EAE6493B97C0}" type="pres">
      <dgm:prSet presAssocID="{C812022B-7097-40C0-89BD-E96E6631547B}" presName="arrow1" presStyleLbl="fgShp" presStyleIdx="0" presStyleCnt="1" custScaleX="100000" custScaleY="124584" custLinFactNeighborX="100000" custLinFactNeighborY="49906"/>
      <dgm:spPr/>
    </dgm:pt>
    <dgm:pt modelId="{62D27DE3-52BF-430D-BFD3-06D5AE45085B}" type="pres">
      <dgm:prSet presAssocID="{C812022B-7097-40C0-89BD-E96E6631547B}" presName="rectangle" presStyleLbl="revTx" presStyleIdx="0" presStyleCnt="1" custScaleX="139583" custScaleY="261950" custLinFactNeighborX="21738" custLinFactNeighborY="40156">
        <dgm:presLayoutVars>
          <dgm:bulletEnabled val="1"/>
        </dgm:presLayoutVars>
      </dgm:prSet>
      <dgm:spPr/>
    </dgm:pt>
    <dgm:pt modelId="{593EFB2B-3AF4-4188-8646-70CB9DB617A9}" type="pres">
      <dgm:prSet presAssocID="{11A1E400-071E-4A7A-9DB1-04252F89A113}" presName="item1" presStyleLbl="node1" presStyleIdx="0" presStyleCnt="3" custLinFactNeighborX="45111" custLinFactNeighborY="55544">
        <dgm:presLayoutVars>
          <dgm:bulletEnabled val="1"/>
        </dgm:presLayoutVars>
      </dgm:prSet>
      <dgm:spPr/>
    </dgm:pt>
    <dgm:pt modelId="{A9510C12-7855-4D82-933B-EB4C0E3DA14B}" type="pres">
      <dgm:prSet presAssocID="{2566FF28-E92D-4134-938A-801E7E942DBE}" presName="item2" presStyleLbl="node1" presStyleIdx="1" presStyleCnt="3" custLinFactNeighborX="27778" custLinFactNeighborY="83426">
        <dgm:presLayoutVars>
          <dgm:bulletEnabled val="1"/>
        </dgm:presLayoutVars>
      </dgm:prSet>
      <dgm:spPr/>
    </dgm:pt>
    <dgm:pt modelId="{097B8E43-0986-4AD9-B255-EAB07163D3EB}" type="pres">
      <dgm:prSet presAssocID="{0974AE36-307E-412E-9DC5-CD4C2C6D3ADE}" presName="item3" presStyleLbl="node1" presStyleIdx="2" presStyleCnt="3" custLinFactNeighborX="96442" custLinFactNeighborY="85902">
        <dgm:presLayoutVars>
          <dgm:bulletEnabled val="1"/>
        </dgm:presLayoutVars>
      </dgm:prSet>
      <dgm:spPr/>
    </dgm:pt>
    <dgm:pt modelId="{506B5CB6-4E86-4FA0-A7DC-7B24FD3C6E91}" type="pres">
      <dgm:prSet presAssocID="{C812022B-7097-40C0-89BD-E96E6631547B}" presName="funnel" presStyleLbl="trAlignAcc1" presStyleIdx="0" presStyleCnt="1" custScaleX="114286" custLinFactNeighborX="1394" custLinFactNeighborY="6415"/>
      <dgm:spPr/>
    </dgm:pt>
  </dgm:ptLst>
  <dgm:cxnLst>
    <dgm:cxn modelId="{7888A916-4ABA-4D4D-B54A-6F25F5973C77}" type="presOf" srcId="{C812022B-7097-40C0-89BD-E96E6631547B}" destId="{A193DB25-49C9-4FAC-93F2-6373120582F4}" srcOrd="0" destOrd="0" presId="urn:microsoft.com/office/officeart/2005/8/layout/funnel1"/>
    <dgm:cxn modelId="{7508AD47-E6E3-4A6E-91D3-563D05C0F899}" type="presOf" srcId="{11A1E400-071E-4A7A-9DB1-04252F89A113}" destId="{A9510C12-7855-4D82-933B-EB4C0E3DA14B}" srcOrd="0" destOrd="0" presId="urn:microsoft.com/office/officeart/2005/8/layout/funnel1"/>
    <dgm:cxn modelId="{B005F46E-D507-4D94-B32A-191E08DF0D07}" srcId="{C812022B-7097-40C0-89BD-E96E6631547B}" destId="{4C09FD30-264A-4C0F-A5B2-8ADCB2CF2A72}" srcOrd="0" destOrd="0" parTransId="{06E7E0FF-8378-4A52-BFC7-C6F0CC95D8AF}" sibTransId="{E34B6A9C-2390-4B0F-AA93-C4D025B09DE5}"/>
    <dgm:cxn modelId="{ECAD0070-5348-461F-B059-C273A72073E1}" srcId="{C812022B-7097-40C0-89BD-E96E6631547B}" destId="{2566FF28-E92D-4134-938A-801E7E942DBE}" srcOrd="2" destOrd="0" parTransId="{2E995324-E4E4-49C5-A546-A1B754129943}" sibTransId="{32EFA744-79C1-46E6-9D28-1219915164C1}"/>
    <dgm:cxn modelId="{391A079E-017F-4A30-ACDD-4D4E7089ABD0}" srcId="{C812022B-7097-40C0-89BD-E96E6631547B}" destId="{11A1E400-071E-4A7A-9DB1-04252F89A113}" srcOrd="1" destOrd="0" parTransId="{B2962F91-8E86-4E22-B722-C1BD5EE0B071}" sibTransId="{ABBC7A0B-F385-480D-BECF-A8C8AB93537B}"/>
    <dgm:cxn modelId="{41FB23A8-DC1A-4E6E-97C4-AF358B17F0E6}" srcId="{C812022B-7097-40C0-89BD-E96E6631547B}" destId="{0974AE36-307E-412E-9DC5-CD4C2C6D3ADE}" srcOrd="3" destOrd="0" parTransId="{D8BE962A-1F66-4A26-95F1-B89DC77D639C}" sibTransId="{BC723F86-EECC-4D07-98DE-97E50DF8BDE6}"/>
    <dgm:cxn modelId="{2B43CCC8-08CB-4FAD-8CDE-E97AA70712EE}" type="presOf" srcId="{0974AE36-307E-412E-9DC5-CD4C2C6D3ADE}" destId="{62D27DE3-52BF-430D-BFD3-06D5AE45085B}" srcOrd="0" destOrd="0" presId="urn:microsoft.com/office/officeart/2005/8/layout/funnel1"/>
    <dgm:cxn modelId="{FC8106D4-88A3-484E-B4E4-46C7DBB08DC5}" type="presOf" srcId="{4C09FD30-264A-4C0F-A5B2-8ADCB2CF2A72}" destId="{097B8E43-0986-4AD9-B255-EAB07163D3EB}" srcOrd="0" destOrd="0" presId="urn:microsoft.com/office/officeart/2005/8/layout/funnel1"/>
    <dgm:cxn modelId="{4AA902F7-0F79-46DC-B37C-29DF3E804E6E}" type="presOf" srcId="{2566FF28-E92D-4134-938A-801E7E942DBE}" destId="{593EFB2B-3AF4-4188-8646-70CB9DB617A9}" srcOrd="0" destOrd="0" presId="urn:microsoft.com/office/officeart/2005/8/layout/funnel1"/>
    <dgm:cxn modelId="{1608CC6F-7928-4F4B-8238-E8DAE4C87B39}" type="presParOf" srcId="{A193DB25-49C9-4FAC-93F2-6373120582F4}" destId="{43F2ADD8-F2B1-4B4D-800F-C03989D499D3}" srcOrd="0" destOrd="0" presId="urn:microsoft.com/office/officeart/2005/8/layout/funnel1"/>
    <dgm:cxn modelId="{0A28DBA4-21C6-4611-9E35-A5B19841C1E7}" type="presParOf" srcId="{A193DB25-49C9-4FAC-93F2-6373120582F4}" destId="{3B6529AB-2B40-4B6A-BBD9-EAE6493B97C0}" srcOrd="1" destOrd="0" presId="urn:microsoft.com/office/officeart/2005/8/layout/funnel1"/>
    <dgm:cxn modelId="{D7B4AB30-626F-438C-A384-D35BBB6BBC9A}" type="presParOf" srcId="{A193DB25-49C9-4FAC-93F2-6373120582F4}" destId="{62D27DE3-52BF-430D-BFD3-06D5AE45085B}" srcOrd="2" destOrd="0" presId="urn:microsoft.com/office/officeart/2005/8/layout/funnel1"/>
    <dgm:cxn modelId="{CB622B01-2537-401D-95BB-D5D37A82F4B4}" type="presParOf" srcId="{A193DB25-49C9-4FAC-93F2-6373120582F4}" destId="{593EFB2B-3AF4-4188-8646-70CB9DB617A9}" srcOrd="3" destOrd="0" presId="urn:microsoft.com/office/officeart/2005/8/layout/funnel1"/>
    <dgm:cxn modelId="{DD1AA4C1-0E16-40E3-B749-A3E3505D5333}" type="presParOf" srcId="{A193DB25-49C9-4FAC-93F2-6373120582F4}" destId="{A9510C12-7855-4D82-933B-EB4C0E3DA14B}" srcOrd="4" destOrd="0" presId="urn:microsoft.com/office/officeart/2005/8/layout/funnel1"/>
    <dgm:cxn modelId="{73F77E6F-D1B3-492A-9765-77055A01AFF7}" type="presParOf" srcId="{A193DB25-49C9-4FAC-93F2-6373120582F4}" destId="{097B8E43-0986-4AD9-B255-EAB07163D3EB}" srcOrd="5" destOrd="0" presId="urn:microsoft.com/office/officeart/2005/8/layout/funnel1"/>
    <dgm:cxn modelId="{B4763C3B-06CC-4A91-AB13-E184EE785A2D}" type="presParOf" srcId="{A193DB25-49C9-4FAC-93F2-6373120582F4}" destId="{506B5CB6-4E86-4FA0-A7DC-7B24FD3C6E9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DEBC93-BF72-4159-9761-C6CCB5B5CB2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C48B4-94BF-49C7-BA40-876D102F2E76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Walk-on</a:t>
          </a:r>
        </a:p>
      </dgm:t>
    </dgm:pt>
    <dgm:pt modelId="{56A81349-EE89-4D85-BCB5-FBE8294D2910}" type="parTrans" cxnId="{DD5C5D52-ADAC-4DAF-BFC7-BCFA7FE6485C}">
      <dgm:prSet/>
      <dgm:spPr/>
      <dgm:t>
        <a:bodyPr/>
        <a:lstStyle/>
        <a:p>
          <a:endParaRPr lang="en-US"/>
        </a:p>
      </dgm:t>
    </dgm:pt>
    <dgm:pt modelId="{310ABE36-F65F-45C7-AECA-20DF1EB1B4C5}" type="sibTrans" cxnId="{DD5C5D52-ADAC-4DAF-BFC7-BCFA7FE6485C}">
      <dgm:prSet/>
      <dgm:spPr/>
      <dgm:t>
        <a:bodyPr/>
        <a:lstStyle/>
        <a:p>
          <a:endParaRPr lang="en-US"/>
        </a:p>
      </dgm:t>
    </dgm:pt>
    <dgm:pt modelId="{86FCDE26-D504-4118-8827-2428322225C2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Recruit/Support (a little)</a:t>
          </a:r>
        </a:p>
      </dgm:t>
    </dgm:pt>
    <dgm:pt modelId="{0F4E75D3-674F-4DFE-8F12-64D838EE4506}" type="parTrans" cxnId="{798EE2F8-DD38-4CAC-9D56-E26744732C33}">
      <dgm:prSet/>
      <dgm:spPr/>
      <dgm:t>
        <a:bodyPr/>
        <a:lstStyle/>
        <a:p>
          <a:endParaRPr lang="en-US"/>
        </a:p>
      </dgm:t>
    </dgm:pt>
    <dgm:pt modelId="{65EBC002-F383-4874-873A-E31546D54BDD}" type="sibTrans" cxnId="{798EE2F8-DD38-4CAC-9D56-E26744732C33}">
      <dgm:prSet/>
      <dgm:spPr/>
      <dgm:t>
        <a:bodyPr/>
        <a:lstStyle/>
        <a:p>
          <a:endParaRPr lang="en-US"/>
        </a:p>
      </dgm:t>
    </dgm:pt>
    <dgm:pt modelId="{476A6B72-C081-44EB-9D0E-D5AAFF3CC1BC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Admit/Tag/Scholarship</a:t>
          </a:r>
        </a:p>
      </dgm:t>
    </dgm:pt>
    <dgm:pt modelId="{230B5F12-FA4C-47C6-B610-2F9F0318A99B}" type="parTrans" cxnId="{21DB04A0-8957-4475-8CEB-B9A57AC96CEB}">
      <dgm:prSet/>
      <dgm:spPr/>
      <dgm:t>
        <a:bodyPr/>
        <a:lstStyle/>
        <a:p>
          <a:endParaRPr lang="en-US"/>
        </a:p>
      </dgm:t>
    </dgm:pt>
    <dgm:pt modelId="{F86FE380-8C21-4CAC-B550-26184C06457A}" type="sibTrans" cxnId="{21DB04A0-8957-4475-8CEB-B9A57AC96CEB}">
      <dgm:prSet/>
      <dgm:spPr/>
      <dgm:t>
        <a:bodyPr/>
        <a:lstStyle/>
        <a:p>
          <a:endParaRPr lang="en-US"/>
        </a:p>
      </dgm:t>
    </dgm:pt>
    <dgm:pt modelId="{E242AE07-0FE1-4AF4-8640-4EB8E15D6791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No Swimming/Club Swimming</a:t>
          </a:r>
        </a:p>
      </dgm:t>
    </dgm:pt>
    <dgm:pt modelId="{97464756-33A0-4AAF-89A7-FA43AC038F77}" type="parTrans" cxnId="{925CB4FF-4028-46DA-9AC8-50C25B72DBFF}">
      <dgm:prSet/>
      <dgm:spPr/>
      <dgm:t>
        <a:bodyPr/>
        <a:lstStyle/>
        <a:p>
          <a:endParaRPr lang="en-US"/>
        </a:p>
      </dgm:t>
    </dgm:pt>
    <dgm:pt modelId="{BFAEC3B1-5683-41FE-B879-F120013AD60D}" type="sibTrans" cxnId="{925CB4FF-4028-46DA-9AC8-50C25B72DBFF}">
      <dgm:prSet/>
      <dgm:spPr/>
      <dgm:t>
        <a:bodyPr/>
        <a:lstStyle/>
        <a:p>
          <a:endParaRPr lang="en-US"/>
        </a:p>
      </dgm:t>
    </dgm:pt>
    <dgm:pt modelId="{5D09161F-E9C0-4163-AA94-67D7A057AC85}" type="pres">
      <dgm:prSet presAssocID="{08DEBC93-BF72-4159-9761-C6CCB5B5CB25}" presName="Name0" presStyleCnt="0">
        <dgm:presLayoutVars>
          <dgm:dir/>
          <dgm:animLvl val="lvl"/>
          <dgm:resizeHandles val="exact"/>
        </dgm:presLayoutVars>
      </dgm:prSet>
      <dgm:spPr/>
    </dgm:pt>
    <dgm:pt modelId="{41A54B6D-5A52-4B7D-8E3B-F13E4132CB92}" type="pres">
      <dgm:prSet presAssocID="{476A6B72-C081-44EB-9D0E-D5AAFF3CC1BC}" presName="boxAndChildren" presStyleCnt="0"/>
      <dgm:spPr/>
    </dgm:pt>
    <dgm:pt modelId="{D051AC7B-A759-42C6-8EE2-076F25ABB8D2}" type="pres">
      <dgm:prSet presAssocID="{476A6B72-C081-44EB-9D0E-D5AAFF3CC1BC}" presName="parentTextBox" presStyleLbl="node1" presStyleIdx="0" presStyleCnt="4"/>
      <dgm:spPr/>
    </dgm:pt>
    <dgm:pt modelId="{6FCE72C1-91FC-49FA-92C1-02484211DE66}" type="pres">
      <dgm:prSet presAssocID="{65EBC002-F383-4874-873A-E31546D54BDD}" presName="sp" presStyleCnt="0"/>
      <dgm:spPr/>
    </dgm:pt>
    <dgm:pt modelId="{D23EA636-9F25-4BED-B7D5-2096163C2C81}" type="pres">
      <dgm:prSet presAssocID="{86FCDE26-D504-4118-8827-2428322225C2}" presName="arrowAndChildren" presStyleCnt="0"/>
      <dgm:spPr/>
    </dgm:pt>
    <dgm:pt modelId="{DF75FE39-6DDF-4413-A4F6-89A991EDE17D}" type="pres">
      <dgm:prSet presAssocID="{86FCDE26-D504-4118-8827-2428322225C2}" presName="parentTextArrow" presStyleLbl="node1" presStyleIdx="1" presStyleCnt="4"/>
      <dgm:spPr/>
    </dgm:pt>
    <dgm:pt modelId="{C309FEA7-0AE2-490D-AD64-E70D1EC642C4}" type="pres">
      <dgm:prSet presAssocID="{310ABE36-F65F-45C7-AECA-20DF1EB1B4C5}" presName="sp" presStyleCnt="0"/>
      <dgm:spPr/>
    </dgm:pt>
    <dgm:pt modelId="{D43E4998-BFC1-4691-8765-8C7DD345877B}" type="pres">
      <dgm:prSet presAssocID="{E94C48B4-94BF-49C7-BA40-876D102F2E76}" presName="arrowAndChildren" presStyleCnt="0"/>
      <dgm:spPr/>
    </dgm:pt>
    <dgm:pt modelId="{373DA4C1-89A9-4DD1-8865-EA9F2DD6C217}" type="pres">
      <dgm:prSet presAssocID="{E94C48B4-94BF-49C7-BA40-876D102F2E76}" presName="parentTextArrow" presStyleLbl="node1" presStyleIdx="2" presStyleCnt="4"/>
      <dgm:spPr/>
    </dgm:pt>
    <dgm:pt modelId="{07D31D04-6720-4361-B9C1-B21CFF4A31C7}" type="pres">
      <dgm:prSet presAssocID="{BFAEC3B1-5683-41FE-B879-F120013AD60D}" presName="sp" presStyleCnt="0"/>
      <dgm:spPr/>
    </dgm:pt>
    <dgm:pt modelId="{1F7CBA99-0655-4AFF-9888-FE31048BD972}" type="pres">
      <dgm:prSet presAssocID="{E242AE07-0FE1-4AF4-8640-4EB8E15D6791}" presName="arrowAndChildren" presStyleCnt="0"/>
      <dgm:spPr/>
    </dgm:pt>
    <dgm:pt modelId="{99D0B0A6-05A0-4C68-8905-326A769AE0A1}" type="pres">
      <dgm:prSet presAssocID="{E242AE07-0FE1-4AF4-8640-4EB8E15D6791}" presName="parentTextArrow" presStyleLbl="node1" presStyleIdx="3" presStyleCnt="4"/>
      <dgm:spPr/>
    </dgm:pt>
  </dgm:ptLst>
  <dgm:cxnLst>
    <dgm:cxn modelId="{0077DD02-60B5-4E5D-9E59-24D82F5416A6}" type="presOf" srcId="{86FCDE26-D504-4118-8827-2428322225C2}" destId="{DF75FE39-6DDF-4413-A4F6-89A991EDE17D}" srcOrd="0" destOrd="0" presId="urn:microsoft.com/office/officeart/2005/8/layout/process4"/>
    <dgm:cxn modelId="{DD5C5D52-ADAC-4DAF-BFC7-BCFA7FE6485C}" srcId="{08DEBC93-BF72-4159-9761-C6CCB5B5CB25}" destId="{E94C48B4-94BF-49C7-BA40-876D102F2E76}" srcOrd="1" destOrd="0" parTransId="{56A81349-EE89-4D85-BCB5-FBE8294D2910}" sibTransId="{310ABE36-F65F-45C7-AECA-20DF1EB1B4C5}"/>
    <dgm:cxn modelId="{30216F80-B1E8-4425-A581-47E74A9DA523}" type="presOf" srcId="{476A6B72-C081-44EB-9D0E-D5AAFF3CC1BC}" destId="{D051AC7B-A759-42C6-8EE2-076F25ABB8D2}" srcOrd="0" destOrd="0" presId="urn:microsoft.com/office/officeart/2005/8/layout/process4"/>
    <dgm:cxn modelId="{21DB04A0-8957-4475-8CEB-B9A57AC96CEB}" srcId="{08DEBC93-BF72-4159-9761-C6CCB5B5CB25}" destId="{476A6B72-C081-44EB-9D0E-D5AAFF3CC1BC}" srcOrd="3" destOrd="0" parTransId="{230B5F12-FA4C-47C6-B610-2F9F0318A99B}" sibTransId="{F86FE380-8C21-4CAC-B550-26184C06457A}"/>
    <dgm:cxn modelId="{4AB580A2-1C3A-4167-A50E-9ACC3AE96703}" type="presOf" srcId="{E242AE07-0FE1-4AF4-8640-4EB8E15D6791}" destId="{99D0B0A6-05A0-4C68-8905-326A769AE0A1}" srcOrd="0" destOrd="0" presId="urn:microsoft.com/office/officeart/2005/8/layout/process4"/>
    <dgm:cxn modelId="{949DA9BA-3AFA-43B5-ACB2-AD39EA29D193}" type="presOf" srcId="{08DEBC93-BF72-4159-9761-C6CCB5B5CB25}" destId="{5D09161F-E9C0-4163-AA94-67D7A057AC85}" srcOrd="0" destOrd="0" presId="urn:microsoft.com/office/officeart/2005/8/layout/process4"/>
    <dgm:cxn modelId="{C8A30BC1-FA63-48C6-8348-2EE9848A5B57}" type="presOf" srcId="{E94C48B4-94BF-49C7-BA40-876D102F2E76}" destId="{373DA4C1-89A9-4DD1-8865-EA9F2DD6C217}" srcOrd="0" destOrd="0" presId="urn:microsoft.com/office/officeart/2005/8/layout/process4"/>
    <dgm:cxn modelId="{798EE2F8-DD38-4CAC-9D56-E26744732C33}" srcId="{08DEBC93-BF72-4159-9761-C6CCB5B5CB25}" destId="{86FCDE26-D504-4118-8827-2428322225C2}" srcOrd="2" destOrd="0" parTransId="{0F4E75D3-674F-4DFE-8F12-64D838EE4506}" sibTransId="{65EBC002-F383-4874-873A-E31546D54BDD}"/>
    <dgm:cxn modelId="{925CB4FF-4028-46DA-9AC8-50C25B72DBFF}" srcId="{08DEBC93-BF72-4159-9761-C6CCB5B5CB25}" destId="{E242AE07-0FE1-4AF4-8640-4EB8E15D6791}" srcOrd="0" destOrd="0" parTransId="{97464756-33A0-4AAF-89A7-FA43AC038F77}" sibTransId="{BFAEC3B1-5683-41FE-B879-F120013AD60D}"/>
    <dgm:cxn modelId="{C673A8BB-77B9-4AC6-B603-BC90ACDDB21D}" type="presParOf" srcId="{5D09161F-E9C0-4163-AA94-67D7A057AC85}" destId="{41A54B6D-5A52-4B7D-8E3B-F13E4132CB92}" srcOrd="0" destOrd="0" presId="urn:microsoft.com/office/officeart/2005/8/layout/process4"/>
    <dgm:cxn modelId="{3A470BD0-94E6-40D8-8CA2-2FF633C60086}" type="presParOf" srcId="{41A54B6D-5A52-4B7D-8E3B-F13E4132CB92}" destId="{D051AC7B-A759-42C6-8EE2-076F25ABB8D2}" srcOrd="0" destOrd="0" presId="urn:microsoft.com/office/officeart/2005/8/layout/process4"/>
    <dgm:cxn modelId="{F3150F9A-704D-4A63-8553-E32A1B8BE53B}" type="presParOf" srcId="{5D09161F-E9C0-4163-AA94-67D7A057AC85}" destId="{6FCE72C1-91FC-49FA-92C1-02484211DE66}" srcOrd="1" destOrd="0" presId="urn:microsoft.com/office/officeart/2005/8/layout/process4"/>
    <dgm:cxn modelId="{B655335F-2414-44C4-AED3-4C5D3D4E82AB}" type="presParOf" srcId="{5D09161F-E9C0-4163-AA94-67D7A057AC85}" destId="{D23EA636-9F25-4BED-B7D5-2096163C2C81}" srcOrd="2" destOrd="0" presId="urn:microsoft.com/office/officeart/2005/8/layout/process4"/>
    <dgm:cxn modelId="{FC223430-9FD2-488F-A5B7-43A72A8E1B2C}" type="presParOf" srcId="{D23EA636-9F25-4BED-B7D5-2096163C2C81}" destId="{DF75FE39-6DDF-4413-A4F6-89A991EDE17D}" srcOrd="0" destOrd="0" presId="urn:microsoft.com/office/officeart/2005/8/layout/process4"/>
    <dgm:cxn modelId="{357A94F0-6E65-4CBF-9AFE-A170DD186C25}" type="presParOf" srcId="{5D09161F-E9C0-4163-AA94-67D7A057AC85}" destId="{C309FEA7-0AE2-490D-AD64-E70D1EC642C4}" srcOrd="3" destOrd="0" presId="urn:microsoft.com/office/officeart/2005/8/layout/process4"/>
    <dgm:cxn modelId="{72588E23-3F76-46C4-BA01-BDE99F0DD69E}" type="presParOf" srcId="{5D09161F-E9C0-4163-AA94-67D7A057AC85}" destId="{D43E4998-BFC1-4691-8765-8C7DD345877B}" srcOrd="4" destOrd="0" presId="urn:microsoft.com/office/officeart/2005/8/layout/process4"/>
    <dgm:cxn modelId="{D010777B-4607-44CE-9AAC-09DD62BF00AF}" type="presParOf" srcId="{D43E4998-BFC1-4691-8765-8C7DD345877B}" destId="{373DA4C1-89A9-4DD1-8865-EA9F2DD6C217}" srcOrd="0" destOrd="0" presId="urn:microsoft.com/office/officeart/2005/8/layout/process4"/>
    <dgm:cxn modelId="{3DB12EAA-D3BD-4A52-A7BA-FE228E907D5E}" type="presParOf" srcId="{5D09161F-E9C0-4163-AA94-67D7A057AC85}" destId="{07D31D04-6720-4361-B9C1-B21CFF4A31C7}" srcOrd="5" destOrd="0" presId="urn:microsoft.com/office/officeart/2005/8/layout/process4"/>
    <dgm:cxn modelId="{0960E597-2887-42AF-A3D7-16B1166602E9}" type="presParOf" srcId="{5D09161F-E9C0-4163-AA94-67D7A057AC85}" destId="{1F7CBA99-0655-4AFF-9888-FE31048BD972}" srcOrd="6" destOrd="0" presId="urn:microsoft.com/office/officeart/2005/8/layout/process4"/>
    <dgm:cxn modelId="{39DF8019-E678-48B7-B871-E4950D58E956}" type="presParOf" srcId="{1F7CBA99-0655-4AFF-9888-FE31048BD972}" destId="{99D0B0A6-05A0-4C68-8905-326A769AE0A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8B8AB6-3F87-495C-9EC0-493DAFE8F43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5EC344-B0F8-4947-8534-D423052EB29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 sz="1400" b="1" dirty="0">
            <a:solidFill>
              <a:schemeClr val="bg1"/>
            </a:solidFill>
          </a:endParaRPr>
        </a:p>
        <a:p>
          <a:r>
            <a:rPr lang="en-US" sz="1400" b="1" dirty="0">
              <a:solidFill>
                <a:schemeClr val="bg1"/>
              </a:solidFill>
            </a:rPr>
            <a:t>Top 25 National		</a:t>
          </a:r>
        </a:p>
      </dgm:t>
    </dgm:pt>
    <dgm:pt modelId="{3C61B2A7-DE2F-4073-A264-CCBE9828D4F4}" type="parTrans" cxnId="{6D88854D-7049-4621-A727-3A6F00B68CEA}">
      <dgm:prSet/>
      <dgm:spPr/>
      <dgm:t>
        <a:bodyPr/>
        <a:lstStyle/>
        <a:p>
          <a:endParaRPr lang="en-US" sz="1400" b="1"/>
        </a:p>
      </dgm:t>
    </dgm:pt>
    <dgm:pt modelId="{519C910A-B22E-4255-B4B0-1527157C17C8}" type="sibTrans" cxnId="{6D88854D-7049-4621-A727-3A6F00B68CEA}">
      <dgm:prSet/>
      <dgm:spPr/>
      <dgm:t>
        <a:bodyPr/>
        <a:lstStyle/>
        <a:p>
          <a:endParaRPr lang="en-US" sz="1400" b="1"/>
        </a:p>
      </dgm:t>
    </dgm:pt>
    <dgm:pt modelId="{B5090101-1268-4BF5-AA4A-D9620244089E}">
      <dgm:prSet phldrT="[Text]" custT="1"/>
      <dgm:spPr/>
      <dgm:t>
        <a:bodyPr/>
        <a:lstStyle/>
        <a:p>
          <a:r>
            <a:rPr lang="en-US" sz="1400" b="1" dirty="0"/>
            <a:t>National Level (OT)</a:t>
          </a:r>
        </a:p>
      </dgm:t>
    </dgm:pt>
    <dgm:pt modelId="{39B2D554-CD49-4A96-895F-B74324077C4F}" type="parTrans" cxnId="{342BE096-AA74-49D6-A774-40F49EFCEB18}">
      <dgm:prSet/>
      <dgm:spPr/>
      <dgm:t>
        <a:bodyPr/>
        <a:lstStyle/>
        <a:p>
          <a:endParaRPr lang="en-US" sz="1400" b="1"/>
        </a:p>
      </dgm:t>
    </dgm:pt>
    <dgm:pt modelId="{0F3FDBDB-E061-4D23-97D8-2559F743474C}" type="sibTrans" cxnId="{342BE096-AA74-49D6-A774-40F49EFCEB18}">
      <dgm:prSet/>
      <dgm:spPr/>
      <dgm:t>
        <a:bodyPr/>
        <a:lstStyle/>
        <a:p>
          <a:endParaRPr lang="en-US" sz="1400" b="1"/>
        </a:p>
      </dgm:t>
    </dgm:pt>
    <dgm:pt modelId="{DC98E863-1E5A-4FE9-ADC9-EEF6298A525D}">
      <dgm:prSet phldrT="[Text]" custT="1"/>
      <dgm:spPr/>
      <dgm:t>
        <a:bodyPr/>
        <a:lstStyle/>
        <a:p>
          <a:r>
            <a:rPr lang="en-US" sz="1400" b="1" dirty="0"/>
            <a:t>East coast</a:t>
          </a:r>
        </a:p>
      </dgm:t>
    </dgm:pt>
    <dgm:pt modelId="{23DDA7A9-E696-4925-851D-16A1FCE3E5D6}" type="parTrans" cxnId="{33AEEB5F-098D-4CB1-AD45-8A6D658212D1}">
      <dgm:prSet/>
      <dgm:spPr/>
      <dgm:t>
        <a:bodyPr/>
        <a:lstStyle/>
        <a:p>
          <a:endParaRPr lang="en-US" sz="1400" b="1"/>
        </a:p>
      </dgm:t>
    </dgm:pt>
    <dgm:pt modelId="{2D606E77-9A77-4150-A2AF-35C2F91A2B65}" type="sibTrans" cxnId="{33AEEB5F-098D-4CB1-AD45-8A6D658212D1}">
      <dgm:prSet/>
      <dgm:spPr/>
      <dgm:t>
        <a:bodyPr/>
        <a:lstStyle/>
        <a:p>
          <a:endParaRPr lang="en-US" sz="1400" b="1"/>
        </a:p>
      </dgm:t>
    </dgm:pt>
    <dgm:pt modelId="{10CD742B-4644-41AA-8260-D7E278EB681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400" b="1" dirty="0">
              <a:solidFill>
                <a:schemeClr val="bg1"/>
              </a:solidFill>
            </a:rPr>
            <a:t>Liberal Arts</a:t>
          </a:r>
        </a:p>
      </dgm:t>
    </dgm:pt>
    <dgm:pt modelId="{BC2B67AE-7CD6-4FA5-8418-3DA3B44AEE5F}" type="parTrans" cxnId="{D15DB29F-DC81-48C3-B2C9-16185031D3B0}">
      <dgm:prSet/>
      <dgm:spPr/>
      <dgm:t>
        <a:bodyPr/>
        <a:lstStyle/>
        <a:p>
          <a:endParaRPr lang="en-US" sz="1400" b="1"/>
        </a:p>
      </dgm:t>
    </dgm:pt>
    <dgm:pt modelId="{5725EDB5-9DDE-4356-998D-3B97765E1006}" type="sibTrans" cxnId="{D15DB29F-DC81-48C3-B2C9-16185031D3B0}">
      <dgm:prSet/>
      <dgm:spPr/>
      <dgm:t>
        <a:bodyPr/>
        <a:lstStyle/>
        <a:p>
          <a:endParaRPr lang="en-US" sz="1400" b="1"/>
        </a:p>
      </dgm:t>
    </dgm:pt>
    <dgm:pt modelId="{8BBB7517-830A-47F6-B70F-4C343BC085F0}">
      <dgm:prSet phldrT="[Text]" custT="1"/>
      <dgm:spPr/>
      <dgm:t>
        <a:bodyPr/>
        <a:lstStyle/>
        <a:p>
          <a:r>
            <a:rPr lang="en-US" sz="1400" b="1" dirty="0"/>
            <a:t>FW/Positive</a:t>
          </a:r>
        </a:p>
      </dgm:t>
    </dgm:pt>
    <dgm:pt modelId="{220567FC-AA5D-4E42-ABC2-0F5EC22F9C38}" type="parTrans" cxnId="{FB3442EB-B669-47C6-A0B3-CA314C162450}">
      <dgm:prSet/>
      <dgm:spPr/>
      <dgm:t>
        <a:bodyPr/>
        <a:lstStyle/>
        <a:p>
          <a:endParaRPr lang="en-US" sz="1400" b="1"/>
        </a:p>
      </dgm:t>
    </dgm:pt>
    <dgm:pt modelId="{B4ECB329-B974-4DB1-84E0-2D621D982ED6}" type="sibTrans" cxnId="{FB3442EB-B669-47C6-A0B3-CA314C162450}">
      <dgm:prSet/>
      <dgm:spPr/>
      <dgm:t>
        <a:bodyPr/>
        <a:lstStyle/>
        <a:p>
          <a:endParaRPr lang="en-US" sz="1400" b="1"/>
        </a:p>
      </dgm:t>
    </dgm:pt>
    <dgm:pt modelId="{EE35A48C-8CB6-472E-AB00-D4A0381D0AA2}">
      <dgm:prSet phldrT="[Text]" custT="1"/>
      <dgm:spPr/>
      <dgm:t>
        <a:bodyPr/>
        <a:lstStyle/>
        <a:p>
          <a:r>
            <a:rPr lang="en-US" sz="1400" b="1" dirty="0"/>
            <a:t>Rural</a:t>
          </a:r>
        </a:p>
      </dgm:t>
    </dgm:pt>
    <dgm:pt modelId="{9A72A482-DA7C-476D-80C0-B9EE523AEBA8}" type="parTrans" cxnId="{CE00DBAA-EF56-4A37-B1B7-F48CACAA91E7}">
      <dgm:prSet/>
      <dgm:spPr/>
      <dgm:t>
        <a:bodyPr/>
        <a:lstStyle/>
        <a:p>
          <a:endParaRPr lang="en-US" sz="1400" b="1"/>
        </a:p>
      </dgm:t>
    </dgm:pt>
    <dgm:pt modelId="{7B4FBE21-0015-4606-89E7-C77CF260AF67}" type="sibTrans" cxnId="{CE00DBAA-EF56-4A37-B1B7-F48CACAA91E7}">
      <dgm:prSet/>
      <dgm:spPr/>
      <dgm:t>
        <a:bodyPr/>
        <a:lstStyle/>
        <a:p>
          <a:endParaRPr lang="en-US" sz="1400" b="1"/>
        </a:p>
      </dgm:t>
    </dgm:pt>
    <dgm:pt modelId="{5DCD6A02-37AD-4AA0-AA19-6E574A13AC1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400" b="1" dirty="0">
              <a:solidFill>
                <a:schemeClr val="bg1"/>
              </a:solidFill>
            </a:rPr>
            <a:t>Marine Biology</a:t>
          </a:r>
        </a:p>
      </dgm:t>
    </dgm:pt>
    <dgm:pt modelId="{6A35D036-439E-4A45-B01E-F177CAD87C20}" type="parTrans" cxnId="{966FA503-D3F6-4F95-9909-EE5AF83E4123}">
      <dgm:prSet/>
      <dgm:spPr/>
      <dgm:t>
        <a:bodyPr/>
        <a:lstStyle/>
        <a:p>
          <a:endParaRPr lang="en-US" sz="1400" b="1"/>
        </a:p>
      </dgm:t>
    </dgm:pt>
    <dgm:pt modelId="{90B4379A-E3D2-476F-903C-8050EB2E82DE}" type="sibTrans" cxnId="{966FA503-D3F6-4F95-9909-EE5AF83E4123}">
      <dgm:prSet/>
      <dgm:spPr/>
      <dgm:t>
        <a:bodyPr/>
        <a:lstStyle/>
        <a:p>
          <a:endParaRPr lang="en-US" sz="1400" b="1"/>
        </a:p>
      </dgm:t>
    </dgm:pt>
    <dgm:pt modelId="{6BE7717B-D797-4D09-A5C5-05C4AA6595B6}">
      <dgm:prSet phldrT="[Text]" custT="1"/>
      <dgm:spPr/>
      <dgm:t>
        <a:bodyPr/>
        <a:lstStyle/>
        <a:p>
          <a:r>
            <a:rPr lang="en-US" sz="1400" b="1" dirty="0"/>
            <a:t>Entry level or club	</a:t>
          </a:r>
        </a:p>
      </dgm:t>
    </dgm:pt>
    <dgm:pt modelId="{FEE1218D-6B01-42CB-87D6-8ADB6563A84A}" type="parTrans" cxnId="{8B80C301-4B2F-4BBD-BF01-0FAE841EDF96}">
      <dgm:prSet/>
      <dgm:spPr/>
      <dgm:t>
        <a:bodyPr/>
        <a:lstStyle/>
        <a:p>
          <a:endParaRPr lang="en-US" sz="1400" b="1"/>
        </a:p>
      </dgm:t>
    </dgm:pt>
    <dgm:pt modelId="{C2B71A61-3291-4E72-A129-22C6C750EE09}" type="sibTrans" cxnId="{8B80C301-4B2F-4BBD-BF01-0FAE841EDF96}">
      <dgm:prSet/>
      <dgm:spPr/>
      <dgm:t>
        <a:bodyPr/>
        <a:lstStyle/>
        <a:p>
          <a:endParaRPr lang="en-US" sz="1400" b="1"/>
        </a:p>
      </dgm:t>
    </dgm:pt>
    <dgm:pt modelId="{FFBDC175-36A7-4EF6-B461-B81664D2B17F}">
      <dgm:prSet phldrT="[Text]" custT="1"/>
      <dgm:spPr/>
      <dgm:t>
        <a:bodyPr/>
        <a:lstStyle/>
        <a:p>
          <a:r>
            <a:rPr lang="en-US" sz="1400" b="1" dirty="0"/>
            <a:t>Near coast (big or small)</a:t>
          </a:r>
        </a:p>
      </dgm:t>
    </dgm:pt>
    <dgm:pt modelId="{47D0ED5C-9F09-4644-900B-5952DA3675A8}" type="parTrans" cxnId="{E60E3227-6604-4993-B564-2F30FFE8B7B1}">
      <dgm:prSet/>
      <dgm:spPr/>
      <dgm:t>
        <a:bodyPr/>
        <a:lstStyle/>
        <a:p>
          <a:endParaRPr lang="en-US" sz="1400" b="1"/>
        </a:p>
      </dgm:t>
    </dgm:pt>
    <dgm:pt modelId="{9078C93C-04F1-40D3-9774-0865800BBF74}" type="sibTrans" cxnId="{E60E3227-6604-4993-B564-2F30FFE8B7B1}">
      <dgm:prSet/>
      <dgm:spPr/>
      <dgm:t>
        <a:bodyPr/>
        <a:lstStyle/>
        <a:p>
          <a:endParaRPr lang="en-US" sz="1400" b="1"/>
        </a:p>
      </dgm:t>
    </dgm:pt>
    <dgm:pt modelId="{A1E3BCDD-065C-4BC2-B751-A4EBE3D83B57}" type="pres">
      <dgm:prSet presAssocID="{F18B8AB6-3F87-495C-9EC0-493DAFE8F43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FA3030D-7032-4787-BF6E-A5F8FFC57D85}" type="pres">
      <dgm:prSet presAssocID="{CB5EC344-B0F8-4947-8534-D423052EB29B}" presName="horFlow" presStyleCnt="0"/>
      <dgm:spPr/>
    </dgm:pt>
    <dgm:pt modelId="{179A81FD-1195-4CA9-8BF5-762C03B0A206}" type="pres">
      <dgm:prSet presAssocID="{CB5EC344-B0F8-4947-8534-D423052EB29B}" presName="bigChev" presStyleLbl="node1" presStyleIdx="0" presStyleCnt="3" custLinFactNeighborX="-449" custLinFactNeighborY="-338"/>
      <dgm:spPr/>
    </dgm:pt>
    <dgm:pt modelId="{EACB1BB9-8F0A-4CB7-8409-42860637222C}" type="pres">
      <dgm:prSet presAssocID="{39B2D554-CD49-4A96-895F-B74324077C4F}" presName="parTrans" presStyleCnt="0"/>
      <dgm:spPr/>
    </dgm:pt>
    <dgm:pt modelId="{E462BE49-DF2B-4527-97BE-2FE4ACD8A0CE}" type="pres">
      <dgm:prSet presAssocID="{B5090101-1268-4BF5-AA4A-D9620244089E}" presName="node" presStyleLbl="alignAccFollowNode1" presStyleIdx="0" presStyleCnt="6">
        <dgm:presLayoutVars>
          <dgm:bulletEnabled val="1"/>
        </dgm:presLayoutVars>
      </dgm:prSet>
      <dgm:spPr/>
    </dgm:pt>
    <dgm:pt modelId="{7205F0FE-5F8A-49BE-A550-3EB62BFE4450}" type="pres">
      <dgm:prSet presAssocID="{0F3FDBDB-E061-4D23-97D8-2559F743474C}" presName="sibTrans" presStyleCnt="0"/>
      <dgm:spPr/>
    </dgm:pt>
    <dgm:pt modelId="{F3F8190B-063C-41F9-AB62-B4C42610CB46}" type="pres">
      <dgm:prSet presAssocID="{DC98E863-1E5A-4FE9-ADC9-EEF6298A525D}" presName="node" presStyleLbl="alignAccFollowNode1" presStyleIdx="1" presStyleCnt="6">
        <dgm:presLayoutVars>
          <dgm:bulletEnabled val="1"/>
        </dgm:presLayoutVars>
      </dgm:prSet>
      <dgm:spPr/>
    </dgm:pt>
    <dgm:pt modelId="{FE1FE9CB-1D80-4BA0-9B5B-08BF84FAD137}" type="pres">
      <dgm:prSet presAssocID="{CB5EC344-B0F8-4947-8534-D423052EB29B}" presName="vSp" presStyleCnt="0"/>
      <dgm:spPr/>
    </dgm:pt>
    <dgm:pt modelId="{1194084A-6942-4607-8233-D0B22C55E917}" type="pres">
      <dgm:prSet presAssocID="{10CD742B-4644-41AA-8260-D7E278EB681E}" presName="horFlow" presStyleCnt="0"/>
      <dgm:spPr/>
    </dgm:pt>
    <dgm:pt modelId="{DC7874AB-F052-4072-9648-B21EAEB1B061}" type="pres">
      <dgm:prSet presAssocID="{10CD742B-4644-41AA-8260-D7E278EB681E}" presName="bigChev" presStyleLbl="node1" presStyleIdx="1" presStyleCnt="3"/>
      <dgm:spPr/>
    </dgm:pt>
    <dgm:pt modelId="{DB2E3000-378A-4E39-A787-39138F15DDB0}" type="pres">
      <dgm:prSet presAssocID="{220567FC-AA5D-4E42-ABC2-0F5EC22F9C38}" presName="parTrans" presStyleCnt="0"/>
      <dgm:spPr/>
    </dgm:pt>
    <dgm:pt modelId="{225D8A9B-DC2F-4E02-9319-7B02ED9B42DC}" type="pres">
      <dgm:prSet presAssocID="{8BBB7517-830A-47F6-B70F-4C343BC085F0}" presName="node" presStyleLbl="alignAccFollowNode1" presStyleIdx="2" presStyleCnt="6">
        <dgm:presLayoutVars>
          <dgm:bulletEnabled val="1"/>
        </dgm:presLayoutVars>
      </dgm:prSet>
      <dgm:spPr/>
    </dgm:pt>
    <dgm:pt modelId="{1452A7CA-46F3-4A56-AC3F-016D4509B3C2}" type="pres">
      <dgm:prSet presAssocID="{B4ECB329-B974-4DB1-84E0-2D621D982ED6}" presName="sibTrans" presStyleCnt="0"/>
      <dgm:spPr/>
    </dgm:pt>
    <dgm:pt modelId="{4AEDA0E2-C534-4E47-B2C3-3FEF75F228E0}" type="pres">
      <dgm:prSet presAssocID="{EE35A48C-8CB6-472E-AB00-D4A0381D0AA2}" presName="node" presStyleLbl="alignAccFollowNode1" presStyleIdx="3" presStyleCnt="6">
        <dgm:presLayoutVars>
          <dgm:bulletEnabled val="1"/>
        </dgm:presLayoutVars>
      </dgm:prSet>
      <dgm:spPr/>
    </dgm:pt>
    <dgm:pt modelId="{789B9B4F-8255-4FFC-9CAF-0B0C264DE7CF}" type="pres">
      <dgm:prSet presAssocID="{10CD742B-4644-41AA-8260-D7E278EB681E}" presName="vSp" presStyleCnt="0"/>
      <dgm:spPr/>
    </dgm:pt>
    <dgm:pt modelId="{E367C8EB-A12D-4B1D-8BE0-E8456E9551A2}" type="pres">
      <dgm:prSet presAssocID="{5DCD6A02-37AD-4AA0-AA19-6E574A13AC1C}" presName="horFlow" presStyleCnt="0"/>
      <dgm:spPr/>
    </dgm:pt>
    <dgm:pt modelId="{59C883D0-75EF-429F-8CAD-239BD6EE6EB9}" type="pres">
      <dgm:prSet presAssocID="{5DCD6A02-37AD-4AA0-AA19-6E574A13AC1C}" presName="bigChev" presStyleLbl="node1" presStyleIdx="2" presStyleCnt="3"/>
      <dgm:spPr/>
    </dgm:pt>
    <dgm:pt modelId="{DD71E759-49ED-48BD-A26C-1B6DC52D4A6F}" type="pres">
      <dgm:prSet presAssocID="{FEE1218D-6B01-42CB-87D6-8ADB6563A84A}" presName="parTrans" presStyleCnt="0"/>
      <dgm:spPr/>
    </dgm:pt>
    <dgm:pt modelId="{8C2D47A1-A09A-4F52-A5BB-CD1579498299}" type="pres">
      <dgm:prSet presAssocID="{6BE7717B-D797-4D09-A5C5-05C4AA6595B6}" presName="node" presStyleLbl="alignAccFollowNode1" presStyleIdx="4" presStyleCnt="6">
        <dgm:presLayoutVars>
          <dgm:bulletEnabled val="1"/>
        </dgm:presLayoutVars>
      </dgm:prSet>
      <dgm:spPr/>
    </dgm:pt>
    <dgm:pt modelId="{F14B2ACD-9448-4D5F-82A4-CE86A2DBA8D3}" type="pres">
      <dgm:prSet presAssocID="{C2B71A61-3291-4E72-A129-22C6C750EE09}" presName="sibTrans" presStyleCnt="0"/>
      <dgm:spPr/>
    </dgm:pt>
    <dgm:pt modelId="{808E4A99-20EC-41E7-8F91-3C9328ACDD1A}" type="pres">
      <dgm:prSet presAssocID="{FFBDC175-36A7-4EF6-B461-B81664D2B17F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C0981C00-7E52-434D-9FF2-EBCCE968B6F2}" type="presOf" srcId="{EE35A48C-8CB6-472E-AB00-D4A0381D0AA2}" destId="{4AEDA0E2-C534-4E47-B2C3-3FEF75F228E0}" srcOrd="0" destOrd="0" presId="urn:microsoft.com/office/officeart/2005/8/layout/lProcess3"/>
    <dgm:cxn modelId="{8B80C301-4B2F-4BBD-BF01-0FAE841EDF96}" srcId="{5DCD6A02-37AD-4AA0-AA19-6E574A13AC1C}" destId="{6BE7717B-D797-4D09-A5C5-05C4AA6595B6}" srcOrd="0" destOrd="0" parTransId="{FEE1218D-6B01-42CB-87D6-8ADB6563A84A}" sibTransId="{C2B71A61-3291-4E72-A129-22C6C750EE09}"/>
    <dgm:cxn modelId="{966FA503-D3F6-4F95-9909-EE5AF83E4123}" srcId="{F18B8AB6-3F87-495C-9EC0-493DAFE8F43F}" destId="{5DCD6A02-37AD-4AA0-AA19-6E574A13AC1C}" srcOrd="2" destOrd="0" parTransId="{6A35D036-439E-4A45-B01E-F177CAD87C20}" sibTransId="{90B4379A-E3D2-476F-903C-8050EB2E82DE}"/>
    <dgm:cxn modelId="{5E5FB405-8D13-4D4B-A4D8-7CCA81081CD8}" type="presOf" srcId="{6BE7717B-D797-4D09-A5C5-05C4AA6595B6}" destId="{8C2D47A1-A09A-4F52-A5BB-CD1579498299}" srcOrd="0" destOrd="0" presId="urn:microsoft.com/office/officeart/2005/8/layout/lProcess3"/>
    <dgm:cxn modelId="{C2E1660F-B4D9-45CE-A3A6-FDDEA218F9C6}" type="presOf" srcId="{5DCD6A02-37AD-4AA0-AA19-6E574A13AC1C}" destId="{59C883D0-75EF-429F-8CAD-239BD6EE6EB9}" srcOrd="0" destOrd="0" presId="urn:microsoft.com/office/officeart/2005/8/layout/lProcess3"/>
    <dgm:cxn modelId="{3EFA9216-6448-4D6E-B3F0-CF7D8ECB8CBB}" type="presOf" srcId="{10CD742B-4644-41AA-8260-D7E278EB681E}" destId="{DC7874AB-F052-4072-9648-B21EAEB1B061}" srcOrd="0" destOrd="0" presId="urn:microsoft.com/office/officeart/2005/8/layout/lProcess3"/>
    <dgm:cxn modelId="{E60E3227-6604-4993-B564-2F30FFE8B7B1}" srcId="{5DCD6A02-37AD-4AA0-AA19-6E574A13AC1C}" destId="{FFBDC175-36A7-4EF6-B461-B81664D2B17F}" srcOrd="1" destOrd="0" parTransId="{47D0ED5C-9F09-4644-900B-5952DA3675A8}" sibTransId="{9078C93C-04F1-40D3-9774-0865800BBF74}"/>
    <dgm:cxn modelId="{0E554537-A17E-4C88-A236-2897F36C1740}" type="presOf" srcId="{8BBB7517-830A-47F6-B70F-4C343BC085F0}" destId="{225D8A9B-DC2F-4E02-9319-7B02ED9B42DC}" srcOrd="0" destOrd="0" presId="urn:microsoft.com/office/officeart/2005/8/layout/lProcess3"/>
    <dgm:cxn modelId="{33AEEB5F-098D-4CB1-AD45-8A6D658212D1}" srcId="{CB5EC344-B0F8-4947-8534-D423052EB29B}" destId="{DC98E863-1E5A-4FE9-ADC9-EEF6298A525D}" srcOrd="1" destOrd="0" parTransId="{23DDA7A9-E696-4925-851D-16A1FCE3E5D6}" sibTransId="{2D606E77-9A77-4150-A2AF-35C2F91A2B65}"/>
    <dgm:cxn modelId="{01107F4B-5DF8-4CDD-88ED-FEB1714C9106}" type="presOf" srcId="{F18B8AB6-3F87-495C-9EC0-493DAFE8F43F}" destId="{A1E3BCDD-065C-4BC2-B751-A4EBE3D83B57}" srcOrd="0" destOrd="0" presId="urn:microsoft.com/office/officeart/2005/8/layout/lProcess3"/>
    <dgm:cxn modelId="{6D88854D-7049-4621-A727-3A6F00B68CEA}" srcId="{F18B8AB6-3F87-495C-9EC0-493DAFE8F43F}" destId="{CB5EC344-B0F8-4947-8534-D423052EB29B}" srcOrd="0" destOrd="0" parTransId="{3C61B2A7-DE2F-4073-A264-CCBE9828D4F4}" sibTransId="{519C910A-B22E-4255-B4B0-1527157C17C8}"/>
    <dgm:cxn modelId="{4C41E053-181C-4985-814B-1DF6F10489F1}" type="presOf" srcId="{CB5EC344-B0F8-4947-8534-D423052EB29B}" destId="{179A81FD-1195-4CA9-8BF5-762C03B0A206}" srcOrd="0" destOrd="0" presId="urn:microsoft.com/office/officeart/2005/8/layout/lProcess3"/>
    <dgm:cxn modelId="{9A313577-E353-4528-96CF-FD32B7904080}" type="presOf" srcId="{B5090101-1268-4BF5-AA4A-D9620244089E}" destId="{E462BE49-DF2B-4527-97BE-2FE4ACD8A0CE}" srcOrd="0" destOrd="0" presId="urn:microsoft.com/office/officeart/2005/8/layout/lProcess3"/>
    <dgm:cxn modelId="{342BE096-AA74-49D6-A774-40F49EFCEB18}" srcId="{CB5EC344-B0F8-4947-8534-D423052EB29B}" destId="{B5090101-1268-4BF5-AA4A-D9620244089E}" srcOrd="0" destOrd="0" parTransId="{39B2D554-CD49-4A96-895F-B74324077C4F}" sibTransId="{0F3FDBDB-E061-4D23-97D8-2559F743474C}"/>
    <dgm:cxn modelId="{D15DB29F-DC81-48C3-B2C9-16185031D3B0}" srcId="{F18B8AB6-3F87-495C-9EC0-493DAFE8F43F}" destId="{10CD742B-4644-41AA-8260-D7E278EB681E}" srcOrd="1" destOrd="0" parTransId="{BC2B67AE-7CD6-4FA5-8418-3DA3B44AEE5F}" sibTransId="{5725EDB5-9DDE-4356-998D-3B97765E1006}"/>
    <dgm:cxn modelId="{CE00DBAA-EF56-4A37-B1B7-F48CACAA91E7}" srcId="{10CD742B-4644-41AA-8260-D7E278EB681E}" destId="{EE35A48C-8CB6-472E-AB00-D4A0381D0AA2}" srcOrd="1" destOrd="0" parTransId="{9A72A482-DA7C-476D-80C0-B9EE523AEBA8}" sibTransId="{7B4FBE21-0015-4606-89E7-C77CF260AF67}"/>
    <dgm:cxn modelId="{ECC7CFCB-54BC-4A05-9D30-7FA0286A2A09}" type="presOf" srcId="{FFBDC175-36A7-4EF6-B461-B81664D2B17F}" destId="{808E4A99-20EC-41E7-8F91-3C9328ACDD1A}" srcOrd="0" destOrd="0" presId="urn:microsoft.com/office/officeart/2005/8/layout/lProcess3"/>
    <dgm:cxn modelId="{484D86D2-DE22-4044-9372-7D605C506F2E}" type="presOf" srcId="{DC98E863-1E5A-4FE9-ADC9-EEF6298A525D}" destId="{F3F8190B-063C-41F9-AB62-B4C42610CB46}" srcOrd="0" destOrd="0" presId="urn:microsoft.com/office/officeart/2005/8/layout/lProcess3"/>
    <dgm:cxn modelId="{FB3442EB-B669-47C6-A0B3-CA314C162450}" srcId="{10CD742B-4644-41AA-8260-D7E278EB681E}" destId="{8BBB7517-830A-47F6-B70F-4C343BC085F0}" srcOrd="0" destOrd="0" parTransId="{220567FC-AA5D-4E42-ABC2-0F5EC22F9C38}" sibTransId="{B4ECB329-B974-4DB1-84E0-2D621D982ED6}"/>
    <dgm:cxn modelId="{EF70D732-B777-4849-9FEE-6B6EEEEFFA17}" type="presParOf" srcId="{A1E3BCDD-065C-4BC2-B751-A4EBE3D83B57}" destId="{6FA3030D-7032-4787-BF6E-A5F8FFC57D85}" srcOrd="0" destOrd="0" presId="urn:microsoft.com/office/officeart/2005/8/layout/lProcess3"/>
    <dgm:cxn modelId="{AE510DD3-FF95-4C8E-B45C-21FB3DE9C8ED}" type="presParOf" srcId="{6FA3030D-7032-4787-BF6E-A5F8FFC57D85}" destId="{179A81FD-1195-4CA9-8BF5-762C03B0A206}" srcOrd="0" destOrd="0" presId="urn:microsoft.com/office/officeart/2005/8/layout/lProcess3"/>
    <dgm:cxn modelId="{F1E283D9-BC0B-444D-858D-50B5C7ED939C}" type="presParOf" srcId="{6FA3030D-7032-4787-BF6E-A5F8FFC57D85}" destId="{EACB1BB9-8F0A-4CB7-8409-42860637222C}" srcOrd="1" destOrd="0" presId="urn:microsoft.com/office/officeart/2005/8/layout/lProcess3"/>
    <dgm:cxn modelId="{A533AB2F-401D-4A80-A3AD-95E0BB10D4BF}" type="presParOf" srcId="{6FA3030D-7032-4787-BF6E-A5F8FFC57D85}" destId="{E462BE49-DF2B-4527-97BE-2FE4ACD8A0CE}" srcOrd="2" destOrd="0" presId="urn:microsoft.com/office/officeart/2005/8/layout/lProcess3"/>
    <dgm:cxn modelId="{3D78EFC3-370E-47EE-AFE9-73F796AC23F5}" type="presParOf" srcId="{6FA3030D-7032-4787-BF6E-A5F8FFC57D85}" destId="{7205F0FE-5F8A-49BE-A550-3EB62BFE4450}" srcOrd="3" destOrd="0" presId="urn:microsoft.com/office/officeart/2005/8/layout/lProcess3"/>
    <dgm:cxn modelId="{33C30584-CE8B-4A50-838E-8BAAF640ED6D}" type="presParOf" srcId="{6FA3030D-7032-4787-BF6E-A5F8FFC57D85}" destId="{F3F8190B-063C-41F9-AB62-B4C42610CB46}" srcOrd="4" destOrd="0" presId="urn:microsoft.com/office/officeart/2005/8/layout/lProcess3"/>
    <dgm:cxn modelId="{A658679A-9BB2-42F1-8225-8D94A83D161A}" type="presParOf" srcId="{A1E3BCDD-065C-4BC2-B751-A4EBE3D83B57}" destId="{FE1FE9CB-1D80-4BA0-9B5B-08BF84FAD137}" srcOrd="1" destOrd="0" presId="urn:microsoft.com/office/officeart/2005/8/layout/lProcess3"/>
    <dgm:cxn modelId="{7F47B3E2-EE95-4D92-A18A-54586F065BBF}" type="presParOf" srcId="{A1E3BCDD-065C-4BC2-B751-A4EBE3D83B57}" destId="{1194084A-6942-4607-8233-D0B22C55E917}" srcOrd="2" destOrd="0" presId="urn:microsoft.com/office/officeart/2005/8/layout/lProcess3"/>
    <dgm:cxn modelId="{09C48FAA-C48A-41BF-835B-DDC68706918B}" type="presParOf" srcId="{1194084A-6942-4607-8233-D0B22C55E917}" destId="{DC7874AB-F052-4072-9648-B21EAEB1B061}" srcOrd="0" destOrd="0" presId="urn:microsoft.com/office/officeart/2005/8/layout/lProcess3"/>
    <dgm:cxn modelId="{C4A0533D-40FC-4CE1-88D8-7C9FFCAD55B8}" type="presParOf" srcId="{1194084A-6942-4607-8233-D0B22C55E917}" destId="{DB2E3000-378A-4E39-A787-39138F15DDB0}" srcOrd="1" destOrd="0" presId="urn:microsoft.com/office/officeart/2005/8/layout/lProcess3"/>
    <dgm:cxn modelId="{C2218827-A707-4726-B347-6FF1A368FAD6}" type="presParOf" srcId="{1194084A-6942-4607-8233-D0B22C55E917}" destId="{225D8A9B-DC2F-4E02-9319-7B02ED9B42DC}" srcOrd="2" destOrd="0" presId="urn:microsoft.com/office/officeart/2005/8/layout/lProcess3"/>
    <dgm:cxn modelId="{E14DA779-3D27-459D-9B2B-D8FBB66BA9C3}" type="presParOf" srcId="{1194084A-6942-4607-8233-D0B22C55E917}" destId="{1452A7CA-46F3-4A56-AC3F-016D4509B3C2}" srcOrd="3" destOrd="0" presId="urn:microsoft.com/office/officeart/2005/8/layout/lProcess3"/>
    <dgm:cxn modelId="{18EC7347-494D-46C9-B826-D25D13268C39}" type="presParOf" srcId="{1194084A-6942-4607-8233-D0B22C55E917}" destId="{4AEDA0E2-C534-4E47-B2C3-3FEF75F228E0}" srcOrd="4" destOrd="0" presId="urn:microsoft.com/office/officeart/2005/8/layout/lProcess3"/>
    <dgm:cxn modelId="{59157B2A-F1D1-439B-BC1A-943D2E7FCA64}" type="presParOf" srcId="{A1E3BCDD-065C-4BC2-B751-A4EBE3D83B57}" destId="{789B9B4F-8255-4FFC-9CAF-0B0C264DE7CF}" srcOrd="3" destOrd="0" presId="urn:microsoft.com/office/officeart/2005/8/layout/lProcess3"/>
    <dgm:cxn modelId="{BF89CC82-97E9-4F0A-A6DB-EE37570B26E3}" type="presParOf" srcId="{A1E3BCDD-065C-4BC2-B751-A4EBE3D83B57}" destId="{E367C8EB-A12D-4B1D-8BE0-E8456E9551A2}" srcOrd="4" destOrd="0" presId="urn:microsoft.com/office/officeart/2005/8/layout/lProcess3"/>
    <dgm:cxn modelId="{FD0F01CD-BA98-40D5-AE58-EB5096308096}" type="presParOf" srcId="{E367C8EB-A12D-4B1D-8BE0-E8456E9551A2}" destId="{59C883D0-75EF-429F-8CAD-239BD6EE6EB9}" srcOrd="0" destOrd="0" presId="urn:microsoft.com/office/officeart/2005/8/layout/lProcess3"/>
    <dgm:cxn modelId="{47DADC33-3A07-4023-A617-E6DDA0D149B1}" type="presParOf" srcId="{E367C8EB-A12D-4B1D-8BE0-E8456E9551A2}" destId="{DD71E759-49ED-48BD-A26C-1B6DC52D4A6F}" srcOrd="1" destOrd="0" presId="urn:microsoft.com/office/officeart/2005/8/layout/lProcess3"/>
    <dgm:cxn modelId="{35A4ABCB-546F-4410-8E1C-2DD04F5DBC15}" type="presParOf" srcId="{E367C8EB-A12D-4B1D-8BE0-E8456E9551A2}" destId="{8C2D47A1-A09A-4F52-A5BB-CD1579498299}" srcOrd="2" destOrd="0" presId="urn:microsoft.com/office/officeart/2005/8/layout/lProcess3"/>
    <dgm:cxn modelId="{E86AA4A0-C94B-4D16-9E8B-143D44901F13}" type="presParOf" srcId="{E367C8EB-A12D-4B1D-8BE0-E8456E9551A2}" destId="{F14B2ACD-9448-4D5F-82A4-CE86A2DBA8D3}" srcOrd="3" destOrd="0" presId="urn:microsoft.com/office/officeart/2005/8/layout/lProcess3"/>
    <dgm:cxn modelId="{7938DC74-6A13-48EB-B3A6-148D903A68A0}" type="presParOf" srcId="{E367C8EB-A12D-4B1D-8BE0-E8456E9551A2}" destId="{808E4A99-20EC-41E7-8F91-3C9328ACDD1A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EA9F96-397D-4A3B-95AC-75F49302FB31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9A25BB2E-3396-4E5F-86E8-E9F0B7148DDB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rial Rounded MT Bold" panose="020F0704030504030204" pitchFamily="34" charset="0"/>
            </a:rPr>
            <a:t>Athletic 20%</a:t>
          </a:r>
        </a:p>
      </dgm:t>
    </dgm:pt>
    <dgm:pt modelId="{96FB908B-1EED-49C3-9AFE-F4323688022A}" type="parTrans" cxnId="{F7A6C01D-CBAA-4DE9-B936-00C5FC59818A}">
      <dgm:prSet/>
      <dgm:spPr/>
      <dgm:t>
        <a:bodyPr/>
        <a:lstStyle/>
        <a:p>
          <a:endParaRPr lang="en-US"/>
        </a:p>
      </dgm:t>
    </dgm:pt>
    <dgm:pt modelId="{B01DA8E3-430D-4374-9C46-A0E24F7AA038}" type="sibTrans" cxnId="{F7A6C01D-CBAA-4DE9-B936-00C5FC59818A}">
      <dgm:prSet/>
      <dgm:spPr/>
      <dgm:t>
        <a:bodyPr/>
        <a:lstStyle/>
        <a:p>
          <a:endParaRPr lang="en-US"/>
        </a:p>
      </dgm:t>
    </dgm:pt>
    <dgm:pt modelId="{02A6FE3F-1EBE-4F2B-B265-C5BCDC329C44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rial Rounded MT Bold" panose="020F0704030504030204" pitchFamily="34" charset="0"/>
            </a:rPr>
            <a:t>General</a:t>
          </a:r>
        </a:p>
        <a:p>
          <a:r>
            <a:rPr lang="en-US" b="1" dirty="0">
              <a:solidFill>
                <a:schemeClr val="bg1"/>
              </a:solidFill>
              <a:latin typeface="Arial Rounded MT Bold" panose="020F0704030504030204" pitchFamily="34" charset="0"/>
            </a:rPr>
            <a:t>40%</a:t>
          </a:r>
        </a:p>
      </dgm:t>
    </dgm:pt>
    <dgm:pt modelId="{6EB3E887-1077-4F6A-A50C-EE1D878AC943}" type="parTrans" cxnId="{66C1BF8D-6642-4533-A27B-01614E145807}">
      <dgm:prSet/>
      <dgm:spPr/>
      <dgm:t>
        <a:bodyPr/>
        <a:lstStyle/>
        <a:p>
          <a:endParaRPr lang="en-US"/>
        </a:p>
      </dgm:t>
    </dgm:pt>
    <dgm:pt modelId="{4ABAC5C0-E856-43D3-938A-692FD9A36569}" type="sibTrans" cxnId="{66C1BF8D-6642-4533-A27B-01614E145807}">
      <dgm:prSet/>
      <dgm:spPr/>
      <dgm:t>
        <a:bodyPr/>
        <a:lstStyle/>
        <a:p>
          <a:endParaRPr lang="en-US"/>
        </a:p>
      </dgm:t>
    </dgm:pt>
    <dgm:pt modelId="{96BBAF29-704D-4FA1-AD10-35CF5E120DB5}">
      <dgm:prSet phldrT="[Text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rial Rounded MT Bold" panose="020F0704030504030204" pitchFamily="34" charset="0"/>
            </a:rPr>
            <a:t>Academic</a:t>
          </a:r>
        </a:p>
        <a:p>
          <a:r>
            <a:rPr lang="en-US" b="1" dirty="0">
              <a:solidFill>
                <a:schemeClr val="bg1"/>
              </a:solidFill>
              <a:latin typeface="Arial Rounded MT Bold" panose="020F0704030504030204" pitchFamily="34" charset="0"/>
            </a:rPr>
            <a:t>40%</a:t>
          </a:r>
        </a:p>
      </dgm:t>
    </dgm:pt>
    <dgm:pt modelId="{BCDF279F-24A3-4C3E-AA32-15F7B75973F6}" type="parTrans" cxnId="{9B51C1EB-08B2-4145-A1B3-1B5F40FF435B}">
      <dgm:prSet/>
      <dgm:spPr/>
      <dgm:t>
        <a:bodyPr/>
        <a:lstStyle/>
        <a:p>
          <a:endParaRPr lang="en-US"/>
        </a:p>
      </dgm:t>
    </dgm:pt>
    <dgm:pt modelId="{6E743F70-5D5D-4FB6-9675-06FDDFF6A6CC}" type="sibTrans" cxnId="{9B51C1EB-08B2-4145-A1B3-1B5F40FF435B}">
      <dgm:prSet/>
      <dgm:spPr/>
      <dgm:t>
        <a:bodyPr/>
        <a:lstStyle/>
        <a:p>
          <a:endParaRPr lang="en-US"/>
        </a:p>
      </dgm:t>
    </dgm:pt>
    <dgm:pt modelId="{315A03DE-0B9A-4F26-B3AD-C6A0FA63FA1B}" type="pres">
      <dgm:prSet presAssocID="{27EA9F96-397D-4A3B-95AC-75F49302FB31}" presName="compositeShape" presStyleCnt="0">
        <dgm:presLayoutVars>
          <dgm:chMax val="7"/>
          <dgm:dir/>
          <dgm:resizeHandles val="exact"/>
        </dgm:presLayoutVars>
      </dgm:prSet>
      <dgm:spPr/>
    </dgm:pt>
    <dgm:pt modelId="{F8114923-5F1F-49BA-B95B-65EA1CBC8C0C}" type="pres">
      <dgm:prSet presAssocID="{27EA9F96-397D-4A3B-95AC-75F49302FB31}" presName="wedge1" presStyleLbl="node1" presStyleIdx="0" presStyleCnt="3" custLinFactNeighborX="578" custLinFactNeighborY="1086"/>
      <dgm:spPr/>
    </dgm:pt>
    <dgm:pt modelId="{DBF46373-A4D8-47C4-A48E-17643C3B31D2}" type="pres">
      <dgm:prSet presAssocID="{27EA9F96-397D-4A3B-95AC-75F49302FB3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BFAA2A9-3B86-4ECE-9654-59EAEDBDD77B}" type="pres">
      <dgm:prSet presAssocID="{27EA9F96-397D-4A3B-95AC-75F49302FB31}" presName="wedge2" presStyleLbl="node1" presStyleIdx="1" presStyleCnt="3"/>
      <dgm:spPr/>
    </dgm:pt>
    <dgm:pt modelId="{80C4B881-AEA4-4AC6-95CF-FA2A742C08DB}" type="pres">
      <dgm:prSet presAssocID="{27EA9F96-397D-4A3B-95AC-75F49302FB3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DF4C124-01E1-4FBC-812F-495E206217D9}" type="pres">
      <dgm:prSet presAssocID="{27EA9F96-397D-4A3B-95AC-75F49302FB31}" presName="wedge3" presStyleLbl="node1" presStyleIdx="2" presStyleCnt="3"/>
      <dgm:spPr/>
    </dgm:pt>
    <dgm:pt modelId="{68D2635F-91F4-4679-988C-DC5122AE3391}" type="pres">
      <dgm:prSet presAssocID="{27EA9F96-397D-4A3B-95AC-75F49302FB3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2D8CA1A-9CE2-4B12-A0D6-29C0994DD5A4}" type="presOf" srcId="{9A25BB2E-3396-4E5F-86E8-E9F0B7148DDB}" destId="{F8114923-5F1F-49BA-B95B-65EA1CBC8C0C}" srcOrd="0" destOrd="0" presId="urn:microsoft.com/office/officeart/2005/8/layout/chart3"/>
    <dgm:cxn modelId="{F7A6C01D-CBAA-4DE9-B936-00C5FC59818A}" srcId="{27EA9F96-397D-4A3B-95AC-75F49302FB31}" destId="{9A25BB2E-3396-4E5F-86E8-E9F0B7148DDB}" srcOrd="0" destOrd="0" parTransId="{96FB908B-1EED-49C3-9AFE-F4323688022A}" sibTransId="{B01DA8E3-430D-4374-9C46-A0E24F7AA038}"/>
    <dgm:cxn modelId="{C32C4143-9ACC-4945-9587-2B638AE5D647}" type="presOf" srcId="{96BBAF29-704D-4FA1-AD10-35CF5E120DB5}" destId="{68D2635F-91F4-4679-988C-DC5122AE3391}" srcOrd="1" destOrd="0" presId="urn:microsoft.com/office/officeart/2005/8/layout/chart3"/>
    <dgm:cxn modelId="{C34F7187-E445-42AF-8B7B-7EB8571FDE2D}" type="presOf" srcId="{96BBAF29-704D-4FA1-AD10-35CF5E120DB5}" destId="{DDF4C124-01E1-4FBC-812F-495E206217D9}" srcOrd="0" destOrd="0" presId="urn:microsoft.com/office/officeart/2005/8/layout/chart3"/>
    <dgm:cxn modelId="{4F20DA87-7CB2-41D6-8D79-5BD75644EBC8}" type="presOf" srcId="{27EA9F96-397D-4A3B-95AC-75F49302FB31}" destId="{315A03DE-0B9A-4F26-B3AD-C6A0FA63FA1B}" srcOrd="0" destOrd="0" presId="urn:microsoft.com/office/officeart/2005/8/layout/chart3"/>
    <dgm:cxn modelId="{66C1BF8D-6642-4533-A27B-01614E145807}" srcId="{27EA9F96-397D-4A3B-95AC-75F49302FB31}" destId="{02A6FE3F-1EBE-4F2B-B265-C5BCDC329C44}" srcOrd="1" destOrd="0" parTransId="{6EB3E887-1077-4F6A-A50C-EE1D878AC943}" sibTransId="{4ABAC5C0-E856-43D3-938A-692FD9A36569}"/>
    <dgm:cxn modelId="{95AB2F9E-1D10-4D38-B830-20FBA4203AF2}" type="presOf" srcId="{9A25BB2E-3396-4E5F-86E8-E9F0B7148DDB}" destId="{DBF46373-A4D8-47C4-A48E-17643C3B31D2}" srcOrd="1" destOrd="0" presId="urn:microsoft.com/office/officeart/2005/8/layout/chart3"/>
    <dgm:cxn modelId="{2CB466A9-2395-4666-AD2C-303BB821E9F6}" type="presOf" srcId="{02A6FE3F-1EBE-4F2B-B265-C5BCDC329C44}" destId="{FBFAA2A9-3B86-4ECE-9654-59EAEDBDD77B}" srcOrd="0" destOrd="0" presId="urn:microsoft.com/office/officeart/2005/8/layout/chart3"/>
    <dgm:cxn modelId="{BE83FEAB-2CBD-40DC-84B1-DBBBB259B99B}" type="presOf" srcId="{02A6FE3F-1EBE-4F2B-B265-C5BCDC329C44}" destId="{80C4B881-AEA4-4AC6-95CF-FA2A742C08DB}" srcOrd="1" destOrd="0" presId="urn:microsoft.com/office/officeart/2005/8/layout/chart3"/>
    <dgm:cxn modelId="{9B51C1EB-08B2-4145-A1B3-1B5F40FF435B}" srcId="{27EA9F96-397D-4A3B-95AC-75F49302FB31}" destId="{96BBAF29-704D-4FA1-AD10-35CF5E120DB5}" srcOrd="2" destOrd="0" parTransId="{BCDF279F-24A3-4C3E-AA32-15F7B75973F6}" sibTransId="{6E743F70-5D5D-4FB6-9675-06FDDFF6A6CC}"/>
    <dgm:cxn modelId="{5E76FE0B-F548-488A-8EBA-5C3B59D808C3}" type="presParOf" srcId="{315A03DE-0B9A-4F26-B3AD-C6A0FA63FA1B}" destId="{F8114923-5F1F-49BA-B95B-65EA1CBC8C0C}" srcOrd="0" destOrd="0" presId="urn:microsoft.com/office/officeart/2005/8/layout/chart3"/>
    <dgm:cxn modelId="{CE5D4A42-6F9C-4D44-9A55-276F696B8F19}" type="presParOf" srcId="{315A03DE-0B9A-4F26-B3AD-C6A0FA63FA1B}" destId="{DBF46373-A4D8-47C4-A48E-17643C3B31D2}" srcOrd="1" destOrd="0" presId="urn:microsoft.com/office/officeart/2005/8/layout/chart3"/>
    <dgm:cxn modelId="{BC125DA7-83E0-49D9-BB93-4847E3C23EBF}" type="presParOf" srcId="{315A03DE-0B9A-4F26-B3AD-C6A0FA63FA1B}" destId="{FBFAA2A9-3B86-4ECE-9654-59EAEDBDD77B}" srcOrd="2" destOrd="0" presId="urn:microsoft.com/office/officeart/2005/8/layout/chart3"/>
    <dgm:cxn modelId="{64FF281D-6B54-4950-9476-BACC7180389B}" type="presParOf" srcId="{315A03DE-0B9A-4F26-B3AD-C6A0FA63FA1B}" destId="{80C4B881-AEA4-4AC6-95CF-FA2A742C08DB}" srcOrd="3" destOrd="0" presId="urn:microsoft.com/office/officeart/2005/8/layout/chart3"/>
    <dgm:cxn modelId="{4C47EF70-2935-4E3B-996A-F9B55439243C}" type="presParOf" srcId="{315A03DE-0B9A-4F26-B3AD-C6A0FA63FA1B}" destId="{DDF4C124-01E1-4FBC-812F-495E206217D9}" srcOrd="4" destOrd="0" presId="urn:microsoft.com/office/officeart/2005/8/layout/chart3"/>
    <dgm:cxn modelId="{7DD21EB4-AFC6-4A19-A0B2-8EB4AEB0A125}" type="presParOf" srcId="{315A03DE-0B9A-4F26-B3AD-C6A0FA63FA1B}" destId="{68D2635F-91F4-4679-988C-DC5122AE339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2ADD8-F2B1-4B4D-800F-C03989D499D3}">
      <dsp:nvSpPr>
        <dsp:cNvPr id="0" name=""/>
        <dsp:cNvSpPr/>
      </dsp:nvSpPr>
      <dsp:spPr>
        <a:xfrm>
          <a:off x="487385" y="231233"/>
          <a:ext cx="2708121" cy="70645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529AB-2B40-4B6A-BBD9-EAE6493B97C0}">
      <dsp:nvSpPr>
        <dsp:cNvPr id="0" name=""/>
        <dsp:cNvSpPr/>
      </dsp:nvSpPr>
      <dsp:spPr>
        <a:xfrm>
          <a:off x="2079137" y="2181367"/>
          <a:ext cx="462030" cy="36839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27DE3-52BF-430D-BFD3-06D5AE45085B}">
      <dsp:nvSpPr>
        <dsp:cNvPr id="0" name=""/>
        <dsp:cNvSpPr/>
      </dsp:nvSpPr>
      <dsp:spPr>
        <a:xfrm>
          <a:off x="600647" y="1857747"/>
          <a:ext cx="3095596" cy="1452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ACADEMIC  (Student)</a:t>
          </a:r>
        </a:p>
      </dsp:txBody>
      <dsp:txXfrm>
        <a:off x="600647" y="1857747"/>
        <a:ext cx="3095596" cy="1452346"/>
      </dsp:txXfrm>
    </dsp:sp>
    <dsp:sp modelId="{593EFB2B-3AF4-4188-8646-70CB9DB617A9}">
      <dsp:nvSpPr>
        <dsp:cNvPr id="0" name=""/>
        <dsp:cNvSpPr/>
      </dsp:nvSpPr>
      <dsp:spPr>
        <a:xfrm>
          <a:off x="1894324" y="1396590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016117" y="1518383"/>
        <a:ext cx="588068" cy="588068"/>
      </dsp:txXfrm>
    </dsp:sp>
    <dsp:sp modelId="{A9510C12-7855-4D82-933B-EB4C0E3DA14B}">
      <dsp:nvSpPr>
        <dsp:cNvPr id="0" name=""/>
        <dsp:cNvSpPr/>
      </dsp:nvSpPr>
      <dsp:spPr>
        <a:xfrm>
          <a:off x="1155078" y="1004546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276871" y="1126339"/>
        <a:ext cx="588068" cy="588068"/>
      </dsp:txXfrm>
    </dsp:sp>
    <dsp:sp modelId="{097B8E43-0986-4AD9-B255-EAB07163D3EB}">
      <dsp:nvSpPr>
        <dsp:cNvPr id="0" name=""/>
        <dsp:cNvSpPr/>
      </dsp:nvSpPr>
      <dsp:spPr>
        <a:xfrm>
          <a:off x="2576261" y="824063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698054" y="945856"/>
        <a:ext cx="588068" cy="588068"/>
      </dsp:txXfrm>
    </dsp:sp>
    <dsp:sp modelId="{506B5CB6-4E86-4FA0-A7DC-7B24FD3C6E91}">
      <dsp:nvSpPr>
        <dsp:cNvPr id="0" name=""/>
        <dsp:cNvSpPr/>
      </dsp:nvSpPr>
      <dsp:spPr>
        <a:xfrm>
          <a:off x="405688" y="73889"/>
          <a:ext cx="2957002" cy="206989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2ADD8-F2B1-4B4D-800F-C03989D499D3}">
      <dsp:nvSpPr>
        <dsp:cNvPr id="0" name=""/>
        <dsp:cNvSpPr/>
      </dsp:nvSpPr>
      <dsp:spPr>
        <a:xfrm>
          <a:off x="480264" y="384555"/>
          <a:ext cx="2668556" cy="69613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529AB-2B40-4B6A-BBD9-EAE6493B97C0}">
      <dsp:nvSpPr>
        <dsp:cNvPr id="0" name=""/>
        <dsp:cNvSpPr/>
      </dsp:nvSpPr>
      <dsp:spPr>
        <a:xfrm>
          <a:off x="2048761" y="2306198"/>
          <a:ext cx="455280" cy="36301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27DE3-52BF-430D-BFD3-06D5AE45085B}">
      <dsp:nvSpPr>
        <dsp:cNvPr id="0" name=""/>
        <dsp:cNvSpPr/>
      </dsp:nvSpPr>
      <dsp:spPr>
        <a:xfrm>
          <a:off x="401051" y="1987306"/>
          <a:ext cx="3050371" cy="1431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General (Student)</a:t>
          </a:r>
        </a:p>
      </dsp:txBody>
      <dsp:txXfrm>
        <a:off x="401051" y="1987306"/>
        <a:ext cx="3050371" cy="1431128"/>
      </dsp:txXfrm>
    </dsp:sp>
    <dsp:sp modelId="{593EFB2B-3AF4-4188-8646-70CB9DB617A9}">
      <dsp:nvSpPr>
        <dsp:cNvPr id="0" name=""/>
        <dsp:cNvSpPr/>
      </dsp:nvSpPr>
      <dsp:spPr>
        <a:xfrm>
          <a:off x="1866648" y="1532887"/>
          <a:ext cx="819504" cy="819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986662" y="1652901"/>
        <a:ext cx="579476" cy="579476"/>
      </dsp:txXfrm>
    </dsp:sp>
    <dsp:sp modelId="{A9510C12-7855-4D82-933B-EB4C0E3DA14B}">
      <dsp:nvSpPr>
        <dsp:cNvPr id="0" name=""/>
        <dsp:cNvSpPr/>
      </dsp:nvSpPr>
      <dsp:spPr>
        <a:xfrm>
          <a:off x="1138202" y="1146571"/>
          <a:ext cx="819504" cy="819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258216" y="1266585"/>
        <a:ext cx="579476" cy="579476"/>
      </dsp:txXfrm>
    </dsp:sp>
    <dsp:sp modelId="{097B8E43-0986-4AD9-B255-EAB07163D3EB}">
      <dsp:nvSpPr>
        <dsp:cNvPr id="0" name=""/>
        <dsp:cNvSpPr/>
      </dsp:nvSpPr>
      <dsp:spPr>
        <a:xfrm>
          <a:off x="2538623" y="968724"/>
          <a:ext cx="819504" cy="8195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658637" y="1088738"/>
        <a:ext cx="579476" cy="579476"/>
      </dsp:txXfrm>
    </dsp:sp>
    <dsp:sp modelId="{506B5CB6-4E86-4FA0-A7DC-7B24FD3C6E91}">
      <dsp:nvSpPr>
        <dsp:cNvPr id="0" name=""/>
        <dsp:cNvSpPr/>
      </dsp:nvSpPr>
      <dsp:spPr>
        <a:xfrm>
          <a:off x="167623" y="29532"/>
          <a:ext cx="3227908" cy="235737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2ADD8-F2B1-4B4D-800F-C03989D499D3}">
      <dsp:nvSpPr>
        <dsp:cNvPr id="0" name=""/>
        <dsp:cNvSpPr/>
      </dsp:nvSpPr>
      <dsp:spPr>
        <a:xfrm>
          <a:off x="487385" y="231233"/>
          <a:ext cx="2708121" cy="70645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529AB-2B40-4B6A-BBD9-EAE6493B97C0}">
      <dsp:nvSpPr>
        <dsp:cNvPr id="0" name=""/>
        <dsp:cNvSpPr/>
      </dsp:nvSpPr>
      <dsp:spPr>
        <a:xfrm>
          <a:off x="2079137" y="2181367"/>
          <a:ext cx="462030" cy="36839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27DE3-52BF-430D-BFD3-06D5AE45085B}">
      <dsp:nvSpPr>
        <dsp:cNvPr id="0" name=""/>
        <dsp:cNvSpPr/>
      </dsp:nvSpPr>
      <dsp:spPr>
        <a:xfrm>
          <a:off x="600647" y="1857747"/>
          <a:ext cx="3095596" cy="1452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Athletic</a:t>
          </a:r>
        </a:p>
      </dsp:txBody>
      <dsp:txXfrm>
        <a:off x="600647" y="1857747"/>
        <a:ext cx="3095596" cy="1452346"/>
      </dsp:txXfrm>
    </dsp:sp>
    <dsp:sp modelId="{593EFB2B-3AF4-4188-8646-70CB9DB617A9}">
      <dsp:nvSpPr>
        <dsp:cNvPr id="0" name=""/>
        <dsp:cNvSpPr/>
      </dsp:nvSpPr>
      <dsp:spPr>
        <a:xfrm>
          <a:off x="1894324" y="1396590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016117" y="1518383"/>
        <a:ext cx="588068" cy="588068"/>
      </dsp:txXfrm>
    </dsp:sp>
    <dsp:sp modelId="{A9510C12-7855-4D82-933B-EB4C0E3DA14B}">
      <dsp:nvSpPr>
        <dsp:cNvPr id="0" name=""/>
        <dsp:cNvSpPr/>
      </dsp:nvSpPr>
      <dsp:spPr>
        <a:xfrm>
          <a:off x="1155078" y="1004546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1276871" y="1126339"/>
        <a:ext cx="588068" cy="588068"/>
      </dsp:txXfrm>
    </dsp:sp>
    <dsp:sp modelId="{097B8E43-0986-4AD9-B255-EAB07163D3EB}">
      <dsp:nvSpPr>
        <dsp:cNvPr id="0" name=""/>
        <dsp:cNvSpPr/>
      </dsp:nvSpPr>
      <dsp:spPr>
        <a:xfrm>
          <a:off x="2576261" y="824063"/>
          <a:ext cx="831654" cy="83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698054" y="945856"/>
        <a:ext cx="588068" cy="588068"/>
      </dsp:txXfrm>
    </dsp:sp>
    <dsp:sp modelId="{506B5CB6-4E86-4FA0-A7DC-7B24FD3C6E91}">
      <dsp:nvSpPr>
        <dsp:cNvPr id="0" name=""/>
        <dsp:cNvSpPr/>
      </dsp:nvSpPr>
      <dsp:spPr>
        <a:xfrm>
          <a:off x="405688" y="73889"/>
          <a:ext cx="2957002" cy="206989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1AC7B-A759-42C6-8EE2-076F25ABB8D2}">
      <dsp:nvSpPr>
        <dsp:cNvPr id="0" name=""/>
        <dsp:cNvSpPr/>
      </dsp:nvSpPr>
      <dsp:spPr>
        <a:xfrm>
          <a:off x="0" y="3540459"/>
          <a:ext cx="6673396" cy="774566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Admit/Tag/Scholarship</a:t>
          </a:r>
        </a:p>
      </dsp:txBody>
      <dsp:txXfrm>
        <a:off x="0" y="3540459"/>
        <a:ext cx="6673396" cy="774566"/>
      </dsp:txXfrm>
    </dsp:sp>
    <dsp:sp modelId="{DF75FE39-6DDF-4413-A4F6-89A991EDE17D}">
      <dsp:nvSpPr>
        <dsp:cNvPr id="0" name=""/>
        <dsp:cNvSpPr/>
      </dsp:nvSpPr>
      <dsp:spPr>
        <a:xfrm rot="10800000">
          <a:off x="0" y="2360795"/>
          <a:ext cx="6673396" cy="1191282"/>
        </a:xfrm>
        <a:prstGeom prst="upArrowCallout">
          <a:avLst/>
        </a:prstGeom>
        <a:solidFill>
          <a:schemeClr val="accent5">
            <a:lumMod val="40000"/>
            <a:lumOff val="6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Recruit/Support (a little)</a:t>
          </a:r>
        </a:p>
      </dsp:txBody>
      <dsp:txXfrm rot="10800000">
        <a:off x="0" y="2360795"/>
        <a:ext cx="6673396" cy="774059"/>
      </dsp:txXfrm>
    </dsp:sp>
    <dsp:sp modelId="{373DA4C1-89A9-4DD1-8865-EA9F2DD6C217}">
      <dsp:nvSpPr>
        <dsp:cNvPr id="0" name=""/>
        <dsp:cNvSpPr/>
      </dsp:nvSpPr>
      <dsp:spPr>
        <a:xfrm rot="10800000">
          <a:off x="0" y="1181131"/>
          <a:ext cx="6673396" cy="1191282"/>
        </a:xfrm>
        <a:prstGeom prst="upArrowCallout">
          <a:avLst/>
        </a:prstGeom>
        <a:solidFill>
          <a:schemeClr val="accent5">
            <a:lumMod val="40000"/>
            <a:lumOff val="6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Walk-on</a:t>
          </a:r>
        </a:p>
      </dsp:txBody>
      <dsp:txXfrm rot="10800000">
        <a:off x="0" y="1181131"/>
        <a:ext cx="6673396" cy="774059"/>
      </dsp:txXfrm>
    </dsp:sp>
    <dsp:sp modelId="{99D0B0A6-05A0-4C68-8905-326A769AE0A1}">
      <dsp:nvSpPr>
        <dsp:cNvPr id="0" name=""/>
        <dsp:cNvSpPr/>
      </dsp:nvSpPr>
      <dsp:spPr>
        <a:xfrm rot="10800000">
          <a:off x="0" y="1467"/>
          <a:ext cx="6673396" cy="1191282"/>
        </a:xfrm>
        <a:prstGeom prst="upArrowCallout">
          <a:avLst/>
        </a:prstGeom>
        <a:solidFill>
          <a:schemeClr val="accent5">
            <a:lumMod val="40000"/>
            <a:lumOff val="6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No Swimming/Club Swimming</a:t>
          </a:r>
        </a:p>
      </dsp:txBody>
      <dsp:txXfrm rot="10800000">
        <a:off x="0" y="1467"/>
        <a:ext cx="6673396" cy="7740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A81FD-1195-4CA9-8BF5-762C03B0A206}">
      <dsp:nvSpPr>
        <dsp:cNvPr id="0" name=""/>
        <dsp:cNvSpPr/>
      </dsp:nvSpPr>
      <dsp:spPr>
        <a:xfrm>
          <a:off x="186" y="760651"/>
          <a:ext cx="2936267" cy="117450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Top 25 National		</a:t>
          </a:r>
        </a:p>
      </dsp:txBody>
      <dsp:txXfrm>
        <a:off x="587439" y="760651"/>
        <a:ext cx="1761761" cy="1174506"/>
      </dsp:txXfrm>
    </dsp:sp>
    <dsp:sp modelId="{E462BE49-DF2B-4527-97BE-2FE4ACD8A0CE}">
      <dsp:nvSpPr>
        <dsp:cNvPr id="0" name=""/>
        <dsp:cNvSpPr/>
      </dsp:nvSpPr>
      <dsp:spPr>
        <a:xfrm>
          <a:off x="2556452" y="864454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National Level (OT)</a:t>
          </a:r>
        </a:p>
      </dsp:txBody>
      <dsp:txXfrm>
        <a:off x="3043872" y="864454"/>
        <a:ext cx="1462261" cy="974840"/>
      </dsp:txXfrm>
    </dsp:sp>
    <dsp:sp modelId="{F3F8190B-063C-41F9-AB62-B4C42610CB46}">
      <dsp:nvSpPr>
        <dsp:cNvPr id="0" name=""/>
        <dsp:cNvSpPr/>
      </dsp:nvSpPr>
      <dsp:spPr>
        <a:xfrm>
          <a:off x="4652360" y="864454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East coast</a:t>
          </a:r>
        </a:p>
      </dsp:txBody>
      <dsp:txXfrm>
        <a:off x="5139780" y="864454"/>
        <a:ext cx="1462261" cy="974840"/>
      </dsp:txXfrm>
    </dsp:sp>
    <dsp:sp modelId="{DC7874AB-F052-4072-9648-B21EAEB1B061}">
      <dsp:nvSpPr>
        <dsp:cNvPr id="0" name=""/>
        <dsp:cNvSpPr/>
      </dsp:nvSpPr>
      <dsp:spPr>
        <a:xfrm>
          <a:off x="1900" y="2103559"/>
          <a:ext cx="2936267" cy="117450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Liberal Arts</a:t>
          </a:r>
        </a:p>
      </dsp:txBody>
      <dsp:txXfrm>
        <a:off x="589153" y="2103559"/>
        <a:ext cx="1761761" cy="1174506"/>
      </dsp:txXfrm>
    </dsp:sp>
    <dsp:sp modelId="{225D8A9B-DC2F-4E02-9319-7B02ED9B42DC}">
      <dsp:nvSpPr>
        <dsp:cNvPr id="0" name=""/>
        <dsp:cNvSpPr/>
      </dsp:nvSpPr>
      <dsp:spPr>
        <a:xfrm>
          <a:off x="2556452" y="2203392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FW/Positive</a:t>
          </a:r>
        </a:p>
      </dsp:txBody>
      <dsp:txXfrm>
        <a:off x="3043872" y="2203392"/>
        <a:ext cx="1462261" cy="974840"/>
      </dsp:txXfrm>
    </dsp:sp>
    <dsp:sp modelId="{4AEDA0E2-C534-4E47-B2C3-3FEF75F228E0}">
      <dsp:nvSpPr>
        <dsp:cNvPr id="0" name=""/>
        <dsp:cNvSpPr/>
      </dsp:nvSpPr>
      <dsp:spPr>
        <a:xfrm>
          <a:off x="4652360" y="2203392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Rural</a:t>
          </a:r>
        </a:p>
      </dsp:txBody>
      <dsp:txXfrm>
        <a:off x="5139780" y="2203392"/>
        <a:ext cx="1462261" cy="974840"/>
      </dsp:txXfrm>
    </dsp:sp>
    <dsp:sp modelId="{59C883D0-75EF-429F-8CAD-239BD6EE6EB9}">
      <dsp:nvSpPr>
        <dsp:cNvPr id="0" name=""/>
        <dsp:cNvSpPr/>
      </dsp:nvSpPr>
      <dsp:spPr>
        <a:xfrm>
          <a:off x="1900" y="3442496"/>
          <a:ext cx="2936267" cy="1174506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Marine Biology</a:t>
          </a:r>
        </a:p>
      </dsp:txBody>
      <dsp:txXfrm>
        <a:off x="589153" y="3442496"/>
        <a:ext cx="1761761" cy="1174506"/>
      </dsp:txXfrm>
    </dsp:sp>
    <dsp:sp modelId="{8C2D47A1-A09A-4F52-A5BB-CD1579498299}">
      <dsp:nvSpPr>
        <dsp:cNvPr id="0" name=""/>
        <dsp:cNvSpPr/>
      </dsp:nvSpPr>
      <dsp:spPr>
        <a:xfrm>
          <a:off x="2556452" y="3542329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Entry level or club	</a:t>
          </a:r>
        </a:p>
      </dsp:txBody>
      <dsp:txXfrm>
        <a:off x="3043872" y="3542329"/>
        <a:ext cx="1462261" cy="974840"/>
      </dsp:txXfrm>
    </dsp:sp>
    <dsp:sp modelId="{808E4A99-20EC-41E7-8F91-3C9328ACDD1A}">
      <dsp:nvSpPr>
        <dsp:cNvPr id="0" name=""/>
        <dsp:cNvSpPr/>
      </dsp:nvSpPr>
      <dsp:spPr>
        <a:xfrm>
          <a:off x="4652360" y="3542329"/>
          <a:ext cx="2437101" cy="97484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Near coast (big or small)</a:t>
          </a:r>
        </a:p>
      </dsp:txBody>
      <dsp:txXfrm>
        <a:off x="5139780" y="3542329"/>
        <a:ext cx="1462261" cy="9748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14923-5F1F-49BA-B95B-65EA1CBC8C0C}">
      <dsp:nvSpPr>
        <dsp:cNvPr id="0" name=""/>
        <dsp:cNvSpPr/>
      </dsp:nvSpPr>
      <dsp:spPr>
        <a:xfrm>
          <a:off x="3391337" y="274415"/>
          <a:ext cx="3008376" cy="300837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  <a:latin typeface="Arial Rounded MT Bold" panose="020F0704030504030204" pitchFamily="34" charset="0"/>
            </a:rPr>
            <a:t>Athletic 20%</a:t>
          </a:r>
        </a:p>
      </dsp:txBody>
      <dsp:txXfrm>
        <a:off x="5026963" y="829532"/>
        <a:ext cx="1020699" cy="1002792"/>
      </dsp:txXfrm>
    </dsp:sp>
    <dsp:sp modelId="{FBFAA2A9-3B86-4ECE-9654-59EAEDBDD77B}">
      <dsp:nvSpPr>
        <dsp:cNvPr id="0" name=""/>
        <dsp:cNvSpPr/>
      </dsp:nvSpPr>
      <dsp:spPr>
        <a:xfrm>
          <a:off x="3218874" y="331279"/>
          <a:ext cx="3008376" cy="300837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  <a:latin typeface="Arial Rounded MT Bold" panose="020F0704030504030204" pitchFamily="34" charset="0"/>
            </a:rPr>
            <a:t>General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  <a:latin typeface="Arial Rounded MT Bold" panose="020F0704030504030204" pitchFamily="34" charset="0"/>
            </a:rPr>
            <a:t>40%</a:t>
          </a:r>
        </a:p>
      </dsp:txBody>
      <dsp:txXfrm>
        <a:off x="4042596" y="2229421"/>
        <a:ext cx="1360932" cy="931164"/>
      </dsp:txXfrm>
    </dsp:sp>
    <dsp:sp modelId="{DDF4C124-01E1-4FBC-812F-495E206217D9}">
      <dsp:nvSpPr>
        <dsp:cNvPr id="0" name=""/>
        <dsp:cNvSpPr/>
      </dsp:nvSpPr>
      <dsp:spPr>
        <a:xfrm>
          <a:off x="3218874" y="331279"/>
          <a:ext cx="3008376" cy="300837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  <a:latin typeface="Arial Rounded MT Bold" panose="020F0704030504030204" pitchFamily="34" charset="0"/>
            </a:rPr>
            <a:t>Academic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  <a:latin typeface="Arial Rounded MT Bold" panose="020F0704030504030204" pitchFamily="34" charset="0"/>
            </a:rPr>
            <a:t>40%</a:t>
          </a:r>
        </a:p>
      </dsp:txBody>
      <dsp:txXfrm>
        <a:off x="3541200" y="922210"/>
        <a:ext cx="1020699" cy="1002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08411BA-C3BE-4B72-9732-005BB9568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9204BD46-9B4B-46B0-9D2C-DF2A5C9EF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C1FBA-3C25-4126-8E5F-69553F26E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0626" y="1392754"/>
            <a:ext cx="5607908" cy="2036246"/>
          </a:xfrm>
        </p:spPr>
        <p:txBody>
          <a:bodyPr>
            <a:noAutofit/>
          </a:bodyPr>
          <a:lstStyle/>
          <a:p>
            <a:pPr algn="l"/>
            <a:r>
              <a:rPr lang="en-US" sz="8000" b="1" dirty="0">
                <a:latin typeface="Garamond" panose="02020404030301010803" pitchFamily="18" charset="0"/>
              </a:rPr>
              <a:t>Orinda</a:t>
            </a:r>
            <a:br>
              <a:rPr lang="en-US" sz="8000" b="1" dirty="0">
                <a:latin typeface="Garamond" panose="02020404030301010803" pitchFamily="18" charset="0"/>
              </a:rPr>
            </a:br>
            <a:r>
              <a:rPr lang="en-US" sz="8000" b="1" dirty="0">
                <a:latin typeface="Garamond" panose="02020404030301010803" pitchFamily="18" charset="0"/>
              </a:rPr>
              <a:t>Aquatics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80E5A-2E3A-456D-87F4-B45933398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375388"/>
            <a:ext cx="5857188" cy="2522038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Parent Education</a:t>
            </a:r>
          </a:p>
          <a:p>
            <a:pPr algn="l">
              <a:spcAft>
                <a:spcPts val="600"/>
              </a:spcAft>
            </a:pPr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College Swimming</a:t>
            </a:r>
          </a:p>
          <a:p>
            <a:pPr algn="l">
              <a:spcAft>
                <a:spcPts val="600"/>
              </a:spcAft>
            </a:pPr>
            <a:r>
              <a:rPr 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Don &amp; Ron Heidary </a:t>
            </a:r>
          </a:p>
        </p:txBody>
      </p:sp>
      <p:pic>
        <p:nvPicPr>
          <p:cNvPr id="4098" name="Picture 2" descr="USA Swimming News">
            <a:extLst>
              <a:ext uri="{FF2B5EF4-FFF2-40B4-BE49-F238E27FC236}">
                <a16:creationId xmlns:a16="http://schemas.microsoft.com/office/drawing/2014/main" id="{B3D5BFF7-8718-4CCA-A794-24BE4B95C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8" b="2"/>
          <a:stretch/>
        </p:blipFill>
        <p:spPr bwMode="auto">
          <a:xfrm>
            <a:off x="643466" y="3590210"/>
            <a:ext cx="3957395" cy="260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9D1C5F-2A33-4B5B-A0EA-C04754E3C290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643466" y="744469"/>
            <a:ext cx="3957395" cy="260211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295186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08411BA-C3BE-4B72-9732-005BB9568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9204BD46-9B4B-46B0-9D2C-DF2A5C9EF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80E5A-2E3A-456D-87F4-B45933398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4890" y="1441939"/>
            <a:ext cx="6337110" cy="3385588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How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Process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List creation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Vetting</a:t>
            </a:r>
          </a:p>
        </p:txBody>
      </p:sp>
      <p:pic>
        <p:nvPicPr>
          <p:cNvPr id="4098" name="Picture 2" descr="USA Swimming News">
            <a:extLst>
              <a:ext uri="{FF2B5EF4-FFF2-40B4-BE49-F238E27FC236}">
                <a16:creationId xmlns:a16="http://schemas.microsoft.com/office/drawing/2014/main" id="{B3D5BFF7-8718-4CCA-A794-24BE4B95C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8" b="2"/>
          <a:stretch/>
        </p:blipFill>
        <p:spPr bwMode="auto">
          <a:xfrm>
            <a:off x="643466" y="3590210"/>
            <a:ext cx="3957395" cy="260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9D1C5F-2A33-4B5B-A0EA-C04754E3C290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643466" y="744469"/>
            <a:ext cx="3957395" cy="260211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3986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Process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494403"/>
            <a:ext cx="7091176" cy="538060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  <a:p>
            <a:r>
              <a:rPr lang="en-US" sz="2800" b="1" dirty="0">
                <a:latin typeface="Garamond" panose="02020404030301010803" pitchFamily="18" charset="0"/>
              </a:rPr>
              <a:t>Start early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Don’t Drive Yourself Crazy – article on website (DH)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Cast a wide net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Filter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Methodology/review</a:t>
            </a:r>
          </a:p>
          <a:p>
            <a:r>
              <a:rPr lang="en-US" sz="2800" b="1" dirty="0">
                <a:latin typeface="Garamond" panose="02020404030301010803" pitchFamily="18" charset="0"/>
              </a:rPr>
              <a:t>YOU create the list, DO NOT let it create itself (uncle, friend, an email, football team, etc.)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30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293" y="707571"/>
            <a:ext cx="6844858" cy="120929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List Creation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293" y="1917244"/>
            <a:ext cx="6606553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Garamond" panose="02020404030301010803" pitchFamily="18" charset="0"/>
              </a:rPr>
              <a:t>Know filters (needs/wants/themes*)</a:t>
            </a:r>
          </a:p>
          <a:p>
            <a:pPr marL="0" indent="0">
              <a:buNone/>
            </a:pPr>
            <a:r>
              <a:rPr lang="en-US" sz="4000" b="1" dirty="0">
                <a:latin typeface="Garamond" panose="02020404030301010803" pitchFamily="18" charset="0"/>
              </a:rPr>
              <a:t>Cast wide net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>
                <a:latin typeface="Garamond" panose="02020404030301010803" pitchFamily="18" charset="0"/>
              </a:rPr>
              <a:t>Level 1 – filter (25-50)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>
                <a:latin typeface="Garamond" panose="02020404030301010803" pitchFamily="18" charset="0"/>
              </a:rPr>
              <a:t>Level 2 – deeper dive (15-25)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>
                <a:latin typeface="Garamond" panose="02020404030301010803" pitchFamily="18" charset="0"/>
              </a:rPr>
              <a:t>Level 3 – email coach/visit (10-20)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i="1" dirty="0">
                <a:latin typeface="Garamond" panose="02020404030301010803" pitchFamily="18" charset="0"/>
              </a:rPr>
              <a:t>Level 4 – apply (8-12)</a:t>
            </a:r>
          </a:p>
        </p:txBody>
      </p:sp>
    </p:spTree>
    <p:extLst>
      <p:ext uri="{BB962C8B-B14F-4D97-AF65-F5344CB8AC3E}">
        <p14:creationId xmlns:p14="http://schemas.microsoft.com/office/powerpoint/2010/main" val="413183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293" y="707571"/>
            <a:ext cx="6844858" cy="120929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Themes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293" y="1917244"/>
            <a:ext cx="6606553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i="1" dirty="0">
                <a:latin typeface="Garamond" panose="02020404030301010803" pitchFamily="18" charset="0"/>
              </a:rPr>
              <a:t>Some kids will go or be “happy anywhere”, </a:t>
            </a:r>
            <a:r>
              <a:rPr lang="en-US" sz="26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but…</a:t>
            </a:r>
          </a:p>
          <a:p>
            <a:pPr marL="0" indent="0">
              <a:buNone/>
            </a:pPr>
            <a:endParaRPr lang="en-US" sz="2600" b="1" i="1" dirty="0">
              <a:latin typeface="Garamond" panose="02020404030301010803" pitchFamily="18" charset="0"/>
            </a:endParaRPr>
          </a:p>
          <a:p>
            <a:r>
              <a:rPr lang="en-US" sz="2600" b="1" i="1" dirty="0">
                <a:latin typeface="Garamond" panose="02020404030301010803" pitchFamily="18" charset="0"/>
              </a:rPr>
              <a:t>Pitzer and ASU are VERY different</a:t>
            </a:r>
          </a:p>
          <a:p>
            <a:r>
              <a:rPr lang="en-US" sz="2600" b="1" i="1" dirty="0">
                <a:latin typeface="Garamond" panose="02020404030301010803" pitchFamily="18" charset="0"/>
              </a:rPr>
              <a:t>Santa Barbara and Mt Holyoke are VERY different</a:t>
            </a:r>
          </a:p>
        </p:txBody>
      </p:sp>
    </p:spTree>
    <p:extLst>
      <p:ext uri="{BB962C8B-B14F-4D97-AF65-F5344CB8AC3E}">
        <p14:creationId xmlns:p14="http://schemas.microsoft.com/office/powerpoint/2010/main" val="3690493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293" y="707571"/>
            <a:ext cx="6844858" cy="120929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(Main) Filters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293" y="1917244"/>
            <a:ext cx="6606553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latin typeface="Garamond" panose="02020404030301010803" pitchFamily="18" charset="0"/>
              </a:rPr>
              <a:t>Academic</a:t>
            </a:r>
          </a:p>
          <a:p>
            <a:pPr marL="0" indent="0">
              <a:buNone/>
            </a:pPr>
            <a:r>
              <a:rPr lang="en-US" sz="3600" b="1" i="1" dirty="0">
                <a:latin typeface="Garamond" panose="02020404030301010803" pitchFamily="18" charset="0"/>
              </a:rPr>
              <a:t>Athletic</a:t>
            </a:r>
          </a:p>
          <a:p>
            <a:pPr marL="0" indent="0">
              <a:buNone/>
            </a:pPr>
            <a:r>
              <a:rPr lang="en-US" sz="3600" b="1" i="1" dirty="0">
                <a:latin typeface="Garamond" panose="02020404030301010803" pitchFamily="18" charset="0"/>
              </a:rPr>
              <a:t>General/Living</a:t>
            </a:r>
          </a:p>
          <a:p>
            <a:pPr marL="0" indent="0">
              <a:buNone/>
            </a:pPr>
            <a:r>
              <a:rPr lang="en-US" sz="3600" b="1" i="1" dirty="0">
                <a:latin typeface="Garamond" panose="02020404030301010803" pitchFamily="18" charset="0"/>
              </a:rPr>
              <a:t>Financial</a:t>
            </a:r>
          </a:p>
          <a:p>
            <a:pPr marL="0" indent="0">
              <a:buNone/>
            </a:pPr>
            <a:endParaRPr lang="en-US" sz="3600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3600" b="1" i="1" dirty="0">
                <a:latin typeface="Garamond" panose="02020404030301010803" pitchFamily="18" charset="0"/>
              </a:rPr>
              <a:t>Depends on weighting</a:t>
            </a:r>
          </a:p>
        </p:txBody>
      </p:sp>
      <p:pic>
        <p:nvPicPr>
          <p:cNvPr id="1026" name="Picture 2" descr="Filter Clip Art and Stock Illustrations. 48,061 Filter EPS illustrations  and vector clip art graphics available to search from thousands of royalty  free stock art creators.">
            <a:extLst>
              <a:ext uri="{FF2B5EF4-FFF2-40B4-BE49-F238E27FC236}">
                <a16:creationId xmlns:a16="http://schemas.microsoft.com/office/drawing/2014/main" id="{5240AFC8-42A9-495A-B2F8-965E43B69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822" y="2087133"/>
            <a:ext cx="2366024" cy="248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962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740" y="685800"/>
            <a:ext cx="7414260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Filtering - Academic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740" y="1494403"/>
            <a:ext cx="7414260" cy="5380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  <a:latin typeface="Garamond" panose="02020404030301010803" pitchFamily="18" charset="0"/>
              </a:rPr>
              <a:t>Set (some) guidelines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  <a:latin typeface="Garamond" panose="02020404030301010803" pitchFamily="18" charset="0"/>
              </a:rPr>
              <a:t>Academic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Ranking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Major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Etc.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73E0EF8-022A-4A52-B314-CEAFC31542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5121758"/>
              </p:ext>
            </p:extLst>
          </p:nvPr>
        </p:nvGraphicFramePr>
        <p:xfrm>
          <a:off x="7265670" y="2559104"/>
          <a:ext cx="3696244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92747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Finding an Academic Fit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235" y="1786616"/>
            <a:ext cx="5592507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Rankings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School advisor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Academic advisor</a:t>
            </a:r>
          </a:p>
          <a:p>
            <a:pPr marL="0" indent="0">
              <a:buNone/>
            </a:pPr>
            <a:endParaRPr lang="en-US" sz="36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BE REALISTIC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BE Safe</a:t>
            </a:r>
          </a:p>
        </p:txBody>
      </p:sp>
    </p:spTree>
    <p:extLst>
      <p:ext uri="{BB962C8B-B14F-4D97-AF65-F5344CB8AC3E}">
        <p14:creationId xmlns:p14="http://schemas.microsoft.com/office/powerpoint/2010/main" val="1119349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Quick Search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235" y="1786616"/>
            <a:ext cx="6468030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US News and World Report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	National &amp; Liberal Arts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NCAA Team Rank – D1, D2, D3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	Team level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Swimcould.com (depth)</a:t>
            </a:r>
          </a:p>
        </p:txBody>
      </p:sp>
    </p:spTree>
    <p:extLst>
      <p:ext uri="{BB962C8B-B14F-4D97-AF65-F5344CB8AC3E}">
        <p14:creationId xmlns:p14="http://schemas.microsoft.com/office/powerpoint/2010/main" val="1018752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740" y="685800"/>
            <a:ext cx="7414260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Filtering - Living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740" y="1494403"/>
            <a:ext cx="7414260" cy="5380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  <a:latin typeface="Garamond" panose="02020404030301010803" pitchFamily="18" charset="0"/>
              </a:rPr>
              <a:t>Set (some) guidelines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Culture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Urban/Rural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Etc.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73E0EF8-022A-4A52-B314-CEAFC31542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4867497"/>
              </p:ext>
            </p:extLst>
          </p:nvPr>
        </p:nvGraphicFramePr>
        <p:xfrm>
          <a:off x="7526500" y="2171700"/>
          <a:ext cx="3642243" cy="3358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4661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740" y="685800"/>
            <a:ext cx="7414260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Filtering - Athletic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740" y="1494403"/>
            <a:ext cx="7414260" cy="5380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  <a:latin typeface="Garamond" panose="02020404030301010803" pitchFamily="18" charset="0"/>
              </a:rPr>
              <a:t>Set (some) guidelines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C000"/>
                </a:solidFill>
                <a:latin typeface="Garamond" panose="02020404030301010803" pitchFamily="18" charset="0"/>
              </a:rPr>
              <a:t>Athletic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Performance fit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Walk-on, mid, travel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Culture/Team fit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Culture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Training (demands)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Development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Conference success</a:t>
            </a: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73E0EF8-022A-4A52-B314-CEAFC31542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7629679"/>
              </p:ext>
            </p:extLst>
          </p:nvPr>
        </p:nvGraphicFramePr>
        <p:xfrm>
          <a:off x="8249438" y="2482904"/>
          <a:ext cx="3696244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82638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08411BA-C3BE-4B72-9732-005BB9568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9204BD46-9B4B-46B0-9D2C-DF2A5C9EF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80E5A-2E3A-456D-87F4-B45933398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5979" y="1255918"/>
            <a:ext cx="5857188" cy="4641507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Overview</a:t>
            </a:r>
          </a:p>
          <a:p>
            <a:pPr lvl="1" algn="l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- Intro </a:t>
            </a:r>
          </a:p>
          <a:p>
            <a:pPr lvl="1" algn="l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-Why</a:t>
            </a:r>
          </a:p>
          <a:p>
            <a:pPr lvl="1" algn="l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-Who</a:t>
            </a:r>
          </a:p>
          <a:p>
            <a:pPr lvl="1" algn="l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-How</a:t>
            </a:r>
          </a:p>
          <a:p>
            <a:pPr lvl="1" algn="l"/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Jean Follmer- swimcloud.com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4098" name="Picture 2" descr="USA Swimming News">
            <a:extLst>
              <a:ext uri="{FF2B5EF4-FFF2-40B4-BE49-F238E27FC236}">
                <a16:creationId xmlns:a16="http://schemas.microsoft.com/office/drawing/2014/main" id="{B3D5BFF7-8718-4CCA-A794-24BE4B95C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8" b="2"/>
          <a:stretch/>
        </p:blipFill>
        <p:spPr bwMode="auto">
          <a:xfrm>
            <a:off x="643466" y="3590210"/>
            <a:ext cx="3957395" cy="260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9D1C5F-2A33-4B5B-A0EA-C04754E3C290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643466" y="744469"/>
            <a:ext cx="3957395" cy="260211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82521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Finding a Swimming Fit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235" y="1786616"/>
            <a:ext cx="6660160" cy="4254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C000"/>
                </a:solidFill>
                <a:latin typeface="Garamond" panose="02020404030301010803" pitchFamily="18" charset="0"/>
              </a:rPr>
              <a:t>swimcloud.com - Jean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“Top Times” on team’s website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Conference results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National Ranking – D1/D2/D3</a:t>
            </a:r>
          </a:p>
          <a:p>
            <a:pPr marL="0" indent="0">
              <a:buNone/>
            </a:pPr>
            <a:r>
              <a:rPr lang="en-US" sz="3600" b="1" dirty="0">
                <a:latin typeface="Garamond" panose="02020404030301010803" pitchFamily="18" charset="0"/>
              </a:rPr>
              <a:t>Conference comparables</a:t>
            </a:r>
          </a:p>
        </p:txBody>
      </p:sp>
    </p:spTree>
    <p:extLst>
      <p:ext uri="{BB962C8B-B14F-4D97-AF65-F5344CB8AC3E}">
        <p14:creationId xmlns:p14="http://schemas.microsoft.com/office/powerpoint/2010/main" val="1383775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740" y="685800"/>
            <a:ext cx="7414260" cy="100148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Range of Possibilities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6832A427-7A37-46DB-9FC7-D4692947D7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081462"/>
              </p:ext>
            </p:extLst>
          </p:nvPr>
        </p:nvGraphicFramePr>
        <p:xfrm>
          <a:off x="4777740" y="1914604"/>
          <a:ext cx="6673396" cy="4316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49015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Filter Examples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E0F4F08-12DC-47ED-BDA6-F99439B2A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722070"/>
              </p:ext>
            </p:extLst>
          </p:nvPr>
        </p:nvGraphicFramePr>
        <p:xfrm>
          <a:off x="5100638" y="1493838"/>
          <a:ext cx="7091362" cy="5381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35327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List depth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17244"/>
            <a:ext cx="6844858" cy="3581400"/>
          </a:xfrm>
        </p:spPr>
        <p:txBody>
          <a:bodyPr>
            <a:normAutofit lnSpcReduction="10000"/>
          </a:bodyPr>
          <a:lstStyle/>
          <a:p>
            <a:r>
              <a:rPr lang="en-US" sz="4400" b="1" dirty="0">
                <a:latin typeface="Garamond" panose="02020404030301010803" pitchFamily="18" charset="0"/>
              </a:rPr>
              <a:t>Reach/Stretch (3-5)</a:t>
            </a:r>
          </a:p>
          <a:p>
            <a:r>
              <a:rPr lang="en-US" sz="4400" b="1" dirty="0">
                <a:latin typeface="Garamond" panose="02020404030301010803" pitchFamily="18" charset="0"/>
              </a:rPr>
              <a:t>“Fit” (8-12)</a:t>
            </a:r>
          </a:p>
          <a:p>
            <a:r>
              <a:rPr lang="en-US" sz="4400" b="1" dirty="0">
                <a:latin typeface="Garamond" panose="02020404030301010803" pitchFamily="18" charset="0"/>
              </a:rPr>
              <a:t>Safety/Back-up (3-5)</a:t>
            </a:r>
          </a:p>
          <a:p>
            <a:pPr marL="0" indent="0">
              <a:buNone/>
            </a:pPr>
            <a:endParaRPr lang="en-US" sz="4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FFC000"/>
                </a:solidFill>
                <a:latin typeface="Garamond" panose="02020404030301010803" pitchFamily="18" charset="0"/>
              </a:rPr>
              <a:t>ALL filtered and vetted</a:t>
            </a:r>
          </a:p>
        </p:txBody>
      </p:sp>
    </p:spTree>
    <p:extLst>
      <p:ext uri="{BB962C8B-B14F-4D97-AF65-F5344CB8AC3E}">
        <p14:creationId xmlns:p14="http://schemas.microsoft.com/office/powerpoint/2010/main" val="2459907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Track/Sort Lists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17244"/>
            <a:ext cx="6844858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latin typeface="Garamond" panose="02020404030301010803" pitchFamily="18" charset="0"/>
              </a:rPr>
              <a:t>Academic rank</a:t>
            </a:r>
          </a:p>
          <a:p>
            <a:r>
              <a:rPr lang="en-US" sz="3600" b="1" dirty="0">
                <a:latin typeface="Garamond" panose="02020404030301010803" pitchFamily="18" charset="0"/>
              </a:rPr>
              <a:t>Swimming vs. Non-Swimming</a:t>
            </a:r>
          </a:p>
          <a:p>
            <a:r>
              <a:rPr lang="en-US" sz="3600" b="1" dirty="0">
                <a:latin typeface="Garamond" panose="02020404030301010803" pitchFamily="18" charset="0"/>
              </a:rPr>
              <a:t>Size</a:t>
            </a:r>
          </a:p>
          <a:p>
            <a:r>
              <a:rPr lang="en-US" sz="3600" b="1" dirty="0">
                <a:latin typeface="Garamond" panose="02020404030301010803" pitchFamily="18" charset="0"/>
              </a:rPr>
              <a:t>Geography</a:t>
            </a:r>
          </a:p>
          <a:p>
            <a:r>
              <a:rPr lang="en-US" sz="3600" b="1" dirty="0">
                <a:latin typeface="Garamond" panose="02020404030301010803" pitchFamily="18" charset="0"/>
              </a:rPr>
              <a:t>Coach response</a:t>
            </a:r>
          </a:p>
          <a:p>
            <a:r>
              <a:rPr lang="en-US" sz="3600" b="1" dirty="0">
                <a:latin typeface="Garamond" panose="02020404030301010803" pitchFamily="18" charset="0"/>
              </a:rPr>
              <a:t>Etc.</a:t>
            </a:r>
          </a:p>
          <a:p>
            <a:pPr marL="0" indent="0">
              <a:buNone/>
            </a:pPr>
            <a:endParaRPr lang="en-US" sz="4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4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67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Decision Weight (you set)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  <a:latin typeface="Garamond" panose="02020404030301010803" pitchFamily="18" charset="0"/>
            </a:endParaRP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7644F9-D19F-442A-8119-87D4C20B87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561473"/>
              </p:ext>
            </p:extLst>
          </p:nvPr>
        </p:nvGraphicFramePr>
        <p:xfrm>
          <a:off x="3265714" y="1923739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36980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Leverage</a:t>
            </a:r>
            <a:endParaRPr lang="en-US" sz="2000" b="1" dirty="0">
              <a:solidFill>
                <a:schemeClr val="bg1"/>
              </a:solidFill>
              <a:highlight>
                <a:srgbClr val="FFFF00"/>
              </a:highlight>
              <a:latin typeface="Garamond" panose="02020404030301010803" pitchFamily="18" charset="0"/>
            </a:endParaRP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Scale Clip Art at Clker.com - vector clip art online, royalty free &amp; public  domain">
            <a:extLst>
              <a:ext uri="{FF2B5EF4-FFF2-40B4-BE49-F238E27FC236}">
                <a16:creationId xmlns:a16="http://schemas.microsoft.com/office/drawing/2014/main" id="{DCBD7A5C-2C5F-4F39-B68E-2ACB5D7F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812" y="685800"/>
            <a:ext cx="3240584" cy="2136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8D44DD-DED5-4583-B85F-F4AAD8565793}"/>
              </a:ext>
            </a:extLst>
          </p:cNvPr>
          <p:cNvSpPr txBox="1"/>
          <p:nvPr/>
        </p:nvSpPr>
        <p:spPr>
          <a:xfrm>
            <a:off x="4999293" y="3141060"/>
            <a:ext cx="7053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Garamond" panose="02020404030301010803" pitchFamily="18" charset="0"/>
              </a:rPr>
              <a:t>Can leverage swimming for academics - 	i.e., best on team may “get you in”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Garamond" panose="02020404030301010803" pitchFamily="18" charset="0"/>
              </a:rPr>
              <a:t>May need stronger academics to get in school that you are not being recruited for </a:t>
            </a:r>
          </a:p>
        </p:txBody>
      </p:sp>
    </p:spTree>
    <p:extLst>
      <p:ext uri="{BB962C8B-B14F-4D97-AF65-F5344CB8AC3E}">
        <p14:creationId xmlns:p14="http://schemas.microsoft.com/office/powerpoint/2010/main" val="2604581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Contacting a Coach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17244"/>
            <a:ext cx="6133233" cy="4775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Team website – recruit questionnaire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Email coach (sample short letter)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Know where you stand prior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Be open and honest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DR may know and help</a:t>
            </a:r>
          </a:p>
        </p:txBody>
      </p:sp>
    </p:spTree>
    <p:extLst>
      <p:ext uri="{BB962C8B-B14F-4D97-AF65-F5344CB8AC3E}">
        <p14:creationId xmlns:p14="http://schemas.microsoft.com/office/powerpoint/2010/main" val="3979820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9292" y="685800"/>
            <a:ext cx="719270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OA Support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292" y="1665514"/>
            <a:ext cx="6710625" cy="46482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Help cultivate list (based on what we know, </a:t>
            </a:r>
            <a:r>
              <a:rPr lang="en-US" b="1" u="sng" dirty="0">
                <a:solidFill>
                  <a:schemeClr val="tx1"/>
                </a:solidFill>
                <a:latin typeface="Garamond" panose="02020404030301010803" pitchFamily="18" charset="0"/>
              </a:rPr>
              <a:t>and knowing you</a:t>
            </a: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)</a:t>
            </a:r>
          </a:p>
          <a:p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Review email/correspondence</a:t>
            </a:r>
          </a:p>
          <a:p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Letter of recommendation</a:t>
            </a:r>
          </a:p>
          <a:p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Refer to OA alum</a:t>
            </a:r>
          </a:p>
          <a:p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Offer guidance on direction</a:t>
            </a:r>
          </a:p>
          <a:p>
            <a:r>
              <a:rPr lang="en-US" b="1" i="1" dirty="0">
                <a:solidFill>
                  <a:srgbClr val="FFC000"/>
                </a:solidFill>
                <a:latin typeface="Garamond" panose="02020404030301010803" pitchFamily="18" charset="0"/>
              </a:rPr>
              <a:t>Orinda Aquatics has a strong reputation nationally</a:t>
            </a:r>
          </a:p>
          <a:p>
            <a:r>
              <a:rPr lang="en-US" b="1" i="1" dirty="0">
                <a:solidFill>
                  <a:schemeClr val="tx1"/>
                </a:solidFill>
                <a:latin typeface="Garamond" panose="02020404030301010803" pitchFamily="18" charset="0"/>
              </a:rPr>
              <a:t>Liz Laporte, Academic Advisor – past and future talks</a:t>
            </a:r>
          </a:p>
          <a:p>
            <a:endParaRPr lang="en-US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617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92154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Recruiting Trips/Visiting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77739"/>
            <a:ext cx="7091176" cy="397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Depends on how strong an athlete is being recruited – position on depth chart and need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Typically scheduled in the summer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Fall (to secure team roster) round and Spring round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Official vs. unofficial</a:t>
            </a:r>
          </a:p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61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1029" y="952688"/>
            <a:ext cx="6957826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Myths</a:t>
            </a:r>
          </a:p>
          <a:p>
            <a:pPr>
              <a:buFontTx/>
              <a:buChar char="-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Only “fast” kids can swim in college</a:t>
            </a:r>
          </a:p>
          <a:p>
            <a:pPr>
              <a:buFontTx/>
              <a:buChar char="-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You have to be recruited</a:t>
            </a:r>
          </a:p>
          <a:p>
            <a:pPr>
              <a:buFontTx/>
              <a:buChar char="-"/>
            </a:pPr>
            <a:r>
              <a:rPr lang="en-US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Swimming will get you into college (it can, but…)</a:t>
            </a:r>
          </a:p>
        </p:txBody>
      </p:sp>
    </p:spTree>
    <p:extLst>
      <p:ext uri="{BB962C8B-B14F-4D97-AF65-F5344CB8AC3E}">
        <p14:creationId xmlns:p14="http://schemas.microsoft.com/office/powerpoint/2010/main" val="494557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92154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Division 3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77739"/>
            <a:ext cx="7091176" cy="397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Have “slots” available depending on sport and school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AI – Academic Index” grades/test scores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Pre-reads to meet threshold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Likely letters prior to regular decisions</a:t>
            </a:r>
          </a:p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25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92154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Swimming Alternatives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77739"/>
            <a:ext cx="7091176" cy="3977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Club team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Triathlon/Pentathlon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Local USA Swimming team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Club Water Polo</a:t>
            </a:r>
          </a:p>
        </p:txBody>
      </p:sp>
    </p:spTree>
    <p:extLst>
      <p:ext uri="{BB962C8B-B14F-4D97-AF65-F5344CB8AC3E}">
        <p14:creationId xmlns:p14="http://schemas.microsoft.com/office/powerpoint/2010/main" val="628591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Summary - 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917243"/>
            <a:ext cx="6844858" cy="39746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Start early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Be thorough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Be realistic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Be open-minded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Be a good filterer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Be positive (and excited)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Visit schools when possible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Talk to alumni</a:t>
            </a:r>
          </a:p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4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Summary…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303743"/>
            <a:ext cx="6844858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Get broad list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Work down to applications</a:t>
            </a:r>
          </a:p>
          <a:p>
            <a:pPr marL="0" indent="0">
              <a:buNone/>
            </a:pPr>
            <a:r>
              <a:rPr lang="en-US" sz="2800" b="1" dirty="0">
                <a:latin typeface="Garamond" panose="02020404030301010803" pitchFamily="18" charset="0"/>
              </a:rPr>
              <a:t>Know the swimming options well in advance</a:t>
            </a:r>
          </a:p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94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17677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Thank You. Questions?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2303743"/>
            <a:ext cx="6844858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>
              <a:latin typeface="Garamond" panose="02020404030301010803" pitchFamily="18" charset="0"/>
            </a:endParaRPr>
          </a:p>
        </p:txBody>
      </p:sp>
      <p:pic>
        <p:nvPicPr>
          <p:cNvPr id="2050" name="Picture 2" descr="Clip art images for questions">
            <a:extLst>
              <a:ext uri="{FF2B5EF4-FFF2-40B4-BE49-F238E27FC236}">
                <a16:creationId xmlns:a16="http://schemas.microsoft.com/office/drawing/2014/main" id="{3A0BEB4D-0129-49B8-B5D2-6F1E374F5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152" y="1791104"/>
            <a:ext cx="3550432" cy="409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211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714752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Big BIG Picture – why swim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494403"/>
            <a:ext cx="7091176" cy="53806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Same life skills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Discipline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Fitness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Competitive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Limited opportunity (to be an athlete)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Connect to group/lifelong relationships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Represent school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Student-athlete experience (assumed and hopefully) extremely positive and valuable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37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7147526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Cautions (on Swimming)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824549"/>
            <a:ext cx="7091176" cy="53806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Cultures vary (some negative)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Coaches many not be personal/caring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Training will be different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High level programs can be very demanding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Coach may leave (can be good or bad)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Program can be cut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Swimmer can be cut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Injury can limit career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CA has limited options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61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Resources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335782"/>
            <a:ext cx="7091176" cy="53806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OA Website (dated)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General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College history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Grid (historical data – not updated)</a:t>
            </a:r>
          </a:p>
          <a:p>
            <a:pPr lvl="1"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OA College Handbook – 2015 (dated)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swimcloud.com (Jean Follmer)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NCAA website (handbook)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High School (may not understand swimming)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Academic websites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A million other websites</a:t>
            </a:r>
          </a:p>
          <a:p>
            <a:pPr>
              <a:buFontTx/>
              <a:buChar char="-"/>
            </a:pPr>
            <a:r>
              <a:rPr lang="en-US" sz="2400" b="1" dirty="0">
                <a:latin typeface="Garamond" panose="02020404030301010803" pitchFamily="18" charset="0"/>
              </a:rPr>
              <a:t>OA has a very strong reputation nationally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339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Parents Role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494404"/>
            <a:ext cx="6666633" cy="49499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Open/healthy dialogue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“Team” approach – student/parent/coach (know roles)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Transparency</a:t>
            </a: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Act as admin assistant – file org/timelines, etc.</a:t>
            </a:r>
          </a:p>
        </p:txBody>
      </p:sp>
    </p:spTree>
    <p:extLst>
      <p:ext uri="{BB962C8B-B14F-4D97-AF65-F5344CB8AC3E}">
        <p14:creationId xmlns:p14="http://schemas.microsoft.com/office/powerpoint/2010/main" val="1253465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008411BA-C3BE-4B72-9732-005BB9568C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9204BD46-9B4B-46B0-9D2C-DF2A5C9EF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412340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80E5A-2E3A-456D-87F4-B45933398C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4890" y="1441939"/>
            <a:ext cx="6337110" cy="3385588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Who…</a:t>
            </a:r>
          </a:p>
          <a:p>
            <a:pPr algn="l">
              <a:spcAft>
                <a:spcPts val="600"/>
              </a:spcAft>
            </a:pP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algn="l">
              <a:spcAft>
                <a:spcPts val="600"/>
              </a:spcAft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Anyone/Everyone (must find fit)</a:t>
            </a:r>
          </a:p>
        </p:txBody>
      </p:sp>
      <p:pic>
        <p:nvPicPr>
          <p:cNvPr id="4098" name="Picture 2" descr="USA Swimming News">
            <a:extLst>
              <a:ext uri="{FF2B5EF4-FFF2-40B4-BE49-F238E27FC236}">
                <a16:creationId xmlns:a16="http://schemas.microsoft.com/office/drawing/2014/main" id="{B3D5BFF7-8718-4CCA-A794-24BE4B95CC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8" b="2"/>
          <a:stretch/>
        </p:blipFill>
        <p:spPr bwMode="auto">
          <a:xfrm>
            <a:off x="643466" y="3590210"/>
            <a:ext cx="3957395" cy="260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9D1C5F-2A33-4B5B-A0EA-C04754E3C290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643466" y="744469"/>
            <a:ext cx="3957395" cy="260211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77938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EFADEDC-47BB-4F2C-AB69-715527B4D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B39C4C-56ED-4D6A-9ECE-F58B749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824" y="685800"/>
            <a:ext cx="6844858" cy="14859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aramond" panose="02020404030301010803" pitchFamily="18" charset="0"/>
              </a:rPr>
              <a:t>Swimming in College </a:t>
            </a:r>
          </a:p>
        </p:txBody>
      </p:sp>
      <p:pic>
        <p:nvPicPr>
          <p:cNvPr id="5122" name="Picture 2" descr="USA Swimming News">
            <a:extLst>
              <a:ext uri="{FF2B5EF4-FFF2-40B4-BE49-F238E27FC236}">
                <a16:creationId xmlns:a16="http://schemas.microsoft.com/office/drawing/2014/main" id="{2F2DE596-0BF2-4EAB-B0FA-AB754B6C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18" y="3522896"/>
            <a:ext cx="3730079" cy="228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9AEDC-8245-4BEE-A19B-4321E38E8803}"/>
              </a:ext>
            </a:extLst>
          </p:cNvPr>
          <p:cNvPicPr/>
          <p:nvPr/>
        </p:nvPicPr>
        <p:blipFill rotWithShape="1">
          <a:blip r:embed="rId3" cstate="print"/>
          <a:srcRect l="832" r="8676" b="-2"/>
          <a:stretch/>
        </p:blipFill>
        <p:spPr bwMode="auto">
          <a:xfrm>
            <a:off x="246318" y="690927"/>
            <a:ext cx="3730079" cy="245263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CC97F718-8333-4ACB-AEE4-87F88BE1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354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119BD-8900-44EF-8D7C-233FFA44C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824" y="1494403"/>
            <a:ext cx="7091176" cy="5380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The key is fit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Garamond" panose="02020404030301010803" pitchFamily="18" charset="0"/>
              </a:rPr>
              <a:t>Consider the ranges – </a:t>
            </a:r>
          </a:p>
          <a:p>
            <a:r>
              <a:rPr lang="en-US" sz="2400" b="1" dirty="0">
                <a:latin typeface="Garamond" panose="02020404030301010803" pitchFamily="18" charset="0"/>
              </a:rPr>
              <a:t>Novice swimmer thrives in program for four years and becomes a team captain</a:t>
            </a:r>
          </a:p>
          <a:p>
            <a:r>
              <a:rPr lang="en-US" sz="2400" b="1" dirty="0">
                <a:latin typeface="Garamond" panose="02020404030301010803" pitchFamily="18" charset="0"/>
              </a:rPr>
              <a:t>National swimmer doesn’t survive freshman year pre-season and has no college career</a:t>
            </a: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96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68565</TotalTime>
  <Words>914</Words>
  <Application>Microsoft Office PowerPoint</Application>
  <PresentationFormat>Widescreen</PresentationFormat>
  <Paragraphs>229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Arial Rounded MT Bold</vt:lpstr>
      <vt:lpstr>Franklin Gothic Book</vt:lpstr>
      <vt:lpstr>Garamond</vt:lpstr>
      <vt:lpstr>Wingdings</vt:lpstr>
      <vt:lpstr>Crop</vt:lpstr>
      <vt:lpstr>Orinda Aquatics</vt:lpstr>
      <vt:lpstr>PowerPoint Presentation</vt:lpstr>
      <vt:lpstr>PowerPoint Presentation</vt:lpstr>
      <vt:lpstr>Big BIG Picture – why swim</vt:lpstr>
      <vt:lpstr>Cautions (on Swimming)</vt:lpstr>
      <vt:lpstr>Resources</vt:lpstr>
      <vt:lpstr>Parents Role</vt:lpstr>
      <vt:lpstr>PowerPoint Presentation</vt:lpstr>
      <vt:lpstr>Swimming in College </vt:lpstr>
      <vt:lpstr>PowerPoint Presentation</vt:lpstr>
      <vt:lpstr>Process</vt:lpstr>
      <vt:lpstr>List Creation</vt:lpstr>
      <vt:lpstr>Themes</vt:lpstr>
      <vt:lpstr>(Main) Filters</vt:lpstr>
      <vt:lpstr>Filtering - Academic</vt:lpstr>
      <vt:lpstr>Finding an Academic Fit</vt:lpstr>
      <vt:lpstr>Quick Search</vt:lpstr>
      <vt:lpstr>Filtering - Living</vt:lpstr>
      <vt:lpstr>Filtering - Athletic</vt:lpstr>
      <vt:lpstr>Finding a Swimming Fit</vt:lpstr>
      <vt:lpstr>Range of Possibilities</vt:lpstr>
      <vt:lpstr>Filter Examples</vt:lpstr>
      <vt:lpstr>List depth</vt:lpstr>
      <vt:lpstr>Track/Sort Lists</vt:lpstr>
      <vt:lpstr>Decision Weight (you set)</vt:lpstr>
      <vt:lpstr>Leverage</vt:lpstr>
      <vt:lpstr>Contacting a Coach</vt:lpstr>
      <vt:lpstr>OA Support</vt:lpstr>
      <vt:lpstr>Recruiting Trips/Visiting</vt:lpstr>
      <vt:lpstr>Division 3</vt:lpstr>
      <vt:lpstr>Swimming Alternatives</vt:lpstr>
      <vt:lpstr>Summary - </vt:lpstr>
      <vt:lpstr>Summary…</vt:lpstr>
      <vt:lpstr>Thank You.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Orinda Aquatics</dc:title>
  <dc:creator>Don Heidary</dc:creator>
  <cp:lastModifiedBy>Don Heidary</cp:lastModifiedBy>
  <cp:revision>123</cp:revision>
  <cp:lastPrinted>2021-07-14T19:29:46Z</cp:lastPrinted>
  <dcterms:created xsi:type="dcterms:W3CDTF">2021-03-23T17:42:00Z</dcterms:created>
  <dcterms:modified xsi:type="dcterms:W3CDTF">2021-07-14T19:37:52Z</dcterms:modified>
</cp:coreProperties>
</file>