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00" r:id="rId2"/>
  </p:sldMasterIdLst>
  <p:notesMasterIdLst>
    <p:notesMasterId r:id="rId55"/>
  </p:notesMasterIdLst>
  <p:handoutMasterIdLst>
    <p:handoutMasterId r:id="rId56"/>
  </p:handoutMasterIdLst>
  <p:sldIdLst>
    <p:sldId id="256" r:id="rId3"/>
    <p:sldId id="381" r:id="rId4"/>
    <p:sldId id="308" r:id="rId5"/>
    <p:sldId id="298" r:id="rId6"/>
    <p:sldId id="272" r:id="rId7"/>
    <p:sldId id="379" r:id="rId8"/>
    <p:sldId id="380" r:id="rId9"/>
    <p:sldId id="262" r:id="rId10"/>
    <p:sldId id="360" r:id="rId11"/>
    <p:sldId id="293" r:id="rId12"/>
    <p:sldId id="341" r:id="rId13"/>
    <p:sldId id="375" r:id="rId14"/>
    <p:sldId id="259" r:id="rId15"/>
    <p:sldId id="382" r:id="rId16"/>
    <p:sldId id="390" r:id="rId17"/>
    <p:sldId id="355" r:id="rId18"/>
    <p:sldId id="383" r:id="rId19"/>
    <p:sldId id="384" r:id="rId20"/>
    <p:sldId id="294" r:id="rId21"/>
    <p:sldId id="385" r:id="rId22"/>
    <p:sldId id="361" r:id="rId23"/>
    <p:sldId id="359" r:id="rId24"/>
    <p:sldId id="301" r:id="rId25"/>
    <p:sldId id="307" r:id="rId26"/>
    <p:sldId id="348" r:id="rId27"/>
    <p:sldId id="349" r:id="rId28"/>
    <p:sldId id="351" r:id="rId29"/>
    <p:sldId id="343" r:id="rId30"/>
    <p:sldId id="365" r:id="rId31"/>
    <p:sldId id="376" r:id="rId32"/>
    <p:sldId id="369" r:id="rId33"/>
    <p:sldId id="368" r:id="rId34"/>
    <p:sldId id="367" r:id="rId35"/>
    <p:sldId id="372" r:id="rId36"/>
    <p:sldId id="374" r:id="rId37"/>
    <p:sldId id="352" r:id="rId38"/>
    <p:sldId id="363" r:id="rId39"/>
    <p:sldId id="366" r:id="rId40"/>
    <p:sldId id="364" r:id="rId41"/>
    <p:sldId id="285" r:id="rId42"/>
    <p:sldId id="286" r:id="rId43"/>
    <p:sldId id="290" r:id="rId44"/>
    <p:sldId id="386" r:id="rId45"/>
    <p:sldId id="356" r:id="rId46"/>
    <p:sldId id="357" r:id="rId47"/>
    <p:sldId id="388" r:id="rId48"/>
    <p:sldId id="389" r:id="rId49"/>
    <p:sldId id="335" r:id="rId50"/>
    <p:sldId id="387" r:id="rId51"/>
    <p:sldId id="339" r:id="rId52"/>
    <p:sldId id="291" r:id="rId53"/>
    <p:sldId id="299" r:id="rId5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4AA2E2-4F40-4FBC-9175-15F69C7E00A1}">
          <p14:sldIdLst>
            <p14:sldId id="256"/>
            <p14:sldId id="381"/>
            <p14:sldId id="308"/>
            <p14:sldId id="298"/>
            <p14:sldId id="272"/>
            <p14:sldId id="379"/>
            <p14:sldId id="380"/>
            <p14:sldId id="262"/>
            <p14:sldId id="360"/>
            <p14:sldId id="293"/>
            <p14:sldId id="341"/>
            <p14:sldId id="375"/>
            <p14:sldId id="259"/>
            <p14:sldId id="382"/>
            <p14:sldId id="390"/>
            <p14:sldId id="355"/>
            <p14:sldId id="383"/>
            <p14:sldId id="384"/>
            <p14:sldId id="294"/>
            <p14:sldId id="385"/>
            <p14:sldId id="361"/>
            <p14:sldId id="359"/>
            <p14:sldId id="301"/>
            <p14:sldId id="307"/>
            <p14:sldId id="348"/>
            <p14:sldId id="349"/>
            <p14:sldId id="351"/>
            <p14:sldId id="343"/>
            <p14:sldId id="365"/>
            <p14:sldId id="376"/>
            <p14:sldId id="369"/>
            <p14:sldId id="368"/>
            <p14:sldId id="367"/>
            <p14:sldId id="372"/>
            <p14:sldId id="374"/>
            <p14:sldId id="352"/>
            <p14:sldId id="363"/>
            <p14:sldId id="366"/>
            <p14:sldId id="364"/>
            <p14:sldId id="285"/>
            <p14:sldId id="286"/>
            <p14:sldId id="290"/>
            <p14:sldId id="386"/>
            <p14:sldId id="356"/>
            <p14:sldId id="357"/>
            <p14:sldId id="388"/>
            <p14:sldId id="389"/>
            <p14:sldId id="335"/>
            <p14:sldId id="387"/>
            <p14:sldId id="339"/>
            <p14:sldId id="291"/>
            <p14:sldId id="2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68E81-295F-498A-BE45-AE25688EF2B2}" v="634" dt="2022-02-08T02:56:58.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38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AA0F456-F98D-421A-B715-BCDE82C6C07B}">
      <dgm:prSet/>
      <dgm:spPr/>
      <dgm:t>
        <a:bodyPr/>
        <a:lstStyle/>
        <a:p>
          <a:r>
            <a:rPr lang="en-US" b="1" dirty="0"/>
            <a:t>Keifer Duong (10</a:t>
          </a:r>
          <a:r>
            <a:rPr lang="en-US" b="1" baseline="30000" dirty="0"/>
            <a:t>th</a:t>
          </a:r>
          <a:r>
            <a:rPr lang="en-US" b="1" dirty="0"/>
            <a:t> 100 Breast)</a:t>
          </a:r>
          <a:endParaRPr lang="en-US" dirty="0"/>
        </a:p>
      </dgm:t>
    </dgm:pt>
    <dgm:pt modelId="{34F7B6E6-C476-44AE-91A6-CBE764BAE6BF}" type="parTrans" cxnId="{16C5C158-8E84-438F-9ADE-94D7D754ED4D}">
      <dgm:prSet/>
      <dgm:spPr/>
      <dgm:t>
        <a:bodyPr/>
        <a:lstStyle/>
        <a:p>
          <a:endParaRPr lang="en-US"/>
        </a:p>
      </dgm:t>
    </dgm:pt>
    <dgm:pt modelId="{31F6C2D0-6A4C-4DFD-B40F-C78A2BE1DC1D}" type="sibTrans" cxnId="{16C5C158-8E84-438F-9ADE-94D7D754ED4D}">
      <dgm:prSet/>
      <dgm:spPr/>
      <dgm:t>
        <a:bodyPr/>
        <a:lstStyle/>
        <a:p>
          <a:endParaRPr lang="en-US"/>
        </a:p>
      </dgm:t>
    </dgm:pt>
    <dgm:pt modelId="{C42D0709-898D-4E62-909D-441FA5B47401}">
      <dgm:prSet/>
      <dgm:spPr/>
      <dgm:t>
        <a:bodyPr/>
        <a:lstStyle/>
        <a:p>
          <a:r>
            <a:rPr lang="en-US" b="1" dirty="0"/>
            <a:t>Elliot Elmore (7</a:t>
          </a:r>
          <a:r>
            <a:rPr lang="en-US" b="1" baseline="30000" dirty="0"/>
            <a:t>th</a:t>
          </a:r>
          <a:r>
            <a:rPr lang="en-US" b="1" dirty="0"/>
            <a:t> 100 Fly, 1</a:t>
          </a:r>
          <a:r>
            <a:rPr lang="en-US" b="1" baseline="30000" dirty="0"/>
            <a:t>st</a:t>
          </a:r>
          <a:r>
            <a:rPr lang="en-US" b="1" dirty="0"/>
            <a:t> 100 Breast)</a:t>
          </a:r>
          <a:endParaRPr lang="en-US" dirty="0"/>
        </a:p>
      </dgm:t>
    </dgm:pt>
    <dgm:pt modelId="{4419EE24-F536-458D-9F48-6CB1D455CCE8}" type="parTrans" cxnId="{05F9A569-7F2E-4BD1-A9AD-50B3608FEDCF}">
      <dgm:prSet/>
      <dgm:spPr/>
      <dgm:t>
        <a:bodyPr/>
        <a:lstStyle/>
        <a:p>
          <a:endParaRPr lang="en-US"/>
        </a:p>
      </dgm:t>
    </dgm:pt>
    <dgm:pt modelId="{9FF4A9C6-5D57-4BD9-8E9D-A3FC8BD96231}" type="sibTrans" cxnId="{05F9A569-7F2E-4BD1-A9AD-50B3608FEDCF}">
      <dgm:prSet/>
      <dgm:spPr/>
      <dgm:t>
        <a:bodyPr/>
        <a:lstStyle/>
        <a:p>
          <a:endParaRPr lang="en-US"/>
        </a:p>
      </dgm:t>
    </dgm:pt>
    <dgm:pt modelId="{DD1A6EE0-2A9F-440D-8BDE-882A92DC3560}">
      <dgm:prSet/>
      <dgm:spPr/>
      <dgm:t>
        <a:bodyPr/>
        <a:lstStyle/>
        <a:p>
          <a:r>
            <a:rPr lang="en-US" b="1" dirty="0"/>
            <a:t>Adam O’Brien (1</a:t>
          </a:r>
          <a:r>
            <a:rPr lang="en-US" b="1" baseline="30000" dirty="0"/>
            <a:t>st</a:t>
          </a:r>
          <a:r>
            <a:rPr lang="en-US" b="1" dirty="0"/>
            <a:t> 100 Fly, 3</a:t>
          </a:r>
          <a:r>
            <a:rPr lang="en-US" b="1" baseline="30000" dirty="0"/>
            <a:t>rd</a:t>
          </a:r>
          <a:r>
            <a:rPr lang="en-US" b="1" dirty="0"/>
            <a:t> 100 Back)</a:t>
          </a:r>
          <a:endParaRPr lang="en-US" dirty="0"/>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56840B13-0ADC-47A1-91B2-E3C3BA35A660}">
      <dgm:prSet/>
      <dgm:spPr/>
      <dgm:t>
        <a:bodyPr/>
        <a:lstStyle/>
        <a:p>
          <a:r>
            <a:rPr lang="en-US" b="1" dirty="0"/>
            <a:t>Parker Tanke (7</a:t>
          </a:r>
          <a:r>
            <a:rPr lang="en-US" b="1" baseline="30000" dirty="0"/>
            <a:t>th</a:t>
          </a:r>
          <a:r>
            <a:rPr lang="en-US" b="1" dirty="0"/>
            <a:t> 200 IM, 6</a:t>
          </a:r>
          <a:r>
            <a:rPr lang="en-US" b="1" baseline="30000" dirty="0"/>
            <a:t>th</a:t>
          </a:r>
          <a:r>
            <a:rPr lang="en-US" b="1" dirty="0"/>
            <a:t> 100 Back)</a:t>
          </a:r>
        </a:p>
      </dgm:t>
    </dgm:pt>
    <dgm:pt modelId="{B8D317F3-9FC2-44C3-B665-FDE51B575EAC}" type="parTrans" cxnId="{2F10EAC2-AAC9-49FD-A9D3-19D52DE3742B}">
      <dgm:prSet/>
      <dgm:spPr/>
      <dgm:t>
        <a:bodyPr/>
        <a:lstStyle/>
        <a:p>
          <a:endParaRPr lang="en-US"/>
        </a:p>
      </dgm:t>
    </dgm:pt>
    <dgm:pt modelId="{B3B865A4-497B-4937-BC77-A203BE2CEA0C}" type="sibTrans" cxnId="{2F10EAC2-AAC9-49FD-A9D3-19D52DE3742B}">
      <dgm:prSet/>
      <dgm:spPr/>
      <dgm:t>
        <a:bodyPr/>
        <a:lstStyle/>
        <a:p>
          <a:endParaRPr lang="en-US"/>
        </a:p>
      </dgm:t>
    </dgm:pt>
    <dgm:pt modelId="{BAE60495-1792-44C3-8029-C64F6968CA61}">
      <dgm:prSet/>
      <dgm:spPr/>
      <dgm:t>
        <a:bodyPr/>
        <a:lstStyle/>
        <a:p>
          <a:r>
            <a:rPr lang="en-US" b="1" dirty="0"/>
            <a:t>Aidan O’Brien (10</a:t>
          </a:r>
          <a:r>
            <a:rPr lang="en-US" b="1" baseline="30000" dirty="0"/>
            <a:t>th</a:t>
          </a:r>
          <a:r>
            <a:rPr lang="en-US" b="1" dirty="0"/>
            <a:t> 100 Fly)</a:t>
          </a:r>
        </a:p>
      </dgm:t>
    </dgm:pt>
    <dgm:pt modelId="{6BDF9C73-4615-4D26-8A78-06BCB7F4477D}" type="parTrans" cxnId="{AE0AD780-851B-4A40-9413-8512C34F9D94}">
      <dgm:prSet/>
      <dgm:spPr/>
      <dgm:t>
        <a:bodyPr/>
        <a:lstStyle/>
        <a:p>
          <a:endParaRPr lang="en-US"/>
        </a:p>
      </dgm:t>
    </dgm:pt>
    <dgm:pt modelId="{FAC00D0B-F3E0-486C-A643-BD613F0649A9}" type="sibTrans" cxnId="{AE0AD780-851B-4A40-9413-8512C34F9D94}">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833FEA11-1B1A-481E-A5C2-1D1A9ADFD97F}" type="pres">
      <dgm:prSet presAssocID="{2AA0F456-F98D-421A-B715-BCDE82C6C07B}" presName="node" presStyleLbl="node1" presStyleIdx="0" presStyleCnt="5">
        <dgm:presLayoutVars>
          <dgm:bulletEnabled val="1"/>
        </dgm:presLayoutVars>
      </dgm:prSet>
      <dgm:spPr/>
    </dgm:pt>
    <dgm:pt modelId="{20E2BC23-3B19-4C2B-93DA-2A5E76425DB7}" type="pres">
      <dgm:prSet presAssocID="{31F6C2D0-6A4C-4DFD-B40F-C78A2BE1DC1D}" presName="sibTrans" presStyleCnt="0"/>
      <dgm:spPr/>
    </dgm:pt>
    <dgm:pt modelId="{FCB8BF7F-ADE8-4A2D-A1AF-751BBC6FC5DA}" type="pres">
      <dgm:prSet presAssocID="{C42D0709-898D-4E62-909D-441FA5B47401}" presName="node" presStyleLbl="node1" presStyleIdx="1" presStyleCnt="5">
        <dgm:presLayoutVars>
          <dgm:bulletEnabled val="1"/>
        </dgm:presLayoutVars>
      </dgm:prSet>
      <dgm:spPr/>
    </dgm:pt>
    <dgm:pt modelId="{53A5FDCD-487C-4FC1-AA77-C838A279024F}" type="pres">
      <dgm:prSet presAssocID="{9FF4A9C6-5D57-4BD9-8E9D-A3FC8BD96231}" presName="sibTrans" presStyleCnt="0"/>
      <dgm:spPr/>
    </dgm:pt>
    <dgm:pt modelId="{ACC767DA-58B5-49B3-B7F3-726EDC7E957E}" type="pres">
      <dgm:prSet presAssocID="{DD1A6EE0-2A9F-440D-8BDE-882A92DC3560}" presName="node" presStyleLbl="node1" presStyleIdx="2" presStyleCnt="5">
        <dgm:presLayoutVars>
          <dgm:bulletEnabled val="1"/>
        </dgm:presLayoutVars>
      </dgm:prSet>
      <dgm:spPr/>
    </dgm:pt>
    <dgm:pt modelId="{A16269F6-76E1-4A55-BE44-3EB3FAB4A436}" type="pres">
      <dgm:prSet presAssocID="{E1329E0A-D911-4831-B810-A31D2BFF6497}" presName="sibTrans" presStyleCnt="0"/>
      <dgm:spPr/>
    </dgm:pt>
    <dgm:pt modelId="{CB3F2AA0-2668-4A5A-9B4F-6255A4D304DE}" type="pres">
      <dgm:prSet presAssocID="{BAE60495-1792-44C3-8029-C64F6968CA61}" presName="node" presStyleLbl="node1" presStyleIdx="3" presStyleCnt="5">
        <dgm:presLayoutVars>
          <dgm:bulletEnabled val="1"/>
        </dgm:presLayoutVars>
      </dgm:prSet>
      <dgm:spPr/>
    </dgm:pt>
    <dgm:pt modelId="{5CFA2623-1D8C-4EAC-8632-2D3B988F3E46}" type="pres">
      <dgm:prSet presAssocID="{FAC00D0B-F3E0-486C-A643-BD613F0649A9}" presName="sibTrans" presStyleCnt="0"/>
      <dgm:spPr/>
    </dgm:pt>
    <dgm:pt modelId="{79583345-823E-4707-9F2B-291D2EE725A4}" type="pres">
      <dgm:prSet presAssocID="{56840B13-0ADC-47A1-91B2-E3C3BA35A660}" presName="node" presStyleLbl="node1" presStyleIdx="4" presStyleCnt="5">
        <dgm:presLayoutVars>
          <dgm:bulletEnabled val="1"/>
        </dgm:presLayoutVars>
      </dgm:prSet>
      <dgm:spPr/>
    </dgm:pt>
  </dgm:ptLst>
  <dgm:cxnLst>
    <dgm:cxn modelId="{D2F65436-D428-4C8F-95F7-98E8CA0572F6}" type="presOf" srcId="{DD1A6EE0-2A9F-440D-8BDE-882A92DC3560}" destId="{ACC767DA-58B5-49B3-B7F3-726EDC7E957E}" srcOrd="0" destOrd="0" presId="urn:microsoft.com/office/officeart/2005/8/layout/default"/>
    <dgm:cxn modelId="{05F9A569-7F2E-4BD1-A9AD-50B3608FEDCF}" srcId="{AAD0A298-52FC-4E53-AF91-61B4229A4FF2}" destId="{C42D0709-898D-4E62-909D-441FA5B47401}" srcOrd="1" destOrd="0" parTransId="{4419EE24-F536-458D-9F48-6CB1D455CCE8}" sibTransId="{9FF4A9C6-5D57-4BD9-8E9D-A3FC8BD96231}"/>
    <dgm:cxn modelId="{16C5C158-8E84-438F-9ADE-94D7D754ED4D}" srcId="{AAD0A298-52FC-4E53-AF91-61B4229A4FF2}" destId="{2AA0F456-F98D-421A-B715-BCDE82C6C07B}" srcOrd="0" destOrd="0" parTransId="{34F7B6E6-C476-44AE-91A6-CBE764BAE6BF}" sibTransId="{31F6C2D0-6A4C-4DFD-B40F-C78A2BE1DC1D}"/>
    <dgm:cxn modelId="{AE0AD780-851B-4A40-9413-8512C34F9D94}" srcId="{AAD0A298-52FC-4E53-AF91-61B4229A4FF2}" destId="{BAE60495-1792-44C3-8029-C64F6968CA61}" srcOrd="3" destOrd="0" parTransId="{6BDF9C73-4615-4D26-8A78-06BCB7F4477D}" sibTransId="{FAC00D0B-F3E0-486C-A643-BD613F0649A9}"/>
    <dgm:cxn modelId="{357BDD89-C40A-4FA4-A2EA-B72FF36BCA0C}" srcId="{AAD0A298-52FC-4E53-AF91-61B4229A4FF2}" destId="{DD1A6EE0-2A9F-440D-8BDE-882A92DC3560}" srcOrd="2" destOrd="0" parTransId="{2DAC20A1-2E42-4706-B178-197DED35A94D}" sibTransId="{E1329E0A-D911-4831-B810-A31D2BFF6497}"/>
    <dgm:cxn modelId="{D62A6590-82E6-4368-9097-A1B24ED08C07}" type="presOf" srcId="{C42D0709-898D-4E62-909D-441FA5B47401}" destId="{FCB8BF7F-ADE8-4A2D-A1AF-751BBC6FC5DA}" srcOrd="0" destOrd="0" presId="urn:microsoft.com/office/officeart/2005/8/layout/default"/>
    <dgm:cxn modelId="{AC4275BB-D7EA-44FD-8137-9CCEBD1FF2BE}" type="presOf" srcId="{2AA0F456-F98D-421A-B715-BCDE82C6C07B}" destId="{833FEA11-1B1A-481E-A5C2-1D1A9ADFD97F}" srcOrd="0" destOrd="0" presId="urn:microsoft.com/office/officeart/2005/8/layout/default"/>
    <dgm:cxn modelId="{2F10EAC2-AAC9-49FD-A9D3-19D52DE3742B}" srcId="{AAD0A298-52FC-4E53-AF91-61B4229A4FF2}" destId="{56840B13-0ADC-47A1-91B2-E3C3BA35A660}" srcOrd="4" destOrd="0" parTransId="{B8D317F3-9FC2-44C3-B665-FDE51B575EAC}" sibTransId="{B3B865A4-497B-4937-BC77-A203BE2CEA0C}"/>
    <dgm:cxn modelId="{293E6FCC-3B05-4D1C-B40C-42130E3BDB3A}" type="presOf" srcId="{AAD0A298-52FC-4E53-AF91-61B4229A4FF2}" destId="{36ED60AD-F908-4BE7-8E3E-6A66249629D9}" srcOrd="0" destOrd="0" presId="urn:microsoft.com/office/officeart/2005/8/layout/default"/>
    <dgm:cxn modelId="{1401C8D2-9249-4425-BA45-44B305CDAB20}" type="presOf" srcId="{BAE60495-1792-44C3-8029-C64F6968CA61}" destId="{CB3F2AA0-2668-4A5A-9B4F-6255A4D304DE}" srcOrd="0" destOrd="0" presId="urn:microsoft.com/office/officeart/2005/8/layout/default"/>
    <dgm:cxn modelId="{D62F9DF4-E027-4033-985C-5CA949B1E777}" type="presOf" srcId="{56840B13-0ADC-47A1-91B2-E3C3BA35A660}" destId="{79583345-823E-4707-9F2B-291D2EE725A4}" srcOrd="0" destOrd="0" presId="urn:microsoft.com/office/officeart/2005/8/layout/default"/>
    <dgm:cxn modelId="{49327F50-6544-4054-A906-BDBB835BC0C6}" type="presParOf" srcId="{36ED60AD-F908-4BE7-8E3E-6A66249629D9}" destId="{833FEA11-1B1A-481E-A5C2-1D1A9ADFD97F}" srcOrd="0" destOrd="0" presId="urn:microsoft.com/office/officeart/2005/8/layout/default"/>
    <dgm:cxn modelId="{C845CAC4-33C6-4B4A-B714-127A29F613B6}" type="presParOf" srcId="{36ED60AD-F908-4BE7-8E3E-6A66249629D9}" destId="{20E2BC23-3B19-4C2B-93DA-2A5E76425DB7}" srcOrd="1" destOrd="0" presId="urn:microsoft.com/office/officeart/2005/8/layout/default"/>
    <dgm:cxn modelId="{C59F70ED-93A3-4144-8A66-246250F28964}" type="presParOf" srcId="{36ED60AD-F908-4BE7-8E3E-6A66249629D9}" destId="{FCB8BF7F-ADE8-4A2D-A1AF-751BBC6FC5DA}" srcOrd="2" destOrd="0" presId="urn:microsoft.com/office/officeart/2005/8/layout/default"/>
    <dgm:cxn modelId="{ACDD2178-7BA5-45F5-8B3A-FC1290BB8FC6}" type="presParOf" srcId="{36ED60AD-F908-4BE7-8E3E-6A66249629D9}" destId="{53A5FDCD-487C-4FC1-AA77-C838A279024F}" srcOrd="3" destOrd="0" presId="urn:microsoft.com/office/officeart/2005/8/layout/default"/>
    <dgm:cxn modelId="{5E68C3E0-AF1C-4485-94A7-4712AF20DCC6}" type="presParOf" srcId="{36ED60AD-F908-4BE7-8E3E-6A66249629D9}" destId="{ACC767DA-58B5-49B3-B7F3-726EDC7E957E}" srcOrd="4" destOrd="0" presId="urn:microsoft.com/office/officeart/2005/8/layout/default"/>
    <dgm:cxn modelId="{1E43CFD0-D91C-43C9-9D60-57B514D6C363}" type="presParOf" srcId="{36ED60AD-F908-4BE7-8E3E-6A66249629D9}" destId="{A16269F6-76E1-4A55-BE44-3EB3FAB4A436}" srcOrd="5" destOrd="0" presId="urn:microsoft.com/office/officeart/2005/8/layout/default"/>
    <dgm:cxn modelId="{70C16F98-C64F-4EF2-9C8C-E54A9A223D34}" type="presParOf" srcId="{36ED60AD-F908-4BE7-8E3E-6A66249629D9}" destId="{CB3F2AA0-2668-4A5A-9B4F-6255A4D304DE}" srcOrd="6" destOrd="0" presId="urn:microsoft.com/office/officeart/2005/8/layout/default"/>
    <dgm:cxn modelId="{0BAB4273-7E27-4EF3-B81F-236A6313F0D0}" type="presParOf" srcId="{36ED60AD-F908-4BE7-8E3E-6A66249629D9}" destId="{5CFA2623-1D8C-4EAC-8632-2D3B988F3E46}" srcOrd="7" destOrd="0" presId="urn:microsoft.com/office/officeart/2005/8/layout/default"/>
    <dgm:cxn modelId="{2487B3E6-491B-4120-B5EC-6547EC07747B}" type="presParOf" srcId="{36ED60AD-F908-4BE7-8E3E-6A66249629D9}" destId="{79583345-823E-4707-9F2B-291D2EE725A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Jason Franklin</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Abby Peyton</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E0A5B3E-33CE-4E07-A5A3-06D2F06C182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BCAA012-CCA2-4A35-921B-243726DE4491}">
      <dgm:prSet/>
      <dgm:spPr/>
      <dgm:t>
        <a:bodyPr/>
        <a:lstStyle/>
        <a:p>
          <a:r>
            <a:rPr lang="en-US" dirty="0"/>
            <a:t>Carter Loftin</a:t>
          </a:r>
        </a:p>
      </dgm:t>
    </dgm:pt>
    <dgm:pt modelId="{9A509CCF-73E8-49E9-A21D-85DA293D9983}" type="parTrans" cxnId="{20839058-8F2F-4CC7-B2E7-3C6660959CC4}">
      <dgm:prSet/>
      <dgm:spPr/>
      <dgm:t>
        <a:bodyPr/>
        <a:lstStyle/>
        <a:p>
          <a:endParaRPr lang="en-US"/>
        </a:p>
      </dgm:t>
    </dgm:pt>
    <dgm:pt modelId="{5734066C-1723-43E7-951E-2A085EE07B2F}" type="sibTrans" cxnId="{20839058-8F2F-4CC7-B2E7-3C6660959CC4}">
      <dgm:prSet/>
      <dgm:spPr/>
      <dgm:t>
        <a:bodyPr/>
        <a:lstStyle/>
        <a:p>
          <a:endParaRPr lang="en-US"/>
        </a:p>
      </dgm:t>
    </dgm:pt>
    <dgm:pt modelId="{4DB60E29-9545-4B92-9F7D-4B6C0EA5CC41}">
      <dgm:prSet/>
      <dgm:spPr/>
      <dgm:t>
        <a:bodyPr/>
        <a:lstStyle/>
        <a:p>
          <a:r>
            <a:rPr lang="en-US" dirty="0"/>
            <a:t>Grace Moor</a:t>
          </a:r>
        </a:p>
      </dgm:t>
    </dgm:pt>
    <dgm:pt modelId="{6CB3B445-2457-4991-A902-2A66EF95B8E9}" type="parTrans" cxnId="{3CE7B2A4-E6E7-419B-8783-8041CEF3940B}">
      <dgm:prSet/>
      <dgm:spPr/>
      <dgm:t>
        <a:bodyPr/>
        <a:lstStyle/>
        <a:p>
          <a:endParaRPr lang="en-US"/>
        </a:p>
      </dgm:t>
    </dgm:pt>
    <dgm:pt modelId="{1407F716-92EA-4BF1-AC81-EBE52904649E}" type="sibTrans" cxnId="{3CE7B2A4-E6E7-419B-8783-8041CEF3940B}">
      <dgm:prSet/>
      <dgm:spPr/>
      <dgm:t>
        <a:bodyPr/>
        <a:lstStyle/>
        <a:p>
          <a:endParaRPr lang="en-US"/>
        </a:p>
      </dgm:t>
    </dgm:pt>
    <dgm:pt modelId="{FF5536C2-9469-498E-9042-8442B669E808}">
      <dgm:prSet/>
      <dgm:spPr/>
      <dgm:t>
        <a:bodyPr/>
        <a:lstStyle/>
        <a:p>
          <a:r>
            <a:rPr lang="en-US" dirty="0"/>
            <a:t>Sophia Parker</a:t>
          </a:r>
        </a:p>
      </dgm:t>
    </dgm:pt>
    <dgm:pt modelId="{4D52E203-79D1-4DE4-B7B8-11A293238049}" type="parTrans" cxnId="{EF17D269-D130-4F34-8A4A-122960AF55BD}">
      <dgm:prSet/>
      <dgm:spPr/>
      <dgm:t>
        <a:bodyPr/>
        <a:lstStyle/>
        <a:p>
          <a:endParaRPr lang="en-US"/>
        </a:p>
      </dgm:t>
    </dgm:pt>
    <dgm:pt modelId="{F3945E66-555F-48DB-943C-0F1494F99B0E}" type="sibTrans" cxnId="{EF17D269-D130-4F34-8A4A-122960AF55BD}">
      <dgm:prSet/>
      <dgm:spPr/>
      <dgm:t>
        <a:bodyPr/>
        <a:lstStyle/>
        <a:p>
          <a:endParaRPr lang="en-US"/>
        </a:p>
      </dgm:t>
    </dgm:pt>
    <dgm:pt modelId="{0F9C98D9-0A9C-49A5-A0E3-4926FB04FE44}">
      <dgm:prSet/>
      <dgm:spPr/>
      <dgm:t>
        <a:bodyPr/>
        <a:lstStyle/>
        <a:p>
          <a:r>
            <a:rPr lang="en-US" dirty="0"/>
            <a:t>Gavin </a:t>
          </a:r>
          <a:r>
            <a:rPr lang="en-US" dirty="0" err="1"/>
            <a:t>Suchan</a:t>
          </a:r>
          <a:endParaRPr lang="en-US" dirty="0"/>
        </a:p>
      </dgm:t>
    </dgm:pt>
    <dgm:pt modelId="{C994012C-D4CD-4E77-89A4-2CC354639001}" type="parTrans" cxnId="{D9F0B2A8-D0F2-481B-9779-280545FC0CFA}">
      <dgm:prSet/>
      <dgm:spPr/>
      <dgm:t>
        <a:bodyPr/>
        <a:lstStyle/>
        <a:p>
          <a:endParaRPr lang="en-US"/>
        </a:p>
      </dgm:t>
    </dgm:pt>
    <dgm:pt modelId="{8EC16BFA-E0E4-4CC5-AD56-DB9A69334AAC}" type="sibTrans" cxnId="{D9F0B2A8-D0F2-481B-9779-280545FC0CFA}">
      <dgm:prSet/>
      <dgm:spPr/>
      <dgm:t>
        <a:bodyPr/>
        <a:lstStyle/>
        <a:p>
          <a:endParaRPr lang="en-US"/>
        </a:p>
      </dgm:t>
    </dgm:pt>
    <dgm:pt modelId="{A3B8B8D7-4124-41C7-A434-F2C60B7BEA7D}">
      <dgm:prSet/>
      <dgm:spPr/>
      <dgm:t>
        <a:bodyPr/>
        <a:lstStyle/>
        <a:p>
          <a:r>
            <a:rPr lang="en-US"/>
            <a:t>Elizabeth Tilt</a:t>
          </a:r>
          <a:endParaRPr lang="en-US" dirty="0"/>
        </a:p>
      </dgm:t>
    </dgm:pt>
    <dgm:pt modelId="{77EFAB59-9017-4E0F-89B1-A79BF07CD1E4}" type="parTrans" cxnId="{DE239FC3-4917-4AB8-B527-10F0B1DD6046}">
      <dgm:prSet/>
      <dgm:spPr/>
      <dgm:t>
        <a:bodyPr/>
        <a:lstStyle/>
        <a:p>
          <a:endParaRPr lang="en-US"/>
        </a:p>
      </dgm:t>
    </dgm:pt>
    <dgm:pt modelId="{6A2692B0-4A25-4B98-82BC-D39BD76B0077}" type="sibTrans" cxnId="{DE239FC3-4917-4AB8-B527-10F0B1DD6046}">
      <dgm:prSet/>
      <dgm:spPr/>
      <dgm:t>
        <a:bodyPr/>
        <a:lstStyle/>
        <a:p>
          <a:endParaRPr lang="en-US"/>
        </a:p>
      </dgm:t>
    </dgm:pt>
    <dgm:pt modelId="{02A4029E-69AB-4722-A51A-A2B01B0C954C}">
      <dgm:prSet/>
      <dgm:spPr/>
      <dgm:t>
        <a:bodyPr/>
        <a:lstStyle/>
        <a:p>
          <a:r>
            <a:rPr lang="en-US" dirty="0"/>
            <a:t>Parker Tanke</a:t>
          </a:r>
        </a:p>
      </dgm:t>
    </dgm:pt>
    <dgm:pt modelId="{6DA73D1F-BE71-4C34-B7A6-9C9DA1E2AB6F}" type="parTrans" cxnId="{95516CA4-BC1E-451D-BC76-AD66374F7EF1}">
      <dgm:prSet/>
      <dgm:spPr/>
    </dgm:pt>
    <dgm:pt modelId="{E26E7868-C2DD-4DA8-98B4-524A8141D7B8}" type="sibTrans" cxnId="{95516CA4-BC1E-451D-BC76-AD66374F7EF1}">
      <dgm:prSet/>
      <dgm:spPr/>
    </dgm:pt>
    <dgm:pt modelId="{40196638-CB8F-4F3A-A874-87584F55308E}" type="pres">
      <dgm:prSet presAssocID="{AE0A5B3E-33CE-4E07-A5A3-06D2F06C182E}" presName="diagram" presStyleCnt="0">
        <dgm:presLayoutVars>
          <dgm:dir/>
          <dgm:resizeHandles val="exact"/>
        </dgm:presLayoutVars>
      </dgm:prSet>
      <dgm:spPr/>
    </dgm:pt>
    <dgm:pt modelId="{E6C7C102-435A-41CF-A11D-9E0B37A3086E}" type="pres">
      <dgm:prSet presAssocID="{2BCAA012-CCA2-4A35-921B-243726DE4491}" presName="node" presStyleLbl="node1" presStyleIdx="0" presStyleCnt="6" custLinFactNeighborX="1220" custLinFactNeighborY="-4376">
        <dgm:presLayoutVars>
          <dgm:bulletEnabled val="1"/>
        </dgm:presLayoutVars>
      </dgm:prSet>
      <dgm:spPr/>
    </dgm:pt>
    <dgm:pt modelId="{53B7FB51-058D-48BF-860E-C91D09831F0B}" type="pres">
      <dgm:prSet presAssocID="{5734066C-1723-43E7-951E-2A085EE07B2F}" presName="sibTrans" presStyleCnt="0"/>
      <dgm:spPr/>
    </dgm:pt>
    <dgm:pt modelId="{9302F6AD-9A56-4C2B-8635-08AAFFDDC3CE}" type="pres">
      <dgm:prSet presAssocID="{4DB60E29-9545-4B92-9F7D-4B6C0EA5CC41}" presName="node" presStyleLbl="node1" presStyleIdx="1" presStyleCnt="6">
        <dgm:presLayoutVars>
          <dgm:bulletEnabled val="1"/>
        </dgm:presLayoutVars>
      </dgm:prSet>
      <dgm:spPr/>
    </dgm:pt>
    <dgm:pt modelId="{21817FA7-CF2F-4584-A12F-4DAA1BDE5541}" type="pres">
      <dgm:prSet presAssocID="{1407F716-92EA-4BF1-AC81-EBE52904649E}" presName="sibTrans" presStyleCnt="0"/>
      <dgm:spPr/>
    </dgm:pt>
    <dgm:pt modelId="{737F1F0D-5ABF-4DA2-A6ED-1AA43CE05460}" type="pres">
      <dgm:prSet presAssocID="{FF5536C2-9469-498E-9042-8442B669E808}" presName="node" presStyleLbl="node1" presStyleIdx="2" presStyleCnt="6">
        <dgm:presLayoutVars>
          <dgm:bulletEnabled val="1"/>
        </dgm:presLayoutVars>
      </dgm:prSet>
      <dgm:spPr/>
    </dgm:pt>
    <dgm:pt modelId="{9F986863-A236-4A6A-B060-188D4FC3789C}" type="pres">
      <dgm:prSet presAssocID="{F3945E66-555F-48DB-943C-0F1494F99B0E}" presName="sibTrans" presStyleCnt="0"/>
      <dgm:spPr/>
    </dgm:pt>
    <dgm:pt modelId="{6FD8C12B-373A-4D12-BB25-C24D209D405F}" type="pres">
      <dgm:prSet presAssocID="{0F9C98D9-0A9C-49A5-A0E3-4926FB04FE44}" presName="node" presStyleLbl="node1" presStyleIdx="3" presStyleCnt="6" custLinFactNeighborX="-407" custLinFactNeighborY="-2033">
        <dgm:presLayoutVars>
          <dgm:bulletEnabled val="1"/>
        </dgm:presLayoutVars>
      </dgm:prSet>
      <dgm:spPr/>
    </dgm:pt>
    <dgm:pt modelId="{104B22A3-BA85-4D38-B919-1A89BED9036F}" type="pres">
      <dgm:prSet presAssocID="{8EC16BFA-E0E4-4CC5-AD56-DB9A69334AAC}" presName="sibTrans" presStyleCnt="0"/>
      <dgm:spPr/>
    </dgm:pt>
    <dgm:pt modelId="{D0A9A6C0-16C7-4644-8D45-A8A42004D50B}" type="pres">
      <dgm:prSet presAssocID="{02A4029E-69AB-4722-A51A-A2B01B0C954C}" presName="node" presStyleLbl="node1" presStyleIdx="4" presStyleCnt="6">
        <dgm:presLayoutVars>
          <dgm:bulletEnabled val="1"/>
        </dgm:presLayoutVars>
      </dgm:prSet>
      <dgm:spPr/>
    </dgm:pt>
    <dgm:pt modelId="{62C895B2-6F44-4C72-A0FB-48D769318542}" type="pres">
      <dgm:prSet presAssocID="{E26E7868-C2DD-4DA8-98B4-524A8141D7B8}" presName="sibTrans" presStyleCnt="0"/>
      <dgm:spPr/>
    </dgm:pt>
    <dgm:pt modelId="{3FEB3F31-3EC7-43A7-905F-2D29E7513DE7}" type="pres">
      <dgm:prSet presAssocID="{A3B8B8D7-4124-41C7-A434-F2C60B7BEA7D}" presName="node" presStyleLbl="node1" presStyleIdx="5" presStyleCnt="6">
        <dgm:presLayoutVars>
          <dgm:bulletEnabled val="1"/>
        </dgm:presLayoutVars>
      </dgm:prSet>
      <dgm:spPr/>
    </dgm:pt>
  </dgm:ptLst>
  <dgm:cxnLst>
    <dgm:cxn modelId="{8436DC12-E72D-4637-A2CC-5C8D9808C378}" type="presOf" srcId="{0F9C98D9-0A9C-49A5-A0E3-4926FB04FE44}" destId="{6FD8C12B-373A-4D12-BB25-C24D209D405F}" srcOrd="0" destOrd="0" presId="urn:microsoft.com/office/officeart/2005/8/layout/default"/>
    <dgm:cxn modelId="{0B1DC514-BBCA-4F79-8F17-624E7D74319C}" type="presOf" srcId="{4DB60E29-9545-4B92-9F7D-4B6C0EA5CC41}" destId="{9302F6AD-9A56-4C2B-8635-08AAFFDDC3CE}" srcOrd="0" destOrd="0" presId="urn:microsoft.com/office/officeart/2005/8/layout/default"/>
    <dgm:cxn modelId="{3AE7C05E-6D46-4548-AB9B-CE04B1E71883}" type="presOf" srcId="{02A4029E-69AB-4722-A51A-A2B01B0C954C}" destId="{D0A9A6C0-16C7-4644-8D45-A8A42004D50B}" srcOrd="0" destOrd="0" presId="urn:microsoft.com/office/officeart/2005/8/layout/default"/>
    <dgm:cxn modelId="{EF17D269-D130-4F34-8A4A-122960AF55BD}" srcId="{AE0A5B3E-33CE-4E07-A5A3-06D2F06C182E}" destId="{FF5536C2-9469-498E-9042-8442B669E808}" srcOrd="2" destOrd="0" parTransId="{4D52E203-79D1-4DE4-B7B8-11A293238049}" sibTransId="{F3945E66-555F-48DB-943C-0F1494F99B0E}"/>
    <dgm:cxn modelId="{BC34174C-6C5D-47C2-817F-8DF612120D72}" type="presOf" srcId="{A3B8B8D7-4124-41C7-A434-F2C60B7BEA7D}" destId="{3FEB3F31-3EC7-43A7-905F-2D29E7513DE7}" srcOrd="0" destOrd="0" presId="urn:microsoft.com/office/officeart/2005/8/layout/default"/>
    <dgm:cxn modelId="{A740CE55-F730-4FA3-888F-2866B4B78807}" type="presOf" srcId="{FF5536C2-9469-498E-9042-8442B669E808}" destId="{737F1F0D-5ABF-4DA2-A6ED-1AA43CE05460}" srcOrd="0" destOrd="0" presId="urn:microsoft.com/office/officeart/2005/8/layout/default"/>
    <dgm:cxn modelId="{20839058-8F2F-4CC7-B2E7-3C6660959CC4}" srcId="{AE0A5B3E-33CE-4E07-A5A3-06D2F06C182E}" destId="{2BCAA012-CCA2-4A35-921B-243726DE4491}" srcOrd="0" destOrd="0" parTransId="{9A509CCF-73E8-49E9-A21D-85DA293D9983}" sibTransId="{5734066C-1723-43E7-951E-2A085EE07B2F}"/>
    <dgm:cxn modelId="{DE260A59-1AD2-4636-A79D-1A526E44CB1D}" type="presOf" srcId="{AE0A5B3E-33CE-4E07-A5A3-06D2F06C182E}" destId="{40196638-CB8F-4F3A-A874-87584F55308E}" srcOrd="0" destOrd="0" presId="urn:microsoft.com/office/officeart/2005/8/layout/default"/>
    <dgm:cxn modelId="{95516CA4-BC1E-451D-BC76-AD66374F7EF1}" srcId="{AE0A5B3E-33CE-4E07-A5A3-06D2F06C182E}" destId="{02A4029E-69AB-4722-A51A-A2B01B0C954C}" srcOrd="4" destOrd="0" parTransId="{6DA73D1F-BE71-4C34-B7A6-9C9DA1E2AB6F}" sibTransId="{E26E7868-C2DD-4DA8-98B4-524A8141D7B8}"/>
    <dgm:cxn modelId="{3CE7B2A4-E6E7-419B-8783-8041CEF3940B}" srcId="{AE0A5B3E-33CE-4E07-A5A3-06D2F06C182E}" destId="{4DB60E29-9545-4B92-9F7D-4B6C0EA5CC41}" srcOrd="1" destOrd="0" parTransId="{6CB3B445-2457-4991-A902-2A66EF95B8E9}" sibTransId="{1407F716-92EA-4BF1-AC81-EBE52904649E}"/>
    <dgm:cxn modelId="{D9F0B2A8-D0F2-481B-9779-280545FC0CFA}" srcId="{AE0A5B3E-33CE-4E07-A5A3-06D2F06C182E}" destId="{0F9C98D9-0A9C-49A5-A0E3-4926FB04FE44}" srcOrd="3" destOrd="0" parTransId="{C994012C-D4CD-4E77-89A4-2CC354639001}" sibTransId="{8EC16BFA-E0E4-4CC5-AD56-DB9A69334AAC}"/>
    <dgm:cxn modelId="{DE239FC3-4917-4AB8-B527-10F0B1DD6046}" srcId="{AE0A5B3E-33CE-4E07-A5A3-06D2F06C182E}" destId="{A3B8B8D7-4124-41C7-A434-F2C60B7BEA7D}" srcOrd="5" destOrd="0" parTransId="{77EFAB59-9017-4E0F-89B1-A79BF07CD1E4}" sibTransId="{6A2692B0-4A25-4B98-82BC-D39BD76B0077}"/>
    <dgm:cxn modelId="{A128D9C3-678A-47C0-AACB-175BC6E763AD}" type="presOf" srcId="{2BCAA012-CCA2-4A35-921B-243726DE4491}" destId="{E6C7C102-435A-41CF-A11D-9E0B37A3086E}" srcOrd="0" destOrd="0" presId="urn:microsoft.com/office/officeart/2005/8/layout/default"/>
    <dgm:cxn modelId="{5E4C0595-5A53-47C4-8E3B-5C7FCB38DAFF}" type="presParOf" srcId="{40196638-CB8F-4F3A-A874-87584F55308E}" destId="{E6C7C102-435A-41CF-A11D-9E0B37A3086E}" srcOrd="0" destOrd="0" presId="urn:microsoft.com/office/officeart/2005/8/layout/default"/>
    <dgm:cxn modelId="{807A2BAB-48A3-45B1-82CA-E05C8DB044D4}" type="presParOf" srcId="{40196638-CB8F-4F3A-A874-87584F55308E}" destId="{53B7FB51-058D-48BF-860E-C91D09831F0B}" srcOrd="1" destOrd="0" presId="urn:microsoft.com/office/officeart/2005/8/layout/default"/>
    <dgm:cxn modelId="{E1C75C3D-E50A-4A7C-B275-76AD7C8F2B76}" type="presParOf" srcId="{40196638-CB8F-4F3A-A874-87584F55308E}" destId="{9302F6AD-9A56-4C2B-8635-08AAFFDDC3CE}" srcOrd="2" destOrd="0" presId="urn:microsoft.com/office/officeart/2005/8/layout/default"/>
    <dgm:cxn modelId="{007CABBA-6B7C-4C27-AEAD-9B616685BD15}" type="presParOf" srcId="{40196638-CB8F-4F3A-A874-87584F55308E}" destId="{21817FA7-CF2F-4584-A12F-4DAA1BDE5541}" srcOrd="3" destOrd="0" presId="urn:microsoft.com/office/officeart/2005/8/layout/default"/>
    <dgm:cxn modelId="{C68BB67B-C3D7-4803-8D79-6D0EB0B04EAA}" type="presParOf" srcId="{40196638-CB8F-4F3A-A874-87584F55308E}" destId="{737F1F0D-5ABF-4DA2-A6ED-1AA43CE05460}" srcOrd="4" destOrd="0" presId="urn:microsoft.com/office/officeart/2005/8/layout/default"/>
    <dgm:cxn modelId="{6BDFA765-F5FE-4D39-A9C0-39742A6931A9}" type="presParOf" srcId="{40196638-CB8F-4F3A-A874-87584F55308E}" destId="{9F986863-A236-4A6A-B060-188D4FC3789C}" srcOrd="5" destOrd="0" presId="urn:microsoft.com/office/officeart/2005/8/layout/default"/>
    <dgm:cxn modelId="{7E81E951-E3CB-46A7-9252-C11972475EE9}" type="presParOf" srcId="{40196638-CB8F-4F3A-A874-87584F55308E}" destId="{6FD8C12B-373A-4D12-BB25-C24D209D405F}" srcOrd="6" destOrd="0" presId="urn:microsoft.com/office/officeart/2005/8/layout/default"/>
    <dgm:cxn modelId="{7FCBF4F9-F521-4818-AE93-0FC9D6B355F9}" type="presParOf" srcId="{40196638-CB8F-4F3A-A874-87584F55308E}" destId="{104B22A3-BA85-4D38-B919-1A89BED9036F}" srcOrd="7" destOrd="0" presId="urn:microsoft.com/office/officeart/2005/8/layout/default"/>
    <dgm:cxn modelId="{ECE81D95-6870-4CDA-B55E-65F676B9A824}" type="presParOf" srcId="{40196638-CB8F-4F3A-A874-87584F55308E}" destId="{D0A9A6C0-16C7-4644-8D45-A8A42004D50B}" srcOrd="8" destOrd="0" presId="urn:microsoft.com/office/officeart/2005/8/layout/default"/>
    <dgm:cxn modelId="{7BD0FDB2-E50A-41C7-9360-53C355F838D0}" type="presParOf" srcId="{40196638-CB8F-4F3A-A874-87584F55308E}" destId="{62C895B2-6F44-4C72-A0FB-48D769318542}" srcOrd="9" destOrd="0" presId="urn:microsoft.com/office/officeart/2005/8/layout/default"/>
    <dgm:cxn modelId="{45CD81FA-0381-4255-81B9-E6D5E615FB61}" type="presParOf" srcId="{40196638-CB8F-4F3A-A874-87584F55308E}" destId="{3FEB3F31-3EC7-43A7-905F-2D29E7513DE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B418F3-7AE8-4268-8E33-A18D38AA3F62}"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D582EC9A-B546-4C5A-8F5C-24425F49EF50}">
      <dgm:prSet/>
      <dgm:spPr/>
      <dgm:t>
        <a:bodyPr/>
        <a:lstStyle/>
        <a:p>
          <a:r>
            <a:rPr lang="en-US" u="sng"/>
            <a:t>Executive Board</a:t>
          </a:r>
          <a:endParaRPr lang="en-US"/>
        </a:p>
      </dgm:t>
    </dgm:pt>
    <dgm:pt modelId="{63A9E7FA-187E-4B1F-94EA-F445E8B651D6}" type="parTrans" cxnId="{BEDE8329-6D77-4D85-8C26-C6D7F01A933B}">
      <dgm:prSet/>
      <dgm:spPr/>
      <dgm:t>
        <a:bodyPr/>
        <a:lstStyle/>
        <a:p>
          <a:endParaRPr lang="en-US"/>
        </a:p>
      </dgm:t>
    </dgm:pt>
    <dgm:pt modelId="{387E1999-9262-46E3-8549-5BA3A14D6007}" type="sibTrans" cxnId="{BEDE8329-6D77-4D85-8C26-C6D7F01A933B}">
      <dgm:prSet/>
      <dgm:spPr/>
      <dgm:t>
        <a:bodyPr/>
        <a:lstStyle/>
        <a:p>
          <a:endParaRPr lang="en-US"/>
        </a:p>
      </dgm:t>
    </dgm:pt>
    <dgm:pt modelId="{E598863E-29C6-4E64-A4A7-26CC84216C0E}">
      <dgm:prSet/>
      <dgm:spPr/>
      <dgm:t>
        <a:bodyPr/>
        <a:lstStyle/>
        <a:p>
          <a:r>
            <a:rPr lang="en-US" dirty="0"/>
            <a:t>*Lisa Peyton (</a:t>
          </a:r>
          <a:r>
            <a:rPr lang="en-US" dirty="0" err="1"/>
            <a:t>CoPresident</a:t>
          </a:r>
          <a:r>
            <a:rPr lang="en-US" dirty="0"/>
            <a:t>)</a:t>
          </a:r>
        </a:p>
      </dgm:t>
    </dgm:pt>
    <dgm:pt modelId="{FD636319-2F6C-4E89-9506-010FFF206515}" type="parTrans" cxnId="{83ABF6CD-0C6F-492F-937D-0DADE4FBAE89}">
      <dgm:prSet/>
      <dgm:spPr/>
      <dgm:t>
        <a:bodyPr/>
        <a:lstStyle/>
        <a:p>
          <a:endParaRPr lang="en-US"/>
        </a:p>
      </dgm:t>
    </dgm:pt>
    <dgm:pt modelId="{07251CB2-0D7A-433A-8178-50FEF3F93B30}" type="sibTrans" cxnId="{83ABF6CD-0C6F-492F-937D-0DADE4FBAE89}">
      <dgm:prSet/>
      <dgm:spPr/>
      <dgm:t>
        <a:bodyPr/>
        <a:lstStyle/>
        <a:p>
          <a:endParaRPr lang="en-US"/>
        </a:p>
      </dgm:t>
    </dgm:pt>
    <dgm:pt modelId="{26FD7ADE-A9EE-4142-9091-C20537D38D6D}">
      <dgm:prSet/>
      <dgm:spPr/>
      <dgm:t>
        <a:bodyPr/>
        <a:lstStyle/>
        <a:p>
          <a:r>
            <a:rPr lang="en-US" dirty="0"/>
            <a:t>Jenny Gale (</a:t>
          </a:r>
          <a:r>
            <a:rPr lang="en-US" dirty="0" err="1"/>
            <a:t>CoPresident</a:t>
          </a:r>
          <a:r>
            <a:rPr lang="en-US" dirty="0"/>
            <a:t>)</a:t>
          </a:r>
        </a:p>
      </dgm:t>
    </dgm:pt>
    <dgm:pt modelId="{3FF23970-3FBE-4626-AE0F-68D30463A5EA}" type="parTrans" cxnId="{3D743D68-33ED-49B3-A024-1D887908D883}">
      <dgm:prSet/>
      <dgm:spPr/>
      <dgm:t>
        <a:bodyPr/>
        <a:lstStyle/>
        <a:p>
          <a:endParaRPr lang="en-US"/>
        </a:p>
      </dgm:t>
    </dgm:pt>
    <dgm:pt modelId="{B33BAF22-8825-4C59-8675-D6ED533A805B}" type="sibTrans" cxnId="{3D743D68-33ED-49B3-A024-1D887908D883}">
      <dgm:prSet/>
      <dgm:spPr/>
      <dgm:t>
        <a:bodyPr/>
        <a:lstStyle/>
        <a:p>
          <a:endParaRPr lang="en-US"/>
        </a:p>
      </dgm:t>
    </dgm:pt>
    <dgm:pt modelId="{E5F37F3B-009D-44C3-9B3F-E10A3BBA9640}">
      <dgm:prSet/>
      <dgm:spPr/>
      <dgm:t>
        <a:bodyPr/>
        <a:lstStyle/>
        <a:p>
          <a:r>
            <a:rPr lang="en-US" dirty="0"/>
            <a:t>Kim Tanke (Vice President)</a:t>
          </a:r>
        </a:p>
      </dgm:t>
    </dgm:pt>
    <dgm:pt modelId="{572B4E74-02DD-4D74-8057-109CA332A8D0}" type="parTrans" cxnId="{8670E388-D959-4DB4-9A31-07A2F2BA9E49}">
      <dgm:prSet/>
      <dgm:spPr/>
      <dgm:t>
        <a:bodyPr/>
        <a:lstStyle/>
        <a:p>
          <a:endParaRPr lang="en-US"/>
        </a:p>
      </dgm:t>
    </dgm:pt>
    <dgm:pt modelId="{2F81830F-7591-4B47-8476-CAF2AFF76AF7}" type="sibTrans" cxnId="{8670E388-D959-4DB4-9A31-07A2F2BA9E49}">
      <dgm:prSet/>
      <dgm:spPr/>
      <dgm:t>
        <a:bodyPr/>
        <a:lstStyle/>
        <a:p>
          <a:endParaRPr lang="en-US"/>
        </a:p>
      </dgm:t>
    </dgm:pt>
    <dgm:pt modelId="{292F7E94-76FE-410A-BEEB-59A605BA6A64}">
      <dgm:prSet/>
      <dgm:spPr/>
      <dgm:t>
        <a:bodyPr/>
        <a:lstStyle/>
        <a:p>
          <a:r>
            <a:rPr lang="en-US" dirty="0"/>
            <a:t>*Michele Franklin (Secretary)</a:t>
          </a:r>
        </a:p>
      </dgm:t>
    </dgm:pt>
    <dgm:pt modelId="{FE43FE4D-B65C-4ED3-9DFE-2F5287AF8E03}" type="parTrans" cxnId="{678AA4EC-ECA7-43AC-8805-60E2B4401EED}">
      <dgm:prSet/>
      <dgm:spPr/>
      <dgm:t>
        <a:bodyPr/>
        <a:lstStyle/>
        <a:p>
          <a:endParaRPr lang="en-US"/>
        </a:p>
      </dgm:t>
    </dgm:pt>
    <dgm:pt modelId="{F30A55B7-B338-470B-824A-9E5C179F3153}" type="sibTrans" cxnId="{678AA4EC-ECA7-43AC-8805-60E2B4401EED}">
      <dgm:prSet/>
      <dgm:spPr/>
      <dgm:t>
        <a:bodyPr/>
        <a:lstStyle/>
        <a:p>
          <a:endParaRPr lang="en-US"/>
        </a:p>
      </dgm:t>
    </dgm:pt>
    <dgm:pt modelId="{8DFCA7E5-5AA8-4EBC-B10D-938730E0BC72}">
      <dgm:prSet/>
      <dgm:spPr/>
      <dgm:t>
        <a:bodyPr/>
        <a:lstStyle/>
        <a:p>
          <a:r>
            <a:rPr lang="en-US" dirty="0"/>
            <a:t>Doug Tilt (Treasurer)</a:t>
          </a:r>
        </a:p>
      </dgm:t>
    </dgm:pt>
    <dgm:pt modelId="{9D7A84B6-6886-4FFE-8601-03CDBF4DB590}" type="parTrans" cxnId="{A614594B-F71A-4A40-9F95-2AD99C7D2174}">
      <dgm:prSet/>
      <dgm:spPr/>
      <dgm:t>
        <a:bodyPr/>
        <a:lstStyle/>
        <a:p>
          <a:endParaRPr lang="en-US"/>
        </a:p>
      </dgm:t>
    </dgm:pt>
    <dgm:pt modelId="{BF209DC3-F751-4ABF-81E6-2FF71037D7A3}" type="sibTrans" cxnId="{A614594B-F71A-4A40-9F95-2AD99C7D2174}">
      <dgm:prSet/>
      <dgm:spPr/>
      <dgm:t>
        <a:bodyPr/>
        <a:lstStyle/>
        <a:p>
          <a:endParaRPr lang="en-US"/>
        </a:p>
      </dgm:t>
    </dgm:pt>
    <dgm:pt modelId="{5DDEF6D6-AEA5-4503-8817-757B4DED625E}">
      <dgm:prSet/>
      <dgm:spPr/>
      <dgm:t>
        <a:bodyPr/>
        <a:lstStyle/>
        <a:p>
          <a:r>
            <a:rPr lang="en-US" u="sng"/>
            <a:t>Committee Chairs</a:t>
          </a:r>
          <a:endParaRPr lang="en-US"/>
        </a:p>
      </dgm:t>
    </dgm:pt>
    <dgm:pt modelId="{13438C97-A1E9-4C71-AB63-4EEDC7D8A60B}" type="parTrans" cxnId="{F33EEAC1-9D03-47FC-B736-FD8C8814AB70}">
      <dgm:prSet/>
      <dgm:spPr/>
      <dgm:t>
        <a:bodyPr/>
        <a:lstStyle/>
        <a:p>
          <a:endParaRPr lang="en-US"/>
        </a:p>
      </dgm:t>
    </dgm:pt>
    <dgm:pt modelId="{4A8C81B6-38DA-43CB-BB82-E2B766037796}" type="sibTrans" cxnId="{F33EEAC1-9D03-47FC-B736-FD8C8814AB70}">
      <dgm:prSet/>
      <dgm:spPr/>
      <dgm:t>
        <a:bodyPr/>
        <a:lstStyle/>
        <a:p>
          <a:endParaRPr lang="en-US"/>
        </a:p>
      </dgm:t>
    </dgm:pt>
    <dgm:pt modelId="{B4C6B8AA-1A7E-4CC2-998F-4B053BC8C48A}">
      <dgm:prSet/>
      <dgm:spPr/>
      <dgm:t>
        <a:bodyPr/>
        <a:lstStyle/>
        <a:p>
          <a:r>
            <a:rPr lang="en-US" dirty="0"/>
            <a:t>Amy Moor (Spirit Wear)</a:t>
          </a:r>
        </a:p>
      </dgm:t>
    </dgm:pt>
    <dgm:pt modelId="{D929F23F-4A29-4A49-B4A3-43B7AA1CB080}" type="parTrans" cxnId="{DDA0A9F5-6FC5-43B7-8EF2-E5B727ED5229}">
      <dgm:prSet/>
      <dgm:spPr/>
      <dgm:t>
        <a:bodyPr/>
        <a:lstStyle/>
        <a:p>
          <a:endParaRPr lang="en-US"/>
        </a:p>
      </dgm:t>
    </dgm:pt>
    <dgm:pt modelId="{FE012F57-528B-46E4-9CF1-3A1E135F2E49}" type="sibTrans" cxnId="{DDA0A9F5-6FC5-43B7-8EF2-E5B727ED5229}">
      <dgm:prSet/>
      <dgm:spPr/>
      <dgm:t>
        <a:bodyPr/>
        <a:lstStyle/>
        <a:p>
          <a:endParaRPr lang="en-US"/>
        </a:p>
      </dgm:t>
    </dgm:pt>
    <dgm:pt modelId="{BA7E8C25-4A90-4534-87E7-67D991694E21}">
      <dgm:prSet/>
      <dgm:spPr/>
      <dgm:t>
        <a:bodyPr/>
        <a:lstStyle/>
        <a:p>
          <a:r>
            <a:rPr lang="en-US" dirty="0"/>
            <a:t>Melinda Conti and *Kylee Elliott (Banquet)</a:t>
          </a:r>
        </a:p>
      </dgm:t>
    </dgm:pt>
    <dgm:pt modelId="{5EF8E490-D1A0-4D22-8634-6499EC966F90}" type="parTrans" cxnId="{80463B3C-4976-4A35-90B8-F7386CCD1823}">
      <dgm:prSet/>
      <dgm:spPr/>
      <dgm:t>
        <a:bodyPr/>
        <a:lstStyle/>
        <a:p>
          <a:endParaRPr lang="en-US"/>
        </a:p>
      </dgm:t>
    </dgm:pt>
    <dgm:pt modelId="{AE1C404C-1545-4027-9BFF-F13BA7F33933}" type="sibTrans" cxnId="{80463B3C-4976-4A35-90B8-F7386CCD1823}">
      <dgm:prSet/>
      <dgm:spPr/>
      <dgm:t>
        <a:bodyPr/>
        <a:lstStyle/>
        <a:p>
          <a:endParaRPr lang="en-US"/>
        </a:p>
      </dgm:t>
    </dgm:pt>
    <dgm:pt modelId="{0CF66C16-E9B1-473E-AD5B-173595EC0E94}">
      <dgm:prSet/>
      <dgm:spPr/>
      <dgm:t>
        <a:bodyPr/>
        <a:lstStyle/>
        <a:p>
          <a:r>
            <a:rPr lang="en-US" dirty="0"/>
            <a:t>Rhonda Tilt (Caps/Suits)</a:t>
          </a:r>
        </a:p>
      </dgm:t>
    </dgm:pt>
    <dgm:pt modelId="{4659440B-F96D-4A71-960D-6EDD6B792978}" type="parTrans" cxnId="{F557D9BB-DA12-49F1-BDDD-D6688479FF7D}">
      <dgm:prSet/>
      <dgm:spPr/>
      <dgm:t>
        <a:bodyPr/>
        <a:lstStyle/>
        <a:p>
          <a:endParaRPr lang="en-US"/>
        </a:p>
      </dgm:t>
    </dgm:pt>
    <dgm:pt modelId="{11B27A28-8E20-4AFB-9D14-BABDC0B2A758}" type="sibTrans" cxnId="{F557D9BB-DA12-49F1-BDDD-D6688479FF7D}">
      <dgm:prSet/>
      <dgm:spPr/>
      <dgm:t>
        <a:bodyPr/>
        <a:lstStyle/>
        <a:p>
          <a:endParaRPr lang="en-US"/>
        </a:p>
      </dgm:t>
    </dgm:pt>
    <dgm:pt modelId="{BAE5FFDA-BAF8-4D85-B2AE-CCACE86B7D3F}">
      <dgm:prSet/>
      <dgm:spPr/>
      <dgm:t>
        <a:bodyPr/>
        <a:lstStyle/>
        <a:p>
          <a:r>
            <a:rPr lang="en-US" dirty="0"/>
            <a:t>Stefanie and Rob Brown (homecoming float and holiday party)</a:t>
          </a:r>
        </a:p>
      </dgm:t>
    </dgm:pt>
    <dgm:pt modelId="{9BA1B625-2213-4BB7-8AAB-99D4AC3B5706}" type="parTrans" cxnId="{D5C76E31-5E87-466A-A398-86488B3DD7A2}">
      <dgm:prSet/>
      <dgm:spPr/>
      <dgm:t>
        <a:bodyPr/>
        <a:lstStyle/>
        <a:p>
          <a:endParaRPr lang="en-US"/>
        </a:p>
      </dgm:t>
    </dgm:pt>
    <dgm:pt modelId="{8EDDD960-3CFF-404C-BEA2-0C187A373792}" type="sibTrans" cxnId="{D5C76E31-5E87-466A-A398-86488B3DD7A2}">
      <dgm:prSet/>
      <dgm:spPr/>
      <dgm:t>
        <a:bodyPr/>
        <a:lstStyle/>
        <a:p>
          <a:endParaRPr lang="en-US"/>
        </a:p>
      </dgm:t>
    </dgm:pt>
    <dgm:pt modelId="{463E266B-4BAB-4AF2-9E18-E8FCFA21A002}">
      <dgm:prSet/>
      <dgm:spPr/>
      <dgm:t>
        <a:bodyPr/>
        <a:lstStyle/>
        <a:p>
          <a:r>
            <a:rPr lang="en-US" dirty="0"/>
            <a:t>Kelli O’Shaughnessy (website and food table)</a:t>
          </a:r>
        </a:p>
      </dgm:t>
    </dgm:pt>
    <dgm:pt modelId="{9CB59DAB-6F7E-49D3-9BF5-DBBB1D7F9350}" type="parTrans" cxnId="{6D0FCB91-1417-49C1-A426-5D12EF46576F}">
      <dgm:prSet/>
      <dgm:spPr/>
      <dgm:t>
        <a:bodyPr/>
        <a:lstStyle/>
        <a:p>
          <a:endParaRPr lang="en-US"/>
        </a:p>
      </dgm:t>
    </dgm:pt>
    <dgm:pt modelId="{38FBD041-CEBB-497E-B7F3-6A1B2D6AF2C5}" type="sibTrans" cxnId="{6D0FCB91-1417-49C1-A426-5D12EF46576F}">
      <dgm:prSet/>
      <dgm:spPr/>
      <dgm:t>
        <a:bodyPr/>
        <a:lstStyle/>
        <a:p>
          <a:endParaRPr lang="en-US"/>
        </a:p>
      </dgm:t>
    </dgm:pt>
    <dgm:pt modelId="{4E011C6B-4C32-4F8C-9808-7E3446275276}">
      <dgm:prSet/>
      <dgm:spPr/>
      <dgm:t>
        <a:bodyPr/>
        <a:lstStyle/>
        <a:p>
          <a:r>
            <a:rPr lang="en-US" dirty="0"/>
            <a:t>Mary George and *Amy Banks (Pasta Party)</a:t>
          </a:r>
        </a:p>
      </dgm:t>
    </dgm:pt>
    <dgm:pt modelId="{23990282-8DDD-4C35-A0C3-CD82C486C954}" type="parTrans" cxnId="{DE3BE5E5-980C-4336-9B90-88D75524622A}">
      <dgm:prSet/>
      <dgm:spPr/>
      <dgm:t>
        <a:bodyPr/>
        <a:lstStyle/>
        <a:p>
          <a:endParaRPr lang="en-US"/>
        </a:p>
      </dgm:t>
    </dgm:pt>
    <dgm:pt modelId="{C5FB8E0D-F336-4F75-975A-C9A7A2A9E424}" type="sibTrans" cxnId="{DE3BE5E5-980C-4336-9B90-88D75524622A}">
      <dgm:prSet/>
      <dgm:spPr/>
      <dgm:t>
        <a:bodyPr/>
        <a:lstStyle/>
        <a:p>
          <a:endParaRPr lang="en-US"/>
        </a:p>
      </dgm:t>
    </dgm:pt>
    <dgm:pt modelId="{EF8BA7B9-6960-4F61-9C9C-2DF67AE2524D}" type="pres">
      <dgm:prSet presAssocID="{78B418F3-7AE8-4268-8E33-A18D38AA3F62}" presName="linear" presStyleCnt="0">
        <dgm:presLayoutVars>
          <dgm:dir/>
          <dgm:animLvl val="lvl"/>
          <dgm:resizeHandles val="exact"/>
        </dgm:presLayoutVars>
      </dgm:prSet>
      <dgm:spPr/>
    </dgm:pt>
    <dgm:pt modelId="{195D2B60-70F3-486B-9EA8-AE567633B0FF}" type="pres">
      <dgm:prSet presAssocID="{D582EC9A-B546-4C5A-8F5C-24425F49EF50}" presName="parentLin" presStyleCnt="0"/>
      <dgm:spPr/>
    </dgm:pt>
    <dgm:pt modelId="{D898FDAA-69DC-494F-B0CB-7639BB167DFF}" type="pres">
      <dgm:prSet presAssocID="{D582EC9A-B546-4C5A-8F5C-24425F49EF50}" presName="parentLeftMargin" presStyleLbl="node1" presStyleIdx="0" presStyleCnt="2"/>
      <dgm:spPr/>
    </dgm:pt>
    <dgm:pt modelId="{345980CB-D1FE-4C07-A120-FA00572C2822}" type="pres">
      <dgm:prSet presAssocID="{D582EC9A-B546-4C5A-8F5C-24425F49EF50}" presName="parentText" presStyleLbl="node1" presStyleIdx="0" presStyleCnt="2">
        <dgm:presLayoutVars>
          <dgm:chMax val="0"/>
          <dgm:bulletEnabled val="1"/>
        </dgm:presLayoutVars>
      </dgm:prSet>
      <dgm:spPr/>
    </dgm:pt>
    <dgm:pt modelId="{BAE261BB-F9B3-446B-942B-B4F960D747D1}" type="pres">
      <dgm:prSet presAssocID="{D582EC9A-B546-4C5A-8F5C-24425F49EF50}" presName="negativeSpace" presStyleCnt="0"/>
      <dgm:spPr/>
    </dgm:pt>
    <dgm:pt modelId="{187C77F8-E44D-4C06-BECD-4D15F3FBA5C3}" type="pres">
      <dgm:prSet presAssocID="{D582EC9A-B546-4C5A-8F5C-24425F49EF50}" presName="childText" presStyleLbl="conFgAcc1" presStyleIdx="0" presStyleCnt="2">
        <dgm:presLayoutVars>
          <dgm:bulletEnabled val="1"/>
        </dgm:presLayoutVars>
      </dgm:prSet>
      <dgm:spPr/>
    </dgm:pt>
    <dgm:pt modelId="{26DCB331-9A62-4C63-8CF8-E12EDAF8D736}" type="pres">
      <dgm:prSet presAssocID="{387E1999-9262-46E3-8549-5BA3A14D6007}" presName="spaceBetweenRectangles" presStyleCnt="0"/>
      <dgm:spPr/>
    </dgm:pt>
    <dgm:pt modelId="{C6E66153-901B-43DD-A880-1A159327102E}" type="pres">
      <dgm:prSet presAssocID="{5DDEF6D6-AEA5-4503-8817-757B4DED625E}" presName="parentLin" presStyleCnt="0"/>
      <dgm:spPr/>
    </dgm:pt>
    <dgm:pt modelId="{C9960914-3E59-4691-91DC-03668BC8F827}" type="pres">
      <dgm:prSet presAssocID="{5DDEF6D6-AEA5-4503-8817-757B4DED625E}" presName="parentLeftMargin" presStyleLbl="node1" presStyleIdx="0" presStyleCnt="2"/>
      <dgm:spPr/>
    </dgm:pt>
    <dgm:pt modelId="{9FB0B8EA-4080-4275-9DAC-80ADF3299E77}" type="pres">
      <dgm:prSet presAssocID="{5DDEF6D6-AEA5-4503-8817-757B4DED625E}" presName="parentText" presStyleLbl="node1" presStyleIdx="1" presStyleCnt="2">
        <dgm:presLayoutVars>
          <dgm:chMax val="0"/>
          <dgm:bulletEnabled val="1"/>
        </dgm:presLayoutVars>
      </dgm:prSet>
      <dgm:spPr/>
    </dgm:pt>
    <dgm:pt modelId="{FC940AFF-340C-4348-B326-BBD82A1A2995}" type="pres">
      <dgm:prSet presAssocID="{5DDEF6D6-AEA5-4503-8817-757B4DED625E}" presName="negativeSpace" presStyleCnt="0"/>
      <dgm:spPr/>
    </dgm:pt>
    <dgm:pt modelId="{0C02CE20-9B7C-4699-9AEA-C9C7AE726A55}" type="pres">
      <dgm:prSet presAssocID="{5DDEF6D6-AEA5-4503-8817-757B4DED625E}" presName="childText" presStyleLbl="conFgAcc1" presStyleIdx="1" presStyleCnt="2">
        <dgm:presLayoutVars>
          <dgm:bulletEnabled val="1"/>
        </dgm:presLayoutVars>
      </dgm:prSet>
      <dgm:spPr/>
    </dgm:pt>
  </dgm:ptLst>
  <dgm:cxnLst>
    <dgm:cxn modelId="{88E38E0B-30AA-4D8E-B396-075DC1137065}" type="presOf" srcId="{B4C6B8AA-1A7E-4CC2-998F-4B053BC8C48A}" destId="{0C02CE20-9B7C-4699-9AEA-C9C7AE726A55}" srcOrd="0" destOrd="0" presId="urn:microsoft.com/office/officeart/2005/8/layout/list1"/>
    <dgm:cxn modelId="{2A14B70B-F90A-4DB6-9757-E29FB680E763}" type="presOf" srcId="{292F7E94-76FE-410A-BEEB-59A605BA6A64}" destId="{187C77F8-E44D-4C06-BECD-4D15F3FBA5C3}" srcOrd="0" destOrd="3" presId="urn:microsoft.com/office/officeart/2005/8/layout/list1"/>
    <dgm:cxn modelId="{41A56010-EC50-4326-A0A9-F0ACCF9ECCDC}" type="presOf" srcId="{5DDEF6D6-AEA5-4503-8817-757B4DED625E}" destId="{C9960914-3E59-4691-91DC-03668BC8F827}" srcOrd="0" destOrd="0" presId="urn:microsoft.com/office/officeart/2005/8/layout/list1"/>
    <dgm:cxn modelId="{BEDE8329-6D77-4D85-8C26-C6D7F01A933B}" srcId="{78B418F3-7AE8-4268-8E33-A18D38AA3F62}" destId="{D582EC9A-B546-4C5A-8F5C-24425F49EF50}" srcOrd="0" destOrd="0" parTransId="{63A9E7FA-187E-4B1F-94EA-F445E8B651D6}" sibTransId="{387E1999-9262-46E3-8549-5BA3A14D6007}"/>
    <dgm:cxn modelId="{AACD2F2B-6D6F-4821-B980-82732C318F20}" type="presOf" srcId="{8DFCA7E5-5AA8-4EBC-B10D-938730E0BC72}" destId="{187C77F8-E44D-4C06-BECD-4D15F3FBA5C3}" srcOrd="0" destOrd="4" presId="urn:microsoft.com/office/officeart/2005/8/layout/list1"/>
    <dgm:cxn modelId="{D5C76E31-5E87-466A-A398-86488B3DD7A2}" srcId="{5DDEF6D6-AEA5-4503-8817-757B4DED625E}" destId="{BAE5FFDA-BAF8-4D85-B2AE-CCACE86B7D3F}" srcOrd="3" destOrd="0" parTransId="{9BA1B625-2213-4BB7-8AAB-99D4AC3B5706}" sibTransId="{8EDDD960-3CFF-404C-BEA2-0C187A373792}"/>
    <dgm:cxn modelId="{80463B3C-4976-4A35-90B8-F7386CCD1823}" srcId="{5DDEF6D6-AEA5-4503-8817-757B4DED625E}" destId="{BA7E8C25-4A90-4534-87E7-67D991694E21}" srcOrd="1" destOrd="0" parTransId="{5EF8E490-D1A0-4D22-8634-6499EC966F90}" sibTransId="{AE1C404C-1545-4027-9BFF-F13BA7F33933}"/>
    <dgm:cxn modelId="{40D96C63-81B8-4EF2-B3BD-612FED2C8546}" type="presOf" srcId="{D582EC9A-B546-4C5A-8F5C-24425F49EF50}" destId="{345980CB-D1FE-4C07-A120-FA00572C2822}" srcOrd="1" destOrd="0" presId="urn:microsoft.com/office/officeart/2005/8/layout/list1"/>
    <dgm:cxn modelId="{8259C444-53F6-41D7-BE7D-CD855927B773}" type="presOf" srcId="{463E266B-4BAB-4AF2-9E18-E8FCFA21A002}" destId="{0C02CE20-9B7C-4699-9AEA-C9C7AE726A55}" srcOrd="0" destOrd="4" presId="urn:microsoft.com/office/officeart/2005/8/layout/list1"/>
    <dgm:cxn modelId="{3D743D68-33ED-49B3-A024-1D887908D883}" srcId="{D582EC9A-B546-4C5A-8F5C-24425F49EF50}" destId="{26FD7ADE-A9EE-4142-9091-C20537D38D6D}" srcOrd="1" destOrd="0" parTransId="{3FF23970-3FBE-4626-AE0F-68D30463A5EA}" sibTransId="{B33BAF22-8825-4C59-8675-D6ED533A805B}"/>
    <dgm:cxn modelId="{27FF3249-ED35-4513-961A-2B2F0144519C}" type="presOf" srcId="{BA7E8C25-4A90-4534-87E7-67D991694E21}" destId="{0C02CE20-9B7C-4699-9AEA-C9C7AE726A55}" srcOrd="0" destOrd="1" presId="urn:microsoft.com/office/officeart/2005/8/layout/list1"/>
    <dgm:cxn modelId="{A614594B-F71A-4A40-9F95-2AD99C7D2174}" srcId="{D582EC9A-B546-4C5A-8F5C-24425F49EF50}" destId="{8DFCA7E5-5AA8-4EBC-B10D-938730E0BC72}" srcOrd="4" destOrd="0" parTransId="{9D7A84B6-6886-4FFE-8601-03CDBF4DB590}" sibTransId="{BF209DC3-F751-4ABF-81E6-2FF71037D7A3}"/>
    <dgm:cxn modelId="{2C5F9B4E-009C-4382-9DE5-8C33B04BDE0B}" type="presOf" srcId="{E5F37F3B-009D-44C3-9B3F-E10A3BBA9640}" destId="{187C77F8-E44D-4C06-BECD-4D15F3FBA5C3}" srcOrd="0" destOrd="2" presId="urn:microsoft.com/office/officeart/2005/8/layout/list1"/>
    <dgm:cxn modelId="{431B6482-6493-4C29-85B8-8F13544C5AE3}" type="presOf" srcId="{26FD7ADE-A9EE-4142-9091-C20537D38D6D}" destId="{187C77F8-E44D-4C06-BECD-4D15F3FBA5C3}" srcOrd="0" destOrd="1" presId="urn:microsoft.com/office/officeart/2005/8/layout/list1"/>
    <dgm:cxn modelId="{C4A43F84-2503-4681-B4B9-969B452E1321}" type="presOf" srcId="{78B418F3-7AE8-4268-8E33-A18D38AA3F62}" destId="{EF8BA7B9-6960-4F61-9C9C-2DF67AE2524D}" srcOrd="0" destOrd="0" presId="urn:microsoft.com/office/officeart/2005/8/layout/list1"/>
    <dgm:cxn modelId="{8670E388-D959-4DB4-9A31-07A2F2BA9E49}" srcId="{D582EC9A-B546-4C5A-8F5C-24425F49EF50}" destId="{E5F37F3B-009D-44C3-9B3F-E10A3BBA9640}" srcOrd="2" destOrd="0" parTransId="{572B4E74-02DD-4D74-8057-109CA332A8D0}" sibTransId="{2F81830F-7591-4B47-8476-CAF2AFF76AF7}"/>
    <dgm:cxn modelId="{ADE0D689-47AA-4CD6-9D09-7753DA35644B}" type="presOf" srcId="{0CF66C16-E9B1-473E-AD5B-173595EC0E94}" destId="{0C02CE20-9B7C-4699-9AEA-C9C7AE726A55}" srcOrd="0" destOrd="2" presId="urn:microsoft.com/office/officeart/2005/8/layout/list1"/>
    <dgm:cxn modelId="{4826518A-799A-4723-94D7-45CD77EC5425}" type="presOf" srcId="{BAE5FFDA-BAF8-4D85-B2AE-CCACE86B7D3F}" destId="{0C02CE20-9B7C-4699-9AEA-C9C7AE726A55}" srcOrd="0" destOrd="3" presId="urn:microsoft.com/office/officeart/2005/8/layout/list1"/>
    <dgm:cxn modelId="{6D0FCB91-1417-49C1-A426-5D12EF46576F}" srcId="{5DDEF6D6-AEA5-4503-8817-757B4DED625E}" destId="{463E266B-4BAB-4AF2-9E18-E8FCFA21A002}" srcOrd="4" destOrd="0" parTransId="{9CB59DAB-6F7E-49D3-9BF5-DBBB1D7F9350}" sibTransId="{38FBD041-CEBB-497E-B7F3-6A1B2D6AF2C5}"/>
    <dgm:cxn modelId="{12E8D9AC-7861-4AEE-87F2-2D2D891C0DDE}" type="presOf" srcId="{5DDEF6D6-AEA5-4503-8817-757B4DED625E}" destId="{9FB0B8EA-4080-4275-9DAC-80ADF3299E77}" srcOrd="1" destOrd="0" presId="urn:microsoft.com/office/officeart/2005/8/layout/list1"/>
    <dgm:cxn modelId="{F809D9BB-FBFF-4BCC-9FE2-73C14BFC9AC9}" type="presOf" srcId="{4E011C6B-4C32-4F8C-9808-7E3446275276}" destId="{0C02CE20-9B7C-4699-9AEA-C9C7AE726A55}" srcOrd="0" destOrd="5" presId="urn:microsoft.com/office/officeart/2005/8/layout/list1"/>
    <dgm:cxn modelId="{F557D9BB-DA12-49F1-BDDD-D6688479FF7D}" srcId="{5DDEF6D6-AEA5-4503-8817-757B4DED625E}" destId="{0CF66C16-E9B1-473E-AD5B-173595EC0E94}" srcOrd="2" destOrd="0" parTransId="{4659440B-F96D-4A71-960D-6EDD6B792978}" sibTransId="{11B27A28-8E20-4AFB-9D14-BABDC0B2A758}"/>
    <dgm:cxn modelId="{CC643EBD-D3EF-4950-A829-BAE75CAF46C1}" type="presOf" srcId="{E598863E-29C6-4E64-A4A7-26CC84216C0E}" destId="{187C77F8-E44D-4C06-BECD-4D15F3FBA5C3}" srcOrd="0" destOrd="0" presId="urn:microsoft.com/office/officeart/2005/8/layout/list1"/>
    <dgm:cxn modelId="{F33EEAC1-9D03-47FC-B736-FD8C8814AB70}" srcId="{78B418F3-7AE8-4268-8E33-A18D38AA3F62}" destId="{5DDEF6D6-AEA5-4503-8817-757B4DED625E}" srcOrd="1" destOrd="0" parTransId="{13438C97-A1E9-4C71-AB63-4EEDC7D8A60B}" sibTransId="{4A8C81B6-38DA-43CB-BB82-E2B766037796}"/>
    <dgm:cxn modelId="{5BFF8AC7-0A85-4586-B9E6-7423437C55E7}" type="presOf" srcId="{D582EC9A-B546-4C5A-8F5C-24425F49EF50}" destId="{D898FDAA-69DC-494F-B0CB-7639BB167DFF}" srcOrd="0" destOrd="0" presId="urn:microsoft.com/office/officeart/2005/8/layout/list1"/>
    <dgm:cxn modelId="{83ABF6CD-0C6F-492F-937D-0DADE4FBAE89}" srcId="{D582EC9A-B546-4C5A-8F5C-24425F49EF50}" destId="{E598863E-29C6-4E64-A4A7-26CC84216C0E}" srcOrd="0" destOrd="0" parTransId="{FD636319-2F6C-4E89-9506-010FFF206515}" sibTransId="{07251CB2-0D7A-433A-8178-50FEF3F93B30}"/>
    <dgm:cxn modelId="{DE3BE5E5-980C-4336-9B90-88D75524622A}" srcId="{5DDEF6D6-AEA5-4503-8817-757B4DED625E}" destId="{4E011C6B-4C32-4F8C-9808-7E3446275276}" srcOrd="5" destOrd="0" parTransId="{23990282-8DDD-4C35-A0C3-CD82C486C954}" sibTransId="{C5FB8E0D-F336-4F75-975A-C9A7A2A9E424}"/>
    <dgm:cxn modelId="{678AA4EC-ECA7-43AC-8805-60E2B4401EED}" srcId="{D582EC9A-B546-4C5A-8F5C-24425F49EF50}" destId="{292F7E94-76FE-410A-BEEB-59A605BA6A64}" srcOrd="3" destOrd="0" parTransId="{FE43FE4D-B65C-4ED3-9DFE-2F5287AF8E03}" sibTransId="{F30A55B7-B338-470B-824A-9E5C179F3153}"/>
    <dgm:cxn modelId="{DDA0A9F5-6FC5-43B7-8EF2-E5B727ED5229}" srcId="{5DDEF6D6-AEA5-4503-8817-757B4DED625E}" destId="{B4C6B8AA-1A7E-4CC2-998F-4B053BC8C48A}" srcOrd="0" destOrd="0" parTransId="{D929F23F-4A29-4A49-B4A3-43B7AA1CB080}" sibTransId="{FE012F57-528B-46E4-9CF1-3A1E135F2E49}"/>
    <dgm:cxn modelId="{C89A860C-D9DD-4E3D-8ED1-B1652039ADB6}" type="presParOf" srcId="{EF8BA7B9-6960-4F61-9C9C-2DF67AE2524D}" destId="{195D2B60-70F3-486B-9EA8-AE567633B0FF}" srcOrd="0" destOrd="0" presId="urn:microsoft.com/office/officeart/2005/8/layout/list1"/>
    <dgm:cxn modelId="{71787DB1-CBB6-4A12-81FB-3A98F836F3D4}" type="presParOf" srcId="{195D2B60-70F3-486B-9EA8-AE567633B0FF}" destId="{D898FDAA-69DC-494F-B0CB-7639BB167DFF}" srcOrd="0" destOrd="0" presId="urn:microsoft.com/office/officeart/2005/8/layout/list1"/>
    <dgm:cxn modelId="{84431B95-3963-40ED-B624-5C9016B4359A}" type="presParOf" srcId="{195D2B60-70F3-486B-9EA8-AE567633B0FF}" destId="{345980CB-D1FE-4C07-A120-FA00572C2822}" srcOrd="1" destOrd="0" presId="urn:microsoft.com/office/officeart/2005/8/layout/list1"/>
    <dgm:cxn modelId="{0128A9A4-7DC4-4834-AF3E-3E4229CC5326}" type="presParOf" srcId="{EF8BA7B9-6960-4F61-9C9C-2DF67AE2524D}" destId="{BAE261BB-F9B3-446B-942B-B4F960D747D1}" srcOrd="1" destOrd="0" presId="urn:microsoft.com/office/officeart/2005/8/layout/list1"/>
    <dgm:cxn modelId="{B5BBC934-D246-431C-88F6-DE17800533E3}" type="presParOf" srcId="{EF8BA7B9-6960-4F61-9C9C-2DF67AE2524D}" destId="{187C77F8-E44D-4C06-BECD-4D15F3FBA5C3}" srcOrd="2" destOrd="0" presId="urn:microsoft.com/office/officeart/2005/8/layout/list1"/>
    <dgm:cxn modelId="{DF84C8DD-2977-4300-A712-FAF5DAA76086}" type="presParOf" srcId="{EF8BA7B9-6960-4F61-9C9C-2DF67AE2524D}" destId="{26DCB331-9A62-4C63-8CF8-E12EDAF8D736}" srcOrd="3" destOrd="0" presId="urn:microsoft.com/office/officeart/2005/8/layout/list1"/>
    <dgm:cxn modelId="{E66AD930-03D2-411E-97F7-0FF399EC4B0E}" type="presParOf" srcId="{EF8BA7B9-6960-4F61-9C9C-2DF67AE2524D}" destId="{C6E66153-901B-43DD-A880-1A159327102E}" srcOrd="4" destOrd="0" presId="urn:microsoft.com/office/officeart/2005/8/layout/list1"/>
    <dgm:cxn modelId="{41BE9FA9-BA00-42D3-AE68-07DA7ACD4AA3}" type="presParOf" srcId="{C6E66153-901B-43DD-A880-1A159327102E}" destId="{C9960914-3E59-4691-91DC-03668BC8F827}" srcOrd="0" destOrd="0" presId="urn:microsoft.com/office/officeart/2005/8/layout/list1"/>
    <dgm:cxn modelId="{FDA22D57-B2C4-45F6-BF19-3091B733640A}" type="presParOf" srcId="{C6E66153-901B-43DD-A880-1A159327102E}" destId="{9FB0B8EA-4080-4275-9DAC-80ADF3299E77}" srcOrd="1" destOrd="0" presId="urn:microsoft.com/office/officeart/2005/8/layout/list1"/>
    <dgm:cxn modelId="{807D7412-EE95-486B-AC44-596B8F76147C}" type="presParOf" srcId="{EF8BA7B9-6960-4F61-9C9C-2DF67AE2524D}" destId="{FC940AFF-340C-4348-B326-BBD82A1A2995}" srcOrd="5" destOrd="0" presId="urn:microsoft.com/office/officeart/2005/8/layout/list1"/>
    <dgm:cxn modelId="{6BD48C74-DEB0-4648-A90E-831D135FCFEA}" type="presParOf" srcId="{EF8BA7B9-6960-4F61-9C9C-2DF67AE2524D}" destId="{0C02CE20-9B7C-4699-9AEA-C9C7AE726A5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42D0709-898D-4E62-909D-441FA5B47401}">
      <dgm:prSet/>
      <dgm:spPr/>
      <dgm:t>
        <a:bodyPr/>
        <a:lstStyle/>
        <a:p>
          <a:r>
            <a:rPr lang="en-US" b="1" dirty="0"/>
            <a:t>Allison Brown (4</a:t>
          </a:r>
          <a:r>
            <a:rPr lang="en-US" b="1" baseline="30000" dirty="0"/>
            <a:t>th</a:t>
          </a:r>
          <a:r>
            <a:rPr lang="en-US" b="1" dirty="0"/>
            <a:t> 200 Free, 2</a:t>
          </a:r>
          <a:r>
            <a:rPr lang="en-US" b="1" baseline="30000" dirty="0"/>
            <a:t>nd</a:t>
          </a:r>
          <a:r>
            <a:rPr lang="en-US" b="1" dirty="0"/>
            <a:t> 500 Free)</a:t>
          </a:r>
          <a:endParaRPr lang="en-US" dirty="0"/>
        </a:p>
      </dgm:t>
    </dgm:pt>
    <dgm:pt modelId="{4419EE24-F536-458D-9F48-6CB1D455CCE8}" type="parTrans" cxnId="{05F9A569-7F2E-4BD1-A9AD-50B3608FEDCF}">
      <dgm:prSet/>
      <dgm:spPr/>
      <dgm:t>
        <a:bodyPr/>
        <a:lstStyle/>
        <a:p>
          <a:endParaRPr lang="en-US"/>
        </a:p>
      </dgm:t>
    </dgm:pt>
    <dgm:pt modelId="{9FF4A9C6-5D57-4BD9-8E9D-A3FC8BD96231}" type="sibTrans" cxnId="{05F9A569-7F2E-4BD1-A9AD-50B3608FEDCF}">
      <dgm:prSet/>
      <dgm:spPr/>
      <dgm:t>
        <a:bodyPr/>
        <a:lstStyle/>
        <a:p>
          <a:endParaRPr lang="en-US"/>
        </a:p>
      </dgm:t>
    </dgm:pt>
    <dgm:pt modelId="{DD1A6EE0-2A9F-440D-8BDE-882A92DC3560}">
      <dgm:prSet/>
      <dgm:spPr/>
      <dgm:t>
        <a:bodyPr/>
        <a:lstStyle/>
        <a:p>
          <a:r>
            <a:rPr lang="en-US" b="1" dirty="0"/>
            <a:t>Francie Carson (2</a:t>
          </a:r>
          <a:r>
            <a:rPr lang="en-US" b="1" baseline="30000" dirty="0"/>
            <a:t>nd</a:t>
          </a:r>
          <a:r>
            <a:rPr lang="en-US" b="1" dirty="0"/>
            <a:t> 200 Free, 3</a:t>
          </a:r>
          <a:r>
            <a:rPr lang="en-US" b="1" baseline="30000" dirty="0"/>
            <a:t>rd</a:t>
          </a:r>
          <a:r>
            <a:rPr lang="en-US" b="1" dirty="0"/>
            <a:t> 100 Free)</a:t>
          </a:r>
          <a:endParaRPr lang="en-US" dirty="0"/>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56840B13-0ADC-47A1-91B2-E3C3BA35A660}">
      <dgm:prSet/>
      <dgm:spPr/>
      <dgm:t>
        <a:bodyPr/>
        <a:lstStyle/>
        <a:p>
          <a:r>
            <a:rPr lang="en-US" b="1" dirty="0"/>
            <a:t>Finnly Jollands (10</a:t>
          </a:r>
          <a:r>
            <a:rPr lang="en-US" b="1" baseline="30000" dirty="0"/>
            <a:t>th</a:t>
          </a:r>
          <a:r>
            <a:rPr lang="en-US" b="1" dirty="0"/>
            <a:t> 200 IM, 3</a:t>
          </a:r>
          <a:r>
            <a:rPr lang="en-US" b="1" baseline="30000" dirty="0"/>
            <a:t>rd</a:t>
          </a:r>
          <a:r>
            <a:rPr lang="en-US" b="1" dirty="0"/>
            <a:t> 100 Back)</a:t>
          </a:r>
        </a:p>
      </dgm:t>
    </dgm:pt>
    <dgm:pt modelId="{B8D317F3-9FC2-44C3-B665-FDE51B575EAC}" type="parTrans" cxnId="{2F10EAC2-AAC9-49FD-A9D3-19D52DE3742B}">
      <dgm:prSet/>
      <dgm:spPr/>
      <dgm:t>
        <a:bodyPr/>
        <a:lstStyle/>
        <a:p>
          <a:endParaRPr lang="en-US"/>
        </a:p>
      </dgm:t>
    </dgm:pt>
    <dgm:pt modelId="{B3B865A4-497B-4937-BC77-A203BE2CEA0C}" type="sibTrans" cxnId="{2F10EAC2-AAC9-49FD-A9D3-19D52DE3742B}">
      <dgm:prSet/>
      <dgm:spPr/>
      <dgm:t>
        <a:bodyPr/>
        <a:lstStyle/>
        <a:p>
          <a:endParaRPr lang="en-US"/>
        </a:p>
      </dgm:t>
    </dgm:pt>
    <dgm:pt modelId="{BAE60495-1792-44C3-8029-C64F6968CA61}">
      <dgm:prSet/>
      <dgm:spPr/>
      <dgm:t>
        <a:bodyPr/>
        <a:lstStyle/>
        <a:p>
          <a:r>
            <a:rPr lang="en-US" b="1" dirty="0"/>
            <a:t>GiannaMarie Conti (6</a:t>
          </a:r>
          <a:r>
            <a:rPr lang="en-US" b="1" baseline="30000" dirty="0"/>
            <a:t>th</a:t>
          </a:r>
          <a:r>
            <a:rPr lang="en-US" b="1" dirty="0"/>
            <a:t> 200 IM, 9</a:t>
          </a:r>
          <a:r>
            <a:rPr lang="en-US" b="1" baseline="30000" dirty="0"/>
            <a:t>th</a:t>
          </a:r>
          <a:r>
            <a:rPr lang="en-US" b="1" dirty="0"/>
            <a:t> 100 Breast)</a:t>
          </a:r>
        </a:p>
      </dgm:t>
    </dgm:pt>
    <dgm:pt modelId="{6BDF9C73-4615-4D26-8A78-06BCB7F4477D}" type="parTrans" cxnId="{AE0AD780-851B-4A40-9413-8512C34F9D94}">
      <dgm:prSet/>
      <dgm:spPr/>
      <dgm:t>
        <a:bodyPr/>
        <a:lstStyle/>
        <a:p>
          <a:endParaRPr lang="en-US"/>
        </a:p>
      </dgm:t>
    </dgm:pt>
    <dgm:pt modelId="{FAC00D0B-F3E0-486C-A643-BD613F0649A9}" type="sibTrans" cxnId="{AE0AD780-851B-4A40-9413-8512C34F9D94}">
      <dgm:prSet/>
      <dgm:spPr/>
      <dgm:t>
        <a:bodyPr/>
        <a:lstStyle/>
        <a:p>
          <a:endParaRPr lang="en-US"/>
        </a:p>
      </dgm:t>
    </dgm:pt>
    <dgm:pt modelId="{A342B574-AD17-440C-9686-62D4BF0D29C8}">
      <dgm:prSet/>
      <dgm:spPr/>
      <dgm:t>
        <a:bodyPr/>
        <a:lstStyle/>
        <a:p>
          <a:r>
            <a:rPr lang="en-US" b="1"/>
            <a:t>Kate Bradley (4</a:t>
          </a:r>
          <a:r>
            <a:rPr lang="en-US" b="1" baseline="30000"/>
            <a:t>th</a:t>
          </a:r>
          <a:r>
            <a:rPr lang="en-US" b="1"/>
            <a:t> 100 Fly, 5</a:t>
          </a:r>
          <a:r>
            <a:rPr lang="en-US" b="1" baseline="30000"/>
            <a:t>th</a:t>
          </a:r>
          <a:r>
            <a:rPr lang="en-US" b="1"/>
            <a:t> 100 Back)</a:t>
          </a:r>
          <a:endParaRPr lang="en-US" b="1" dirty="0"/>
        </a:p>
      </dgm:t>
    </dgm:pt>
    <dgm:pt modelId="{2A38DF58-668A-47A4-96AA-79C372954617}" type="parTrans" cxnId="{34D8AE33-09AA-4E47-9350-34F1CF3A3499}">
      <dgm:prSet/>
      <dgm:spPr/>
      <dgm:t>
        <a:bodyPr/>
        <a:lstStyle/>
        <a:p>
          <a:endParaRPr lang="en-US"/>
        </a:p>
      </dgm:t>
    </dgm:pt>
    <dgm:pt modelId="{E8940316-6E2D-47A9-8CB5-B346131A1EFA}" type="sibTrans" cxnId="{34D8AE33-09AA-4E47-9350-34F1CF3A3499}">
      <dgm:prSet/>
      <dgm:spPr/>
      <dgm:t>
        <a:bodyPr/>
        <a:lstStyle/>
        <a:p>
          <a:endParaRPr lang="en-US"/>
        </a:p>
      </dgm:t>
    </dgm:pt>
    <dgm:pt modelId="{EE50ED66-3983-462C-A8DF-126AEAB9A87F}">
      <dgm:prSet/>
      <dgm:spPr/>
      <dgm:t>
        <a:bodyPr/>
        <a:lstStyle/>
        <a:p>
          <a:r>
            <a:rPr lang="en-US" b="1" dirty="0"/>
            <a:t>Rose Jones (5</a:t>
          </a:r>
          <a:r>
            <a:rPr lang="en-US" b="1" baseline="30000" dirty="0"/>
            <a:t>th</a:t>
          </a:r>
          <a:r>
            <a:rPr lang="en-US" b="1" dirty="0"/>
            <a:t> 100 Free, 8</a:t>
          </a:r>
          <a:r>
            <a:rPr lang="en-US" b="1" baseline="30000" dirty="0"/>
            <a:t>th</a:t>
          </a:r>
          <a:r>
            <a:rPr lang="en-US" b="1" dirty="0"/>
            <a:t> 100 Breast)</a:t>
          </a:r>
        </a:p>
      </dgm:t>
    </dgm:pt>
    <dgm:pt modelId="{FF553F34-6BA3-41E2-B380-44A09BD2CA07}" type="parTrans" cxnId="{B5AAE583-17C3-4198-BB5E-6704B1F0A4EF}">
      <dgm:prSet/>
      <dgm:spPr/>
      <dgm:t>
        <a:bodyPr/>
        <a:lstStyle/>
        <a:p>
          <a:endParaRPr lang="en-US"/>
        </a:p>
      </dgm:t>
    </dgm:pt>
    <dgm:pt modelId="{65BA2CAD-7D59-4084-9A75-373EB51DCD24}" type="sibTrans" cxnId="{B5AAE583-17C3-4198-BB5E-6704B1F0A4EF}">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F36C1BFC-51BE-4675-A667-537D8BFECB89}" type="pres">
      <dgm:prSet presAssocID="{A342B574-AD17-440C-9686-62D4BF0D29C8}" presName="node" presStyleLbl="node1" presStyleIdx="0" presStyleCnt="6">
        <dgm:presLayoutVars>
          <dgm:bulletEnabled val="1"/>
        </dgm:presLayoutVars>
      </dgm:prSet>
      <dgm:spPr/>
    </dgm:pt>
    <dgm:pt modelId="{97374CF1-55A1-461D-A096-C38A19D7D45A}" type="pres">
      <dgm:prSet presAssocID="{E8940316-6E2D-47A9-8CB5-B346131A1EFA}" presName="sibTrans" presStyleCnt="0"/>
      <dgm:spPr/>
    </dgm:pt>
    <dgm:pt modelId="{FCB8BF7F-ADE8-4A2D-A1AF-751BBC6FC5DA}" type="pres">
      <dgm:prSet presAssocID="{C42D0709-898D-4E62-909D-441FA5B47401}" presName="node" presStyleLbl="node1" presStyleIdx="1" presStyleCnt="6">
        <dgm:presLayoutVars>
          <dgm:bulletEnabled val="1"/>
        </dgm:presLayoutVars>
      </dgm:prSet>
      <dgm:spPr/>
    </dgm:pt>
    <dgm:pt modelId="{53A5FDCD-487C-4FC1-AA77-C838A279024F}" type="pres">
      <dgm:prSet presAssocID="{9FF4A9C6-5D57-4BD9-8E9D-A3FC8BD96231}" presName="sibTrans" presStyleCnt="0"/>
      <dgm:spPr/>
    </dgm:pt>
    <dgm:pt modelId="{ACC767DA-58B5-49B3-B7F3-726EDC7E957E}" type="pres">
      <dgm:prSet presAssocID="{DD1A6EE0-2A9F-440D-8BDE-882A92DC3560}" presName="node" presStyleLbl="node1" presStyleIdx="2" presStyleCnt="6">
        <dgm:presLayoutVars>
          <dgm:bulletEnabled val="1"/>
        </dgm:presLayoutVars>
      </dgm:prSet>
      <dgm:spPr/>
    </dgm:pt>
    <dgm:pt modelId="{A16269F6-76E1-4A55-BE44-3EB3FAB4A436}" type="pres">
      <dgm:prSet presAssocID="{E1329E0A-D911-4831-B810-A31D2BFF6497}" presName="sibTrans" presStyleCnt="0"/>
      <dgm:spPr/>
    </dgm:pt>
    <dgm:pt modelId="{CB3F2AA0-2668-4A5A-9B4F-6255A4D304DE}" type="pres">
      <dgm:prSet presAssocID="{BAE60495-1792-44C3-8029-C64F6968CA61}" presName="node" presStyleLbl="node1" presStyleIdx="3" presStyleCnt="6">
        <dgm:presLayoutVars>
          <dgm:bulletEnabled val="1"/>
        </dgm:presLayoutVars>
      </dgm:prSet>
      <dgm:spPr/>
    </dgm:pt>
    <dgm:pt modelId="{5CFA2623-1D8C-4EAC-8632-2D3B988F3E46}" type="pres">
      <dgm:prSet presAssocID="{FAC00D0B-F3E0-486C-A643-BD613F0649A9}" presName="sibTrans" presStyleCnt="0"/>
      <dgm:spPr/>
    </dgm:pt>
    <dgm:pt modelId="{79583345-823E-4707-9F2B-291D2EE725A4}" type="pres">
      <dgm:prSet presAssocID="{56840B13-0ADC-47A1-91B2-E3C3BA35A660}" presName="node" presStyleLbl="node1" presStyleIdx="4" presStyleCnt="6">
        <dgm:presLayoutVars>
          <dgm:bulletEnabled val="1"/>
        </dgm:presLayoutVars>
      </dgm:prSet>
      <dgm:spPr/>
    </dgm:pt>
    <dgm:pt modelId="{5F98FE0D-D020-4CB0-814C-4D45310CF29A}" type="pres">
      <dgm:prSet presAssocID="{B3B865A4-497B-4937-BC77-A203BE2CEA0C}" presName="sibTrans" presStyleCnt="0"/>
      <dgm:spPr/>
    </dgm:pt>
    <dgm:pt modelId="{95CA246A-70AE-4A94-88B7-5341A2E20115}" type="pres">
      <dgm:prSet presAssocID="{EE50ED66-3983-462C-A8DF-126AEAB9A87F}" presName="node" presStyleLbl="node1" presStyleIdx="5" presStyleCnt="6">
        <dgm:presLayoutVars>
          <dgm:bulletEnabled val="1"/>
        </dgm:presLayoutVars>
      </dgm:prSet>
      <dgm:spPr/>
    </dgm:pt>
  </dgm:ptLst>
  <dgm:cxnLst>
    <dgm:cxn modelId="{34D8AE33-09AA-4E47-9350-34F1CF3A3499}" srcId="{AAD0A298-52FC-4E53-AF91-61B4229A4FF2}" destId="{A342B574-AD17-440C-9686-62D4BF0D29C8}" srcOrd="0" destOrd="0" parTransId="{2A38DF58-668A-47A4-96AA-79C372954617}" sibTransId="{E8940316-6E2D-47A9-8CB5-B346131A1EFA}"/>
    <dgm:cxn modelId="{D2F65436-D428-4C8F-95F7-98E8CA0572F6}" type="presOf" srcId="{DD1A6EE0-2A9F-440D-8BDE-882A92DC3560}" destId="{ACC767DA-58B5-49B3-B7F3-726EDC7E957E}" srcOrd="0" destOrd="0" presId="urn:microsoft.com/office/officeart/2005/8/layout/default"/>
    <dgm:cxn modelId="{05F9A569-7F2E-4BD1-A9AD-50B3608FEDCF}" srcId="{AAD0A298-52FC-4E53-AF91-61B4229A4FF2}" destId="{C42D0709-898D-4E62-909D-441FA5B47401}" srcOrd="1" destOrd="0" parTransId="{4419EE24-F536-458D-9F48-6CB1D455CCE8}" sibTransId="{9FF4A9C6-5D57-4BD9-8E9D-A3FC8BD96231}"/>
    <dgm:cxn modelId="{20CB5659-DD95-4714-9962-DF89B693F95C}" type="presOf" srcId="{A342B574-AD17-440C-9686-62D4BF0D29C8}" destId="{F36C1BFC-51BE-4675-A667-537D8BFECB89}" srcOrd="0" destOrd="0" presId="urn:microsoft.com/office/officeart/2005/8/layout/default"/>
    <dgm:cxn modelId="{AE0AD780-851B-4A40-9413-8512C34F9D94}" srcId="{AAD0A298-52FC-4E53-AF91-61B4229A4FF2}" destId="{BAE60495-1792-44C3-8029-C64F6968CA61}" srcOrd="3" destOrd="0" parTransId="{6BDF9C73-4615-4D26-8A78-06BCB7F4477D}" sibTransId="{FAC00D0B-F3E0-486C-A643-BD613F0649A9}"/>
    <dgm:cxn modelId="{B5AAE583-17C3-4198-BB5E-6704B1F0A4EF}" srcId="{AAD0A298-52FC-4E53-AF91-61B4229A4FF2}" destId="{EE50ED66-3983-462C-A8DF-126AEAB9A87F}" srcOrd="5" destOrd="0" parTransId="{FF553F34-6BA3-41E2-B380-44A09BD2CA07}" sibTransId="{65BA2CAD-7D59-4084-9A75-373EB51DCD24}"/>
    <dgm:cxn modelId="{357BDD89-C40A-4FA4-A2EA-B72FF36BCA0C}" srcId="{AAD0A298-52FC-4E53-AF91-61B4229A4FF2}" destId="{DD1A6EE0-2A9F-440D-8BDE-882A92DC3560}" srcOrd="2" destOrd="0" parTransId="{2DAC20A1-2E42-4706-B178-197DED35A94D}" sibTransId="{E1329E0A-D911-4831-B810-A31D2BFF6497}"/>
    <dgm:cxn modelId="{D62A6590-82E6-4368-9097-A1B24ED08C07}" type="presOf" srcId="{C42D0709-898D-4E62-909D-441FA5B47401}" destId="{FCB8BF7F-ADE8-4A2D-A1AF-751BBC6FC5DA}" srcOrd="0" destOrd="0" presId="urn:microsoft.com/office/officeart/2005/8/layout/default"/>
    <dgm:cxn modelId="{2F10EAC2-AAC9-49FD-A9D3-19D52DE3742B}" srcId="{AAD0A298-52FC-4E53-AF91-61B4229A4FF2}" destId="{56840B13-0ADC-47A1-91B2-E3C3BA35A660}" srcOrd="4" destOrd="0" parTransId="{B8D317F3-9FC2-44C3-B665-FDE51B575EAC}" sibTransId="{B3B865A4-497B-4937-BC77-A203BE2CEA0C}"/>
    <dgm:cxn modelId="{293E6FCC-3B05-4D1C-B40C-42130E3BDB3A}" type="presOf" srcId="{AAD0A298-52FC-4E53-AF91-61B4229A4FF2}" destId="{36ED60AD-F908-4BE7-8E3E-6A66249629D9}" srcOrd="0" destOrd="0" presId="urn:microsoft.com/office/officeart/2005/8/layout/default"/>
    <dgm:cxn modelId="{1401C8D2-9249-4425-BA45-44B305CDAB20}" type="presOf" srcId="{BAE60495-1792-44C3-8029-C64F6968CA61}" destId="{CB3F2AA0-2668-4A5A-9B4F-6255A4D304DE}" srcOrd="0" destOrd="0" presId="urn:microsoft.com/office/officeart/2005/8/layout/default"/>
    <dgm:cxn modelId="{D62F9DF4-E027-4033-985C-5CA949B1E777}" type="presOf" srcId="{56840B13-0ADC-47A1-91B2-E3C3BA35A660}" destId="{79583345-823E-4707-9F2B-291D2EE725A4}" srcOrd="0" destOrd="0" presId="urn:microsoft.com/office/officeart/2005/8/layout/default"/>
    <dgm:cxn modelId="{310D91FE-5812-4248-AD64-5D4E0159328C}" type="presOf" srcId="{EE50ED66-3983-462C-A8DF-126AEAB9A87F}" destId="{95CA246A-70AE-4A94-88B7-5341A2E20115}" srcOrd="0" destOrd="0" presId="urn:microsoft.com/office/officeart/2005/8/layout/default"/>
    <dgm:cxn modelId="{958DCC23-B92B-474E-A6A5-A8AE7EDBE7F1}" type="presParOf" srcId="{36ED60AD-F908-4BE7-8E3E-6A66249629D9}" destId="{F36C1BFC-51BE-4675-A667-537D8BFECB89}" srcOrd="0" destOrd="0" presId="urn:microsoft.com/office/officeart/2005/8/layout/default"/>
    <dgm:cxn modelId="{C5D30D20-CC15-4CB4-AA5E-54AA8626C492}" type="presParOf" srcId="{36ED60AD-F908-4BE7-8E3E-6A66249629D9}" destId="{97374CF1-55A1-461D-A096-C38A19D7D45A}" srcOrd="1" destOrd="0" presId="urn:microsoft.com/office/officeart/2005/8/layout/default"/>
    <dgm:cxn modelId="{C59F70ED-93A3-4144-8A66-246250F28964}" type="presParOf" srcId="{36ED60AD-F908-4BE7-8E3E-6A66249629D9}" destId="{FCB8BF7F-ADE8-4A2D-A1AF-751BBC6FC5DA}" srcOrd="2" destOrd="0" presId="urn:microsoft.com/office/officeart/2005/8/layout/default"/>
    <dgm:cxn modelId="{ACDD2178-7BA5-45F5-8B3A-FC1290BB8FC6}" type="presParOf" srcId="{36ED60AD-F908-4BE7-8E3E-6A66249629D9}" destId="{53A5FDCD-487C-4FC1-AA77-C838A279024F}" srcOrd="3" destOrd="0" presId="urn:microsoft.com/office/officeart/2005/8/layout/default"/>
    <dgm:cxn modelId="{5E68C3E0-AF1C-4485-94A7-4712AF20DCC6}" type="presParOf" srcId="{36ED60AD-F908-4BE7-8E3E-6A66249629D9}" destId="{ACC767DA-58B5-49B3-B7F3-726EDC7E957E}" srcOrd="4" destOrd="0" presId="urn:microsoft.com/office/officeart/2005/8/layout/default"/>
    <dgm:cxn modelId="{1E43CFD0-D91C-43C9-9D60-57B514D6C363}" type="presParOf" srcId="{36ED60AD-F908-4BE7-8E3E-6A66249629D9}" destId="{A16269F6-76E1-4A55-BE44-3EB3FAB4A436}" srcOrd="5" destOrd="0" presId="urn:microsoft.com/office/officeart/2005/8/layout/default"/>
    <dgm:cxn modelId="{70C16F98-C64F-4EF2-9C8C-E54A9A223D34}" type="presParOf" srcId="{36ED60AD-F908-4BE7-8E3E-6A66249629D9}" destId="{CB3F2AA0-2668-4A5A-9B4F-6255A4D304DE}" srcOrd="6" destOrd="0" presId="urn:microsoft.com/office/officeart/2005/8/layout/default"/>
    <dgm:cxn modelId="{0BAB4273-7E27-4EF3-B81F-236A6313F0D0}" type="presParOf" srcId="{36ED60AD-F908-4BE7-8E3E-6A66249629D9}" destId="{5CFA2623-1D8C-4EAC-8632-2D3B988F3E46}" srcOrd="7" destOrd="0" presId="urn:microsoft.com/office/officeart/2005/8/layout/default"/>
    <dgm:cxn modelId="{2487B3E6-491B-4120-B5EC-6547EC07747B}" type="presParOf" srcId="{36ED60AD-F908-4BE7-8E3E-6A66249629D9}" destId="{79583345-823E-4707-9F2B-291D2EE725A4}" srcOrd="8" destOrd="0" presId="urn:microsoft.com/office/officeart/2005/8/layout/default"/>
    <dgm:cxn modelId="{CCCC249F-081B-4ADA-8322-584DA5F495E5}" type="presParOf" srcId="{36ED60AD-F908-4BE7-8E3E-6A66249629D9}" destId="{5F98FE0D-D020-4CB0-814C-4D45310CF29A}" srcOrd="9" destOrd="0" presId="urn:microsoft.com/office/officeart/2005/8/layout/default"/>
    <dgm:cxn modelId="{7D3ED304-45B6-4D2C-B494-075C5014C51E}" type="presParOf" srcId="{36ED60AD-F908-4BE7-8E3E-6A66249629D9}" destId="{95CA246A-70AE-4A94-88B7-5341A2E2011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42D0709-898D-4E62-909D-441FA5B47401}">
      <dgm:prSet/>
      <dgm:spPr/>
      <dgm:t>
        <a:bodyPr/>
        <a:lstStyle/>
        <a:p>
          <a:r>
            <a:rPr lang="en-US" b="1" dirty="0"/>
            <a:t>Maggie O’Shaughnessy (5th 200 IM, 3</a:t>
          </a:r>
          <a:r>
            <a:rPr lang="en-US" b="1" baseline="30000" dirty="0"/>
            <a:t>rd</a:t>
          </a:r>
          <a:r>
            <a:rPr lang="en-US" b="1" dirty="0"/>
            <a:t> 100 Breast) </a:t>
          </a:r>
        </a:p>
      </dgm:t>
    </dgm:pt>
    <dgm:pt modelId="{4419EE24-F536-458D-9F48-6CB1D455CCE8}" type="parTrans" cxnId="{05F9A569-7F2E-4BD1-A9AD-50B3608FEDCF}">
      <dgm:prSet/>
      <dgm:spPr/>
      <dgm:t>
        <a:bodyPr/>
        <a:lstStyle/>
        <a:p>
          <a:endParaRPr lang="en-US"/>
        </a:p>
      </dgm:t>
    </dgm:pt>
    <dgm:pt modelId="{9FF4A9C6-5D57-4BD9-8E9D-A3FC8BD96231}" type="sibTrans" cxnId="{05F9A569-7F2E-4BD1-A9AD-50B3608FEDCF}">
      <dgm:prSet/>
      <dgm:spPr/>
      <dgm:t>
        <a:bodyPr/>
        <a:lstStyle/>
        <a:p>
          <a:endParaRPr lang="en-US"/>
        </a:p>
      </dgm:t>
    </dgm:pt>
    <dgm:pt modelId="{DD1A6EE0-2A9F-440D-8BDE-882A92DC3560}">
      <dgm:prSet/>
      <dgm:spPr/>
      <dgm:t>
        <a:bodyPr/>
        <a:lstStyle/>
        <a:p>
          <a:r>
            <a:rPr lang="en-US" b="1" dirty="0"/>
            <a:t>Sophia Parker (4</a:t>
          </a:r>
          <a:r>
            <a:rPr lang="en-US" b="1" baseline="30000" dirty="0"/>
            <a:t>th</a:t>
          </a:r>
          <a:r>
            <a:rPr lang="en-US" b="1" dirty="0"/>
            <a:t> 50 Free, 2</a:t>
          </a:r>
          <a:r>
            <a:rPr lang="en-US" b="1" baseline="30000" dirty="0"/>
            <a:t>nd</a:t>
          </a:r>
          <a:r>
            <a:rPr lang="en-US" b="1" dirty="0"/>
            <a:t> 100 Fly) </a:t>
          </a:r>
          <a:endParaRPr lang="en-US" dirty="0"/>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56840B13-0ADC-47A1-91B2-E3C3BA35A660}">
      <dgm:prSet/>
      <dgm:spPr/>
      <dgm:t>
        <a:bodyPr/>
        <a:lstStyle/>
        <a:p>
          <a:r>
            <a:rPr lang="en-US" b="1" dirty="0"/>
            <a:t>Gavin </a:t>
          </a:r>
          <a:r>
            <a:rPr lang="en-US" b="1" dirty="0" err="1"/>
            <a:t>Suchan</a:t>
          </a:r>
          <a:r>
            <a:rPr lang="en-US" b="1" dirty="0"/>
            <a:t> (9</a:t>
          </a:r>
          <a:r>
            <a:rPr lang="en-US" b="1" baseline="30000" dirty="0"/>
            <a:t>th</a:t>
          </a:r>
          <a:r>
            <a:rPr lang="en-US" b="1" dirty="0"/>
            <a:t> 500 Free)</a:t>
          </a:r>
        </a:p>
      </dgm:t>
    </dgm:pt>
    <dgm:pt modelId="{B8D317F3-9FC2-44C3-B665-FDE51B575EAC}" type="parTrans" cxnId="{2F10EAC2-AAC9-49FD-A9D3-19D52DE3742B}">
      <dgm:prSet/>
      <dgm:spPr/>
      <dgm:t>
        <a:bodyPr/>
        <a:lstStyle/>
        <a:p>
          <a:endParaRPr lang="en-US"/>
        </a:p>
      </dgm:t>
    </dgm:pt>
    <dgm:pt modelId="{B3B865A4-497B-4937-BC77-A203BE2CEA0C}" type="sibTrans" cxnId="{2F10EAC2-AAC9-49FD-A9D3-19D52DE3742B}">
      <dgm:prSet/>
      <dgm:spPr/>
      <dgm:t>
        <a:bodyPr/>
        <a:lstStyle/>
        <a:p>
          <a:endParaRPr lang="en-US"/>
        </a:p>
      </dgm:t>
    </dgm:pt>
    <dgm:pt modelId="{BAE60495-1792-44C3-8029-C64F6968CA61}">
      <dgm:prSet/>
      <dgm:spPr/>
      <dgm:t>
        <a:bodyPr/>
        <a:lstStyle/>
        <a:p>
          <a:r>
            <a:rPr lang="en-US" b="1" dirty="0"/>
            <a:t>Morgan Shaw (9</a:t>
          </a:r>
          <a:r>
            <a:rPr lang="en-US" b="1" baseline="30000" dirty="0"/>
            <a:t>th</a:t>
          </a:r>
          <a:r>
            <a:rPr lang="en-US" b="1" dirty="0"/>
            <a:t> 100 Fly)</a:t>
          </a:r>
        </a:p>
      </dgm:t>
    </dgm:pt>
    <dgm:pt modelId="{6BDF9C73-4615-4D26-8A78-06BCB7F4477D}" type="parTrans" cxnId="{AE0AD780-851B-4A40-9413-8512C34F9D94}">
      <dgm:prSet/>
      <dgm:spPr/>
      <dgm:t>
        <a:bodyPr/>
        <a:lstStyle/>
        <a:p>
          <a:endParaRPr lang="en-US"/>
        </a:p>
      </dgm:t>
    </dgm:pt>
    <dgm:pt modelId="{FAC00D0B-F3E0-486C-A643-BD613F0649A9}" type="sibTrans" cxnId="{AE0AD780-851B-4A40-9413-8512C34F9D94}">
      <dgm:prSet/>
      <dgm:spPr/>
      <dgm:t>
        <a:bodyPr/>
        <a:lstStyle/>
        <a:p>
          <a:endParaRPr lang="en-US"/>
        </a:p>
      </dgm:t>
    </dgm:pt>
    <dgm:pt modelId="{A342B574-AD17-440C-9686-62D4BF0D29C8}">
      <dgm:prSet/>
      <dgm:spPr/>
      <dgm:t>
        <a:bodyPr/>
        <a:lstStyle/>
        <a:p>
          <a:r>
            <a:rPr lang="en-US" b="1" dirty="0"/>
            <a:t>Bridget O’Shaughnessy (5</a:t>
          </a:r>
          <a:r>
            <a:rPr lang="en-US" b="1" baseline="30000" dirty="0"/>
            <a:t>th</a:t>
          </a:r>
          <a:r>
            <a:rPr lang="en-US" b="1" dirty="0"/>
            <a:t> 200 Free, 3</a:t>
          </a:r>
          <a:r>
            <a:rPr lang="en-US" b="1" baseline="30000" dirty="0"/>
            <a:t>rd</a:t>
          </a:r>
          <a:r>
            <a:rPr lang="en-US" b="1" dirty="0"/>
            <a:t> 500 Free)</a:t>
          </a:r>
        </a:p>
      </dgm:t>
    </dgm:pt>
    <dgm:pt modelId="{2A38DF58-668A-47A4-96AA-79C372954617}" type="parTrans" cxnId="{34D8AE33-09AA-4E47-9350-34F1CF3A3499}">
      <dgm:prSet/>
      <dgm:spPr/>
      <dgm:t>
        <a:bodyPr/>
        <a:lstStyle/>
        <a:p>
          <a:endParaRPr lang="en-US"/>
        </a:p>
      </dgm:t>
    </dgm:pt>
    <dgm:pt modelId="{E8940316-6E2D-47A9-8CB5-B346131A1EFA}" type="sibTrans" cxnId="{34D8AE33-09AA-4E47-9350-34F1CF3A3499}">
      <dgm:prSet/>
      <dgm:spPr/>
      <dgm:t>
        <a:bodyPr/>
        <a:lstStyle/>
        <a:p>
          <a:endParaRPr lang="en-US"/>
        </a:p>
      </dgm:t>
    </dgm:pt>
    <dgm:pt modelId="{EE50ED66-3983-462C-A8DF-126AEAB9A87F}">
      <dgm:prSet/>
      <dgm:spPr/>
      <dgm:t>
        <a:bodyPr/>
        <a:lstStyle/>
        <a:p>
          <a:r>
            <a:rPr lang="en-US" b="1" dirty="0"/>
            <a:t>Elizabeth Tilt (1</a:t>
          </a:r>
          <a:r>
            <a:rPr lang="en-US" b="1" baseline="30000" dirty="0"/>
            <a:t>st</a:t>
          </a:r>
          <a:r>
            <a:rPr lang="en-US" b="1" dirty="0"/>
            <a:t> 200 IM, 1</a:t>
          </a:r>
          <a:r>
            <a:rPr lang="en-US" b="1" baseline="30000" dirty="0"/>
            <a:t>st</a:t>
          </a:r>
          <a:r>
            <a:rPr lang="en-US" b="1" dirty="0"/>
            <a:t> 100 Fly)</a:t>
          </a:r>
          <a:endParaRPr lang="en-US" dirty="0"/>
        </a:p>
      </dgm:t>
    </dgm:pt>
    <dgm:pt modelId="{FF553F34-6BA3-41E2-B380-44A09BD2CA07}" type="parTrans" cxnId="{B5AAE583-17C3-4198-BB5E-6704B1F0A4EF}">
      <dgm:prSet/>
      <dgm:spPr/>
      <dgm:t>
        <a:bodyPr/>
        <a:lstStyle/>
        <a:p>
          <a:endParaRPr lang="en-US"/>
        </a:p>
      </dgm:t>
    </dgm:pt>
    <dgm:pt modelId="{65BA2CAD-7D59-4084-9A75-373EB51DCD24}" type="sibTrans" cxnId="{B5AAE583-17C3-4198-BB5E-6704B1F0A4EF}">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F36C1BFC-51BE-4675-A667-537D8BFECB89}" type="pres">
      <dgm:prSet presAssocID="{A342B574-AD17-440C-9686-62D4BF0D29C8}" presName="node" presStyleLbl="node1" presStyleIdx="0" presStyleCnt="6">
        <dgm:presLayoutVars>
          <dgm:bulletEnabled val="1"/>
        </dgm:presLayoutVars>
      </dgm:prSet>
      <dgm:spPr/>
    </dgm:pt>
    <dgm:pt modelId="{97374CF1-55A1-461D-A096-C38A19D7D45A}" type="pres">
      <dgm:prSet presAssocID="{E8940316-6E2D-47A9-8CB5-B346131A1EFA}" presName="sibTrans" presStyleCnt="0"/>
      <dgm:spPr/>
    </dgm:pt>
    <dgm:pt modelId="{FCB8BF7F-ADE8-4A2D-A1AF-751BBC6FC5DA}" type="pres">
      <dgm:prSet presAssocID="{C42D0709-898D-4E62-909D-441FA5B47401}" presName="node" presStyleLbl="node1" presStyleIdx="1" presStyleCnt="6">
        <dgm:presLayoutVars>
          <dgm:bulletEnabled val="1"/>
        </dgm:presLayoutVars>
      </dgm:prSet>
      <dgm:spPr/>
    </dgm:pt>
    <dgm:pt modelId="{53A5FDCD-487C-4FC1-AA77-C838A279024F}" type="pres">
      <dgm:prSet presAssocID="{9FF4A9C6-5D57-4BD9-8E9D-A3FC8BD96231}" presName="sibTrans" presStyleCnt="0"/>
      <dgm:spPr/>
    </dgm:pt>
    <dgm:pt modelId="{ACC767DA-58B5-49B3-B7F3-726EDC7E957E}" type="pres">
      <dgm:prSet presAssocID="{DD1A6EE0-2A9F-440D-8BDE-882A92DC3560}" presName="node" presStyleLbl="node1" presStyleIdx="2" presStyleCnt="6">
        <dgm:presLayoutVars>
          <dgm:bulletEnabled val="1"/>
        </dgm:presLayoutVars>
      </dgm:prSet>
      <dgm:spPr/>
    </dgm:pt>
    <dgm:pt modelId="{A16269F6-76E1-4A55-BE44-3EB3FAB4A436}" type="pres">
      <dgm:prSet presAssocID="{E1329E0A-D911-4831-B810-A31D2BFF6497}" presName="sibTrans" presStyleCnt="0"/>
      <dgm:spPr/>
    </dgm:pt>
    <dgm:pt modelId="{CB3F2AA0-2668-4A5A-9B4F-6255A4D304DE}" type="pres">
      <dgm:prSet presAssocID="{BAE60495-1792-44C3-8029-C64F6968CA61}" presName="node" presStyleLbl="node1" presStyleIdx="3" presStyleCnt="6">
        <dgm:presLayoutVars>
          <dgm:bulletEnabled val="1"/>
        </dgm:presLayoutVars>
      </dgm:prSet>
      <dgm:spPr/>
    </dgm:pt>
    <dgm:pt modelId="{5CFA2623-1D8C-4EAC-8632-2D3B988F3E46}" type="pres">
      <dgm:prSet presAssocID="{FAC00D0B-F3E0-486C-A643-BD613F0649A9}" presName="sibTrans" presStyleCnt="0"/>
      <dgm:spPr/>
    </dgm:pt>
    <dgm:pt modelId="{79583345-823E-4707-9F2B-291D2EE725A4}" type="pres">
      <dgm:prSet presAssocID="{56840B13-0ADC-47A1-91B2-E3C3BA35A660}" presName="node" presStyleLbl="node1" presStyleIdx="4" presStyleCnt="6">
        <dgm:presLayoutVars>
          <dgm:bulletEnabled val="1"/>
        </dgm:presLayoutVars>
      </dgm:prSet>
      <dgm:spPr/>
    </dgm:pt>
    <dgm:pt modelId="{5F98FE0D-D020-4CB0-814C-4D45310CF29A}" type="pres">
      <dgm:prSet presAssocID="{B3B865A4-497B-4937-BC77-A203BE2CEA0C}" presName="sibTrans" presStyleCnt="0"/>
      <dgm:spPr/>
    </dgm:pt>
    <dgm:pt modelId="{95CA246A-70AE-4A94-88B7-5341A2E20115}" type="pres">
      <dgm:prSet presAssocID="{EE50ED66-3983-462C-A8DF-126AEAB9A87F}" presName="node" presStyleLbl="node1" presStyleIdx="5" presStyleCnt="6">
        <dgm:presLayoutVars>
          <dgm:bulletEnabled val="1"/>
        </dgm:presLayoutVars>
      </dgm:prSet>
      <dgm:spPr/>
    </dgm:pt>
  </dgm:ptLst>
  <dgm:cxnLst>
    <dgm:cxn modelId="{34D8AE33-09AA-4E47-9350-34F1CF3A3499}" srcId="{AAD0A298-52FC-4E53-AF91-61B4229A4FF2}" destId="{A342B574-AD17-440C-9686-62D4BF0D29C8}" srcOrd="0" destOrd="0" parTransId="{2A38DF58-668A-47A4-96AA-79C372954617}" sibTransId="{E8940316-6E2D-47A9-8CB5-B346131A1EFA}"/>
    <dgm:cxn modelId="{D2F65436-D428-4C8F-95F7-98E8CA0572F6}" type="presOf" srcId="{DD1A6EE0-2A9F-440D-8BDE-882A92DC3560}" destId="{ACC767DA-58B5-49B3-B7F3-726EDC7E957E}" srcOrd="0" destOrd="0" presId="urn:microsoft.com/office/officeart/2005/8/layout/default"/>
    <dgm:cxn modelId="{05F9A569-7F2E-4BD1-A9AD-50B3608FEDCF}" srcId="{AAD0A298-52FC-4E53-AF91-61B4229A4FF2}" destId="{C42D0709-898D-4E62-909D-441FA5B47401}" srcOrd="1" destOrd="0" parTransId="{4419EE24-F536-458D-9F48-6CB1D455CCE8}" sibTransId="{9FF4A9C6-5D57-4BD9-8E9D-A3FC8BD96231}"/>
    <dgm:cxn modelId="{20CB5659-DD95-4714-9962-DF89B693F95C}" type="presOf" srcId="{A342B574-AD17-440C-9686-62D4BF0D29C8}" destId="{F36C1BFC-51BE-4675-A667-537D8BFECB89}" srcOrd="0" destOrd="0" presId="urn:microsoft.com/office/officeart/2005/8/layout/default"/>
    <dgm:cxn modelId="{AE0AD780-851B-4A40-9413-8512C34F9D94}" srcId="{AAD0A298-52FC-4E53-AF91-61B4229A4FF2}" destId="{BAE60495-1792-44C3-8029-C64F6968CA61}" srcOrd="3" destOrd="0" parTransId="{6BDF9C73-4615-4D26-8A78-06BCB7F4477D}" sibTransId="{FAC00D0B-F3E0-486C-A643-BD613F0649A9}"/>
    <dgm:cxn modelId="{B5AAE583-17C3-4198-BB5E-6704B1F0A4EF}" srcId="{AAD0A298-52FC-4E53-AF91-61B4229A4FF2}" destId="{EE50ED66-3983-462C-A8DF-126AEAB9A87F}" srcOrd="5" destOrd="0" parTransId="{FF553F34-6BA3-41E2-B380-44A09BD2CA07}" sibTransId="{65BA2CAD-7D59-4084-9A75-373EB51DCD24}"/>
    <dgm:cxn modelId="{357BDD89-C40A-4FA4-A2EA-B72FF36BCA0C}" srcId="{AAD0A298-52FC-4E53-AF91-61B4229A4FF2}" destId="{DD1A6EE0-2A9F-440D-8BDE-882A92DC3560}" srcOrd="2" destOrd="0" parTransId="{2DAC20A1-2E42-4706-B178-197DED35A94D}" sibTransId="{E1329E0A-D911-4831-B810-A31D2BFF6497}"/>
    <dgm:cxn modelId="{D62A6590-82E6-4368-9097-A1B24ED08C07}" type="presOf" srcId="{C42D0709-898D-4E62-909D-441FA5B47401}" destId="{FCB8BF7F-ADE8-4A2D-A1AF-751BBC6FC5DA}" srcOrd="0" destOrd="0" presId="urn:microsoft.com/office/officeart/2005/8/layout/default"/>
    <dgm:cxn modelId="{2F10EAC2-AAC9-49FD-A9D3-19D52DE3742B}" srcId="{AAD0A298-52FC-4E53-AF91-61B4229A4FF2}" destId="{56840B13-0ADC-47A1-91B2-E3C3BA35A660}" srcOrd="4" destOrd="0" parTransId="{B8D317F3-9FC2-44C3-B665-FDE51B575EAC}" sibTransId="{B3B865A4-497B-4937-BC77-A203BE2CEA0C}"/>
    <dgm:cxn modelId="{293E6FCC-3B05-4D1C-B40C-42130E3BDB3A}" type="presOf" srcId="{AAD0A298-52FC-4E53-AF91-61B4229A4FF2}" destId="{36ED60AD-F908-4BE7-8E3E-6A66249629D9}" srcOrd="0" destOrd="0" presId="urn:microsoft.com/office/officeart/2005/8/layout/default"/>
    <dgm:cxn modelId="{1401C8D2-9249-4425-BA45-44B305CDAB20}" type="presOf" srcId="{BAE60495-1792-44C3-8029-C64F6968CA61}" destId="{CB3F2AA0-2668-4A5A-9B4F-6255A4D304DE}" srcOrd="0" destOrd="0" presId="urn:microsoft.com/office/officeart/2005/8/layout/default"/>
    <dgm:cxn modelId="{D62F9DF4-E027-4033-985C-5CA949B1E777}" type="presOf" srcId="{56840B13-0ADC-47A1-91B2-E3C3BA35A660}" destId="{79583345-823E-4707-9F2B-291D2EE725A4}" srcOrd="0" destOrd="0" presId="urn:microsoft.com/office/officeart/2005/8/layout/default"/>
    <dgm:cxn modelId="{310D91FE-5812-4248-AD64-5D4E0159328C}" type="presOf" srcId="{EE50ED66-3983-462C-A8DF-126AEAB9A87F}" destId="{95CA246A-70AE-4A94-88B7-5341A2E20115}" srcOrd="0" destOrd="0" presId="urn:microsoft.com/office/officeart/2005/8/layout/default"/>
    <dgm:cxn modelId="{958DCC23-B92B-474E-A6A5-A8AE7EDBE7F1}" type="presParOf" srcId="{36ED60AD-F908-4BE7-8E3E-6A66249629D9}" destId="{F36C1BFC-51BE-4675-A667-537D8BFECB89}" srcOrd="0" destOrd="0" presId="urn:microsoft.com/office/officeart/2005/8/layout/default"/>
    <dgm:cxn modelId="{C5D30D20-CC15-4CB4-AA5E-54AA8626C492}" type="presParOf" srcId="{36ED60AD-F908-4BE7-8E3E-6A66249629D9}" destId="{97374CF1-55A1-461D-A096-C38A19D7D45A}" srcOrd="1" destOrd="0" presId="urn:microsoft.com/office/officeart/2005/8/layout/default"/>
    <dgm:cxn modelId="{C59F70ED-93A3-4144-8A66-246250F28964}" type="presParOf" srcId="{36ED60AD-F908-4BE7-8E3E-6A66249629D9}" destId="{FCB8BF7F-ADE8-4A2D-A1AF-751BBC6FC5DA}" srcOrd="2" destOrd="0" presId="urn:microsoft.com/office/officeart/2005/8/layout/default"/>
    <dgm:cxn modelId="{ACDD2178-7BA5-45F5-8B3A-FC1290BB8FC6}" type="presParOf" srcId="{36ED60AD-F908-4BE7-8E3E-6A66249629D9}" destId="{53A5FDCD-487C-4FC1-AA77-C838A279024F}" srcOrd="3" destOrd="0" presId="urn:microsoft.com/office/officeart/2005/8/layout/default"/>
    <dgm:cxn modelId="{5E68C3E0-AF1C-4485-94A7-4712AF20DCC6}" type="presParOf" srcId="{36ED60AD-F908-4BE7-8E3E-6A66249629D9}" destId="{ACC767DA-58B5-49B3-B7F3-726EDC7E957E}" srcOrd="4" destOrd="0" presId="urn:microsoft.com/office/officeart/2005/8/layout/default"/>
    <dgm:cxn modelId="{1E43CFD0-D91C-43C9-9D60-57B514D6C363}" type="presParOf" srcId="{36ED60AD-F908-4BE7-8E3E-6A66249629D9}" destId="{A16269F6-76E1-4A55-BE44-3EB3FAB4A436}" srcOrd="5" destOrd="0" presId="urn:microsoft.com/office/officeart/2005/8/layout/default"/>
    <dgm:cxn modelId="{70C16F98-C64F-4EF2-9C8C-E54A9A223D34}" type="presParOf" srcId="{36ED60AD-F908-4BE7-8E3E-6A66249629D9}" destId="{CB3F2AA0-2668-4A5A-9B4F-6255A4D304DE}" srcOrd="6" destOrd="0" presId="urn:microsoft.com/office/officeart/2005/8/layout/default"/>
    <dgm:cxn modelId="{0BAB4273-7E27-4EF3-B81F-236A6313F0D0}" type="presParOf" srcId="{36ED60AD-F908-4BE7-8E3E-6A66249629D9}" destId="{5CFA2623-1D8C-4EAC-8632-2D3B988F3E46}" srcOrd="7" destOrd="0" presId="urn:microsoft.com/office/officeart/2005/8/layout/default"/>
    <dgm:cxn modelId="{2487B3E6-491B-4120-B5EC-6547EC07747B}" type="presParOf" srcId="{36ED60AD-F908-4BE7-8E3E-6A66249629D9}" destId="{79583345-823E-4707-9F2B-291D2EE725A4}" srcOrd="8" destOrd="0" presId="urn:microsoft.com/office/officeart/2005/8/layout/default"/>
    <dgm:cxn modelId="{CCCC249F-081B-4ADA-8322-584DA5F495E5}" type="presParOf" srcId="{36ED60AD-F908-4BE7-8E3E-6A66249629D9}" destId="{5F98FE0D-D020-4CB0-814C-4D45310CF29A}" srcOrd="9" destOrd="0" presId="urn:microsoft.com/office/officeart/2005/8/layout/default"/>
    <dgm:cxn modelId="{7D3ED304-45B6-4D2C-B494-075C5014C51E}" type="presParOf" srcId="{36ED60AD-F908-4BE7-8E3E-6A66249629D9}" destId="{95CA246A-70AE-4A94-88B7-5341A2E2011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dirty="0"/>
            <a:t>Elliot Elmore (9</a:t>
          </a:r>
          <a:r>
            <a:rPr lang="en-US" baseline="30000" dirty="0"/>
            <a:t>th</a:t>
          </a:r>
          <a:r>
            <a:rPr lang="en-US" dirty="0"/>
            <a:t> 50 Free, 12</a:t>
          </a:r>
          <a:r>
            <a:rPr lang="en-US" baseline="30000" dirty="0"/>
            <a:t>th</a:t>
          </a:r>
          <a:r>
            <a:rPr lang="en-US" dirty="0"/>
            <a:t> 100 Breast)</a:t>
          </a:r>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45373CE2-38DF-4C75-BE25-E99694D20C4A}">
      <dgm:prSet/>
      <dgm:spPr/>
      <dgm:t>
        <a:bodyPr/>
        <a:lstStyle/>
        <a:p>
          <a:r>
            <a:rPr lang="en-US" dirty="0"/>
            <a:t>Carter Loftin (1</a:t>
          </a:r>
          <a:r>
            <a:rPr lang="en-US" baseline="30000" dirty="0"/>
            <a:t>st</a:t>
          </a:r>
          <a:r>
            <a:rPr lang="en-US" dirty="0"/>
            <a:t> Diving)</a:t>
          </a:r>
        </a:p>
      </dgm:t>
    </dgm:pt>
    <dgm:pt modelId="{9315163B-127F-4C12-9E74-860D930E05E9}" type="parTrans" cxnId="{DB382A46-19FF-4E60-84D8-A33ECD415F85}">
      <dgm:prSet/>
      <dgm:spPr/>
      <dgm:t>
        <a:bodyPr/>
        <a:lstStyle/>
        <a:p>
          <a:endParaRPr lang="en-US"/>
        </a:p>
      </dgm:t>
    </dgm:pt>
    <dgm:pt modelId="{CC9CE722-05F6-4E9D-B4FC-D97A38031F9B}" type="sibTrans" cxnId="{DB382A46-19FF-4E60-84D8-A33ECD415F85}">
      <dgm:prSet/>
      <dgm:spPr/>
      <dgm:t>
        <a:bodyPr/>
        <a:lstStyle/>
        <a:p>
          <a:endParaRPr lang="en-US"/>
        </a:p>
      </dgm:t>
    </dgm:pt>
    <dgm:pt modelId="{7BFB104C-C218-47E8-B54E-A75CB982F86D}">
      <dgm:prSet/>
      <dgm:spPr/>
      <dgm:t>
        <a:bodyPr/>
        <a:lstStyle/>
        <a:p>
          <a:r>
            <a:rPr lang="en-US" dirty="0"/>
            <a:t>Parker Tanke (8</a:t>
          </a:r>
          <a:r>
            <a:rPr lang="en-US" baseline="30000" dirty="0"/>
            <a:t>th</a:t>
          </a:r>
          <a:r>
            <a:rPr lang="en-US" dirty="0"/>
            <a:t> 200 IM, 13</a:t>
          </a:r>
          <a:r>
            <a:rPr lang="en-US" baseline="30000" dirty="0"/>
            <a:t>th</a:t>
          </a:r>
          <a:r>
            <a:rPr lang="en-US" dirty="0"/>
            <a:t> 100 Back)</a:t>
          </a:r>
        </a:p>
      </dgm:t>
    </dgm:pt>
    <dgm:pt modelId="{B34777F1-7C9A-4D21-84F0-0926C9285008}" type="parTrans" cxnId="{F294B3A0-3A7F-431A-AEAC-FE7553E22120}">
      <dgm:prSet/>
      <dgm:spPr/>
      <dgm:t>
        <a:bodyPr/>
        <a:lstStyle/>
        <a:p>
          <a:endParaRPr lang="en-US"/>
        </a:p>
      </dgm:t>
    </dgm:pt>
    <dgm:pt modelId="{A22BFED7-930A-4C35-AE39-E12F15E10D62}" type="sibTrans" cxnId="{F294B3A0-3A7F-431A-AEAC-FE7553E22120}">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3">
        <dgm:presLayoutVars>
          <dgm:bulletEnabled val="1"/>
        </dgm:presLayoutVars>
      </dgm:prSet>
      <dgm:spPr/>
    </dgm:pt>
    <dgm:pt modelId="{EDE7108B-117D-42D1-8199-8186CF5857D8}" type="pres">
      <dgm:prSet presAssocID="{0E494EFC-F2C2-4893-B4DB-D6521C1B680D}" presName="sibTrans" presStyleCnt="0"/>
      <dgm:spPr/>
    </dgm:pt>
    <dgm:pt modelId="{3BC16097-411C-4770-82C8-6ADD31B5E433}" type="pres">
      <dgm:prSet presAssocID="{45373CE2-38DF-4C75-BE25-E99694D20C4A}" presName="node" presStyleLbl="node1" presStyleIdx="1" presStyleCnt="3">
        <dgm:presLayoutVars>
          <dgm:bulletEnabled val="1"/>
        </dgm:presLayoutVars>
      </dgm:prSet>
      <dgm:spPr/>
    </dgm:pt>
    <dgm:pt modelId="{019E1A98-7BFC-47D9-9C83-C8B866E1DA25}" type="pres">
      <dgm:prSet presAssocID="{CC9CE722-05F6-4E9D-B4FC-D97A38031F9B}" presName="sibTrans" presStyleCnt="0"/>
      <dgm:spPr/>
    </dgm:pt>
    <dgm:pt modelId="{58792087-E222-432D-A3E0-92C843171883}" type="pres">
      <dgm:prSet presAssocID="{7BFB104C-C218-47E8-B54E-A75CB982F86D}" presName="node" presStyleLbl="node1" presStyleIdx="2" presStyleCnt="3">
        <dgm:presLayoutVars>
          <dgm:bulletEnabled val="1"/>
        </dgm:presLayoutVars>
      </dgm:prSet>
      <dgm:spPr/>
    </dgm:pt>
  </dgm:ptLst>
  <dgm:cxnLst>
    <dgm:cxn modelId="{5022022D-82AA-43EF-8CF3-79023080FFFD}" type="presOf" srcId="{17EBA90C-06A6-46C7-96F7-3F1D695EF3AA}" destId="{70F4B20F-3782-48EF-AE7F-FF3ECE9DE08B}"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DB382A46-19FF-4E60-84D8-A33ECD415F85}" srcId="{17EBA90C-06A6-46C7-96F7-3F1D695EF3AA}" destId="{45373CE2-38DF-4C75-BE25-E99694D20C4A}" srcOrd="1" destOrd="0" parTransId="{9315163B-127F-4C12-9E74-860D930E05E9}" sibTransId="{CC9CE722-05F6-4E9D-B4FC-D97A38031F9B}"/>
    <dgm:cxn modelId="{F294B3A0-3A7F-431A-AEAC-FE7553E22120}" srcId="{17EBA90C-06A6-46C7-96F7-3F1D695EF3AA}" destId="{7BFB104C-C218-47E8-B54E-A75CB982F86D}" srcOrd="2" destOrd="0" parTransId="{B34777F1-7C9A-4D21-84F0-0926C9285008}" sibTransId="{A22BFED7-930A-4C35-AE39-E12F15E10D62}"/>
    <dgm:cxn modelId="{693434BC-C017-413A-BF3D-993DEF2224C7}" type="presOf" srcId="{45373CE2-38DF-4C75-BE25-E99694D20C4A}" destId="{3BC16097-411C-4770-82C8-6ADD31B5E433}" srcOrd="0" destOrd="0" presId="urn:microsoft.com/office/officeart/2005/8/layout/default"/>
    <dgm:cxn modelId="{A2A8E4C0-86F7-46B7-9BD5-8E0721B088B4}" type="presOf" srcId="{7BFB104C-C218-47E8-B54E-A75CB982F86D}" destId="{58792087-E222-432D-A3E0-92C843171883}" srcOrd="0" destOrd="0" presId="urn:microsoft.com/office/officeart/2005/8/layout/default"/>
    <dgm:cxn modelId="{B8B5EEE2-963B-4996-A3C1-3E3F43C95F24}" type="presOf" srcId="{C9323B1F-37E5-4F4B-AA23-673648986179}" destId="{4D44159F-C67E-4D3E-A7E8-C06D5188990F}" srcOrd="0" destOrd="0" presId="urn:microsoft.com/office/officeart/2005/8/layout/default"/>
    <dgm:cxn modelId="{DA816A7B-CA3E-4917-99C9-2B945EF1F001}" type="presParOf" srcId="{70F4B20F-3782-48EF-AE7F-FF3ECE9DE08B}" destId="{4D44159F-C67E-4D3E-A7E8-C06D5188990F}" srcOrd="0" destOrd="0" presId="urn:microsoft.com/office/officeart/2005/8/layout/default"/>
    <dgm:cxn modelId="{F59AFC65-D188-41DC-B286-54A1ED217088}" type="presParOf" srcId="{70F4B20F-3782-48EF-AE7F-FF3ECE9DE08B}" destId="{EDE7108B-117D-42D1-8199-8186CF5857D8}" srcOrd="1" destOrd="0" presId="urn:microsoft.com/office/officeart/2005/8/layout/default"/>
    <dgm:cxn modelId="{A5631890-9D20-4CEF-BFDA-79E3E3E438FA}" type="presParOf" srcId="{70F4B20F-3782-48EF-AE7F-FF3ECE9DE08B}" destId="{3BC16097-411C-4770-82C8-6ADD31B5E433}" srcOrd="2" destOrd="0" presId="urn:microsoft.com/office/officeart/2005/8/layout/default"/>
    <dgm:cxn modelId="{C8604163-8C14-4847-87B9-900FB5132267}" type="presParOf" srcId="{70F4B20F-3782-48EF-AE7F-FF3ECE9DE08B}" destId="{019E1A98-7BFC-47D9-9C83-C8B866E1DA25}" srcOrd="3" destOrd="0" presId="urn:microsoft.com/office/officeart/2005/8/layout/default"/>
    <dgm:cxn modelId="{D6202531-13C9-4C5C-A4C1-CBFBB54EA480}" type="presParOf" srcId="{70F4B20F-3782-48EF-AE7F-FF3ECE9DE08B}" destId="{58792087-E222-432D-A3E0-92C843171883}"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b="1" dirty="0"/>
            <a:t>Kate Bradley (5th 100 Fly, 4</a:t>
          </a:r>
          <a:r>
            <a:rPr lang="en-US" b="1" baseline="30000" dirty="0"/>
            <a:t>th</a:t>
          </a:r>
          <a:r>
            <a:rPr lang="en-US" b="1" dirty="0"/>
            <a:t> 100 Back) </a:t>
          </a:r>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7F8646CD-15A6-4E85-9BDC-69C86EE44516}">
      <dgm:prSet/>
      <dgm:spPr/>
      <dgm:t>
        <a:bodyPr/>
        <a:lstStyle/>
        <a:p>
          <a:r>
            <a:rPr lang="en-US" b="1" dirty="0"/>
            <a:t>Francie Carson (2</a:t>
          </a:r>
          <a:r>
            <a:rPr lang="en-US" b="1" baseline="30000" dirty="0"/>
            <a:t>nd</a:t>
          </a:r>
          <a:r>
            <a:rPr lang="en-US" b="1" dirty="0"/>
            <a:t> 200 Free, 2</a:t>
          </a:r>
          <a:r>
            <a:rPr lang="en-US" b="1" baseline="30000" dirty="0"/>
            <a:t>nd</a:t>
          </a:r>
          <a:r>
            <a:rPr lang="en-US" b="1" dirty="0"/>
            <a:t> 100 Free)</a:t>
          </a:r>
          <a:endParaRPr lang="en-US" dirty="0"/>
        </a:p>
      </dgm:t>
    </dgm:pt>
    <dgm:pt modelId="{B10BC53C-011B-4F9B-8C13-C206CC39C58C}" type="parTrans" cxnId="{4DDD8852-22CE-4638-B640-755CD2337997}">
      <dgm:prSet/>
      <dgm:spPr/>
      <dgm:t>
        <a:bodyPr/>
        <a:lstStyle/>
        <a:p>
          <a:endParaRPr lang="en-US"/>
        </a:p>
      </dgm:t>
    </dgm:pt>
    <dgm:pt modelId="{BDAC73EB-FF54-4767-A64F-31FD973F394E}" type="sibTrans" cxnId="{4DDD8852-22CE-4638-B640-755CD2337997}">
      <dgm:prSet/>
      <dgm:spPr/>
      <dgm:t>
        <a:bodyPr/>
        <a:lstStyle/>
        <a:p>
          <a:endParaRPr lang="en-US"/>
        </a:p>
      </dgm:t>
    </dgm:pt>
    <dgm:pt modelId="{FF2D7D35-070C-40C6-89C0-47E223D69877}">
      <dgm:prSet/>
      <dgm:spPr/>
      <dgm:t>
        <a:bodyPr/>
        <a:lstStyle/>
        <a:p>
          <a:r>
            <a:rPr lang="en-US" b="1" dirty="0"/>
            <a:t>Maggie O’Shaughnessy (6</a:t>
          </a:r>
          <a:r>
            <a:rPr lang="en-US" b="1" baseline="30000" dirty="0"/>
            <a:t>th</a:t>
          </a:r>
          <a:r>
            <a:rPr lang="en-US" b="1" dirty="0"/>
            <a:t> 200 IM, 2</a:t>
          </a:r>
          <a:r>
            <a:rPr lang="en-US" b="1" baseline="30000" dirty="0"/>
            <a:t>nd</a:t>
          </a:r>
          <a:r>
            <a:rPr lang="en-US" b="1" dirty="0"/>
            <a:t> 100 Breast)</a:t>
          </a:r>
        </a:p>
      </dgm:t>
    </dgm:pt>
    <dgm:pt modelId="{B578F9E5-A5C2-4FF7-A4C9-EA9968A3443A}" type="parTrans" cxnId="{08F1D852-DA55-4062-A119-0AA467AD4714}">
      <dgm:prSet/>
      <dgm:spPr/>
      <dgm:t>
        <a:bodyPr/>
        <a:lstStyle/>
        <a:p>
          <a:endParaRPr lang="en-US"/>
        </a:p>
      </dgm:t>
    </dgm:pt>
    <dgm:pt modelId="{0EADC788-5CB6-496C-941C-F884327DCA99}" type="sibTrans" cxnId="{08F1D852-DA55-4062-A119-0AA467AD4714}">
      <dgm:prSet/>
      <dgm:spPr/>
      <dgm:t>
        <a:bodyPr/>
        <a:lstStyle/>
        <a:p>
          <a:endParaRPr lang="en-US"/>
        </a:p>
      </dgm:t>
    </dgm:pt>
    <dgm:pt modelId="{D6097F02-B343-4196-B65E-49C90D0398B4}">
      <dgm:prSet/>
      <dgm:spPr/>
      <dgm:t>
        <a:bodyPr/>
        <a:lstStyle/>
        <a:p>
          <a:r>
            <a:rPr lang="en-US" b="1" dirty="0"/>
            <a:t>Allison Brown (3</a:t>
          </a:r>
          <a:r>
            <a:rPr lang="en-US" b="1" baseline="30000" dirty="0"/>
            <a:t>rd</a:t>
          </a:r>
          <a:r>
            <a:rPr lang="en-US" b="1" dirty="0"/>
            <a:t> 200 Free, 2</a:t>
          </a:r>
          <a:r>
            <a:rPr lang="en-US" b="1" baseline="30000" dirty="0"/>
            <a:t>nd</a:t>
          </a:r>
          <a:r>
            <a:rPr lang="en-US" b="1" dirty="0"/>
            <a:t> 500 Free)</a:t>
          </a:r>
          <a:endParaRPr lang="en-US" dirty="0"/>
        </a:p>
      </dgm:t>
    </dgm:pt>
    <dgm:pt modelId="{6B2CBC5F-1944-4AD0-B297-6C9E7946523E}" type="parTrans" cxnId="{7BEA45B2-2D51-4924-BD5C-A904221EB23D}">
      <dgm:prSet/>
      <dgm:spPr/>
      <dgm:t>
        <a:bodyPr/>
        <a:lstStyle/>
        <a:p>
          <a:endParaRPr lang="en-US"/>
        </a:p>
      </dgm:t>
    </dgm:pt>
    <dgm:pt modelId="{6E7B381B-8910-4D9F-BE5F-D5BF691483B3}" type="sibTrans" cxnId="{7BEA45B2-2D51-4924-BD5C-A904221EB23D}">
      <dgm:prSet/>
      <dgm:spPr/>
      <dgm:t>
        <a:bodyPr/>
        <a:lstStyle/>
        <a:p>
          <a:endParaRPr lang="en-US"/>
        </a:p>
      </dgm:t>
    </dgm:pt>
    <dgm:pt modelId="{7B71D8CD-6C84-4104-8FEC-DDC451F1110A}">
      <dgm:prSet/>
      <dgm:spPr/>
      <dgm:t>
        <a:bodyPr/>
        <a:lstStyle/>
        <a:p>
          <a:r>
            <a:rPr lang="en-US" b="1" dirty="0"/>
            <a:t>Morgan Shaw (10</a:t>
          </a:r>
          <a:r>
            <a:rPr lang="en-US" b="1" baseline="30000" dirty="0"/>
            <a:t>th</a:t>
          </a:r>
          <a:r>
            <a:rPr lang="en-US" b="1" dirty="0"/>
            <a:t> 50 Free, 8</a:t>
          </a:r>
          <a:r>
            <a:rPr lang="en-US" b="1" baseline="30000" dirty="0"/>
            <a:t>th</a:t>
          </a:r>
          <a:r>
            <a:rPr lang="en-US" b="1" dirty="0"/>
            <a:t> 100 Fly</a:t>
          </a:r>
        </a:p>
      </dgm:t>
    </dgm:pt>
    <dgm:pt modelId="{46194F31-1EB3-42C1-986B-524E80526CE0}" type="parTrans" cxnId="{30AAE5AB-B59B-48E2-9936-9883AFD1AA48}">
      <dgm:prSet/>
      <dgm:spPr/>
      <dgm:t>
        <a:bodyPr/>
        <a:lstStyle/>
        <a:p>
          <a:endParaRPr lang="en-US"/>
        </a:p>
      </dgm:t>
    </dgm:pt>
    <dgm:pt modelId="{01E933F8-BE28-47E6-98A5-4C82B9BD206A}" type="sibTrans" cxnId="{30AAE5AB-B59B-48E2-9936-9883AFD1AA48}">
      <dgm:prSet/>
      <dgm:spPr/>
      <dgm:t>
        <a:bodyPr/>
        <a:lstStyle/>
        <a:p>
          <a:endParaRPr lang="en-US"/>
        </a:p>
      </dgm:t>
    </dgm:pt>
    <dgm:pt modelId="{E9FFF55E-07CD-4F03-BD9E-9F6D7B418F3F}">
      <dgm:prSet/>
      <dgm:spPr/>
      <dgm:t>
        <a:bodyPr/>
        <a:lstStyle/>
        <a:p>
          <a:r>
            <a:rPr lang="en-US" b="1" dirty="0"/>
            <a:t>Bridget O’Shaughnessy (4</a:t>
          </a:r>
          <a:r>
            <a:rPr lang="en-US" b="1" baseline="30000" dirty="0"/>
            <a:t>th</a:t>
          </a:r>
          <a:r>
            <a:rPr lang="en-US" b="1" dirty="0"/>
            <a:t> 200 Free, 3</a:t>
          </a:r>
          <a:r>
            <a:rPr lang="en-US" b="1" baseline="30000" dirty="0"/>
            <a:t>rd</a:t>
          </a:r>
          <a:r>
            <a:rPr lang="en-US" b="1" dirty="0"/>
            <a:t> 500 Free)</a:t>
          </a:r>
        </a:p>
      </dgm:t>
    </dgm:pt>
    <dgm:pt modelId="{6934209B-E48B-4B96-BE55-6C3221DE7CFE}" type="parTrans" cxnId="{6EBCCEC9-E6CE-4F7B-A917-10B51379AE9B}">
      <dgm:prSet/>
      <dgm:spPr/>
      <dgm:t>
        <a:bodyPr/>
        <a:lstStyle/>
        <a:p>
          <a:endParaRPr lang="en-US"/>
        </a:p>
      </dgm:t>
    </dgm:pt>
    <dgm:pt modelId="{0D68469F-3372-4602-BB6E-21493A61A968}" type="sibTrans" cxnId="{6EBCCEC9-E6CE-4F7B-A917-10B51379AE9B}">
      <dgm:prSet/>
      <dgm:spPr/>
      <dgm:t>
        <a:bodyPr/>
        <a:lstStyle/>
        <a:p>
          <a:endParaRPr lang="en-US"/>
        </a:p>
      </dgm:t>
    </dgm:pt>
    <dgm:pt modelId="{01E64C68-B896-4835-8F9F-6CF70A897439}">
      <dgm:prSet/>
      <dgm:spPr/>
      <dgm:t>
        <a:bodyPr/>
        <a:lstStyle/>
        <a:p>
          <a:r>
            <a:rPr lang="en-US" b="1" dirty="0"/>
            <a:t>GiannaMarie Conti (8</a:t>
          </a:r>
          <a:r>
            <a:rPr lang="en-US" b="1" baseline="30000" dirty="0"/>
            <a:t>th</a:t>
          </a:r>
          <a:r>
            <a:rPr lang="en-US" b="1" dirty="0"/>
            <a:t> 200 IM)</a:t>
          </a:r>
        </a:p>
      </dgm:t>
    </dgm:pt>
    <dgm:pt modelId="{B5B71CF7-2604-48C5-BBC3-220FB09F6BFC}" type="parTrans" cxnId="{EF7A0506-2A20-4BAE-B1B3-B920A7EC571D}">
      <dgm:prSet/>
      <dgm:spPr/>
      <dgm:t>
        <a:bodyPr/>
        <a:lstStyle/>
        <a:p>
          <a:endParaRPr lang="en-US"/>
        </a:p>
      </dgm:t>
    </dgm:pt>
    <dgm:pt modelId="{06FF6FEA-B2BE-4DD4-8AEF-62084D4AAE9E}" type="sibTrans" cxnId="{EF7A0506-2A20-4BAE-B1B3-B920A7EC571D}">
      <dgm:prSet/>
      <dgm:spPr/>
      <dgm:t>
        <a:bodyPr/>
        <a:lstStyle/>
        <a:p>
          <a:endParaRPr lang="en-US"/>
        </a:p>
      </dgm:t>
    </dgm:pt>
    <dgm:pt modelId="{D84664A3-41E2-4997-8D33-A26DDCD1B480}">
      <dgm:prSet/>
      <dgm:spPr/>
      <dgm:t>
        <a:bodyPr/>
        <a:lstStyle/>
        <a:p>
          <a:r>
            <a:rPr lang="en-US" b="1" dirty="0"/>
            <a:t>Finnly Jollands (7</a:t>
          </a:r>
          <a:r>
            <a:rPr lang="en-US" b="1" baseline="30000" dirty="0"/>
            <a:t>th</a:t>
          </a:r>
          <a:r>
            <a:rPr lang="en-US" b="1" dirty="0"/>
            <a:t> 50 Free, 2</a:t>
          </a:r>
          <a:r>
            <a:rPr lang="en-US" b="1" baseline="30000" dirty="0"/>
            <a:t>nd</a:t>
          </a:r>
          <a:r>
            <a:rPr lang="en-US" b="1" dirty="0"/>
            <a:t> 100 Back)</a:t>
          </a:r>
        </a:p>
      </dgm:t>
    </dgm:pt>
    <dgm:pt modelId="{4F1CCA47-E23A-46F3-964F-0E9ED5C3ED25}" type="parTrans" cxnId="{1D48CE46-9482-4EF4-A643-7A1C1AA2A1E8}">
      <dgm:prSet/>
      <dgm:spPr/>
      <dgm:t>
        <a:bodyPr/>
        <a:lstStyle/>
        <a:p>
          <a:endParaRPr lang="en-US"/>
        </a:p>
      </dgm:t>
    </dgm:pt>
    <dgm:pt modelId="{884D39EF-9375-402B-89C0-BE3653C1910A}" type="sibTrans" cxnId="{1D48CE46-9482-4EF4-A643-7A1C1AA2A1E8}">
      <dgm:prSet/>
      <dgm:spPr/>
      <dgm:t>
        <a:bodyPr/>
        <a:lstStyle/>
        <a:p>
          <a:endParaRPr lang="en-US"/>
        </a:p>
      </dgm:t>
    </dgm:pt>
    <dgm:pt modelId="{84CB2741-24FE-4844-AB1B-07EAC64E1BFB}">
      <dgm:prSet/>
      <dgm:spPr/>
      <dgm:t>
        <a:bodyPr/>
        <a:lstStyle/>
        <a:p>
          <a:r>
            <a:rPr lang="en-US" b="1" dirty="0"/>
            <a:t>Sophia Parker (12</a:t>
          </a:r>
          <a:r>
            <a:rPr lang="en-US" b="1" baseline="30000" dirty="0"/>
            <a:t>th</a:t>
          </a:r>
          <a:r>
            <a:rPr lang="en-US" b="1" dirty="0"/>
            <a:t> 200 Free, 4</a:t>
          </a:r>
          <a:r>
            <a:rPr lang="en-US" b="1" baseline="30000" dirty="0"/>
            <a:t>th</a:t>
          </a:r>
          <a:r>
            <a:rPr lang="en-US" b="1" dirty="0"/>
            <a:t> 100 Fly)</a:t>
          </a:r>
          <a:endParaRPr lang="en-US" dirty="0"/>
        </a:p>
      </dgm:t>
    </dgm:pt>
    <dgm:pt modelId="{0822F95C-8C94-4087-95E8-3433A921A59E}" type="parTrans" cxnId="{AE94D91C-AA28-40B3-AAF4-B31F09CB760F}">
      <dgm:prSet/>
      <dgm:spPr/>
      <dgm:t>
        <a:bodyPr/>
        <a:lstStyle/>
        <a:p>
          <a:endParaRPr lang="en-US"/>
        </a:p>
      </dgm:t>
    </dgm:pt>
    <dgm:pt modelId="{D05DE2B3-0BE1-4418-A98C-B79EFBFB7135}" type="sibTrans" cxnId="{AE94D91C-AA28-40B3-AAF4-B31F09CB760F}">
      <dgm:prSet/>
      <dgm:spPr/>
      <dgm:t>
        <a:bodyPr/>
        <a:lstStyle/>
        <a:p>
          <a:endParaRPr lang="en-US"/>
        </a:p>
      </dgm:t>
    </dgm:pt>
    <dgm:pt modelId="{00C5A53C-1B76-4F00-907D-AA79E069036D}">
      <dgm:prSet/>
      <dgm:spPr/>
      <dgm:t>
        <a:bodyPr/>
        <a:lstStyle/>
        <a:p>
          <a:r>
            <a:rPr lang="en-US" b="1" dirty="0" err="1"/>
            <a:t>Cosy</a:t>
          </a:r>
          <a:r>
            <a:rPr lang="en-US" b="1" dirty="0"/>
            <a:t> Gale (8</a:t>
          </a:r>
          <a:r>
            <a:rPr lang="en-US" b="1" baseline="30000" dirty="0"/>
            <a:t>th</a:t>
          </a:r>
          <a:r>
            <a:rPr lang="en-US" b="1" dirty="0"/>
            <a:t> 100 Free)</a:t>
          </a:r>
        </a:p>
      </dgm:t>
    </dgm:pt>
    <dgm:pt modelId="{3570BF19-A683-4C42-915F-19226460E025}" type="parTrans" cxnId="{CEB9E494-C319-4CC7-A800-2CB196FC386F}">
      <dgm:prSet/>
      <dgm:spPr/>
      <dgm:t>
        <a:bodyPr/>
        <a:lstStyle/>
        <a:p>
          <a:endParaRPr lang="en-US"/>
        </a:p>
      </dgm:t>
    </dgm:pt>
    <dgm:pt modelId="{7D909048-BA87-41FB-A964-7DAE7BFD9407}" type="sibTrans" cxnId="{CEB9E494-C319-4CC7-A800-2CB196FC386F}">
      <dgm:prSet/>
      <dgm:spPr/>
      <dgm:t>
        <a:bodyPr/>
        <a:lstStyle/>
        <a:p>
          <a:endParaRPr lang="en-US"/>
        </a:p>
      </dgm:t>
    </dgm:pt>
    <dgm:pt modelId="{6DD6A80F-5757-440B-B02B-172D8F654664}">
      <dgm:prSet/>
      <dgm:spPr/>
      <dgm:t>
        <a:bodyPr/>
        <a:lstStyle/>
        <a:p>
          <a:r>
            <a:rPr lang="en-US" b="1" dirty="0"/>
            <a:t>Rose Jones (7</a:t>
          </a:r>
          <a:r>
            <a:rPr lang="en-US" b="1" baseline="30000" dirty="0"/>
            <a:t>th</a:t>
          </a:r>
          <a:r>
            <a:rPr lang="en-US" b="1" dirty="0"/>
            <a:t> 100 Free, 7</a:t>
          </a:r>
          <a:r>
            <a:rPr lang="en-US" b="1" baseline="30000" dirty="0"/>
            <a:t>th</a:t>
          </a:r>
          <a:r>
            <a:rPr lang="en-US" b="1" dirty="0"/>
            <a:t> 100 Breast) </a:t>
          </a:r>
        </a:p>
      </dgm:t>
    </dgm:pt>
    <dgm:pt modelId="{D467A62F-984D-426C-B3D9-F78F60E67DE0}" type="parTrans" cxnId="{47F90ECB-8F94-41DC-ACC1-E732F614270F}">
      <dgm:prSet/>
      <dgm:spPr/>
      <dgm:t>
        <a:bodyPr/>
        <a:lstStyle/>
        <a:p>
          <a:endParaRPr lang="en-US"/>
        </a:p>
      </dgm:t>
    </dgm:pt>
    <dgm:pt modelId="{1425764A-0633-4842-8042-B38326D79FF5}" type="sibTrans" cxnId="{47F90ECB-8F94-41DC-ACC1-E732F614270F}">
      <dgm:prSet/>
      <dgm:spPr/>
      <dgm:t>
        <a:bodyPr/>
        <a:lstStyle/>
        <a:p>
          <a:endParaRPr lang="en-US"/>
        </a:p>
      </dgm:t>
    </dgm:pt>
    <dgm:pt modelId="{6A7266AB-C255-412F-BAFF-D9811351DB8C}">
      <dgm:prSet/>
      <dgm:spPr/>
      <dgm:t>
        <a:bodyPr/>
        <a:lstStyle/>
        <a:p>
          <a:r>
            <a:rPr lang="en-US" b="1" dirty="0"/>
            <a:t>Elizabeth Tilt (1</a:t>
          </a:r>
          <a:r>
            <a:rPr lang="en-US" b="1" baseline="30000" dirty="0"/>
            <a:t>st</a:t>
          </a:r>
          <a:r>
            <a:rPr lang="en-US" b="1" dirty="0"/>
            <a:t> 200 IM, 1</a:t>
          </a:r>
          <a:r>
            <a:rPr lang="en-US" b="1" baseline="30000" dirty="0"/>
            <a:t>st</a:t>
          </a:r>
          <a:r>
            <a:rPr lang="en-US" b="1" dirty="0"/>
            <a:t> 100 Fly) </a:t>
          </a:r>
          <a:endParaRPr lang="en-US" dirty="0"/>
        </a:p>
      </dgm:t>
    </dgm:pt>
    <dgm:pt modelId="{ABFE3A84-8D6E-414A-BFAA-C1DE54202A10}" type="parTrans" cxnId="{AF479A71-AEDD-42F0-89C1-D3A3B95860D2}">
      <dgm:prSet/>
      <dgm:spPr/>
      <dgm:t>
        <a:bodyPr/>
        <a:lstStyle/>
        <a:p>
          <a:endParaRPr lang="en-US"/>
        </a:p>
      </dgm:t>
    </dgm:pt>
    <dgm:pt modelId="{837DDDB6-218F-49E9-B290-5A39B7BA1AA2}" type="sibTrans" cxnId="{AF479A71-AEDD-42F0-89C1-D3A3B95860D2}">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12">
        <dgm:presLayoutVars>
          <dgm:bulletEnabled val="1"/>
        </dgm:presLayoutVars>
      </dgm:prSet>
      <dgm:spPr/>
    </dgm:pt>
    <dgm:pt modelId="{EDE7108B-117D-42D1-8199-8186CF5857D8}" type="pres">
      <dgm:prSet presAssocID="{0E494EFC-F2C2-4893-B4DB-D6521C1B680D}" presName="sibTrans" presStyleCnt="0"/>
      <dgm:spPr/>
    </dgm:pt>
    <dgm:pt modelId="{D76E8360-D0BB-4A8E-8F83-9ED0F001A74C}" type="pres">
      <dgm:prSet presAssocID="{D6097F02-B343-4196-B65E-49C90D0398B4}" presName="node" presStyleLbl="node1" presStyleIdx="1" presStyleCnt="12">
        <dgm:presLayoutVars>
          <dgm:bulletEnabled val="1"/>
        </dgm:presLayoutVars>
      </dgm:prSet>
      <dgm:spPr/>
    </dgm:pt>
    <dgm:pt modelId="{3A5C76F6-BCEA-4069-9BBC-B1511E086D99}" type="pres">
      <dgm:prSet presAssocID="{6E7B381B-8910-4D9F-BE5F-D5BF691483B3}" presName="sibTrans" presStyleCnt="0"/>
      <dgm:spPr/>
    </dgm:pt>
    <dgm:pt modelId="{9BA7274E-3C30-4AEE-8034-897BAC35EC79}" type="pres">
      <dgm:prSet presAssocID="{7F8646CD-15A6-4E85-9BDC-69C86EE44516}" presName="node" presStyleLbl="node1" presStyleIdx="2" presStyleCnt="12" custLinFactNeighborX="-1012">
        <dgm:presLayoutVars>
          <dgm:bulletEnabled val="1"/>
        </dgm:presLayoutVars>
      </dgm:prSet>
      <dgm:spPr/>
    </dgm:pt>
    <dgm:pt modelId="{A3BEBEF7-3946-4CCE-9ABB-A33FA7BCDAC4}" type="pres">
      <dgm:prSet presAssocID="{BDAC73EB-FF54-4767-A64F-31FD973F394E}" presName="sibTrans" presStyleCnt="0"/>
      <dgm:spPr/>
    </dgm:pt>
    <dgm:pt modelId="{CAF14101-59AD-49CA-8627-E554F8BAF261}" type="pres">
      <dgm:prSet presAssocID="{01E64C68-B896-4835-8F9F-6CF70A897439}" presName="node" presStyleLbl="node1" presStyleIdx="3" presStyleCnt="12">
        <dgm:presLayoutVars>
          <dgm:bulletEnabled val="1"/>
        </dgm:presLayoutVars>
      </dgm:prSet>
      <dgm:spPr/>
    </dgm:pt>
    <dgm:pt modelId="{0312DEA6-3546-4AD0-840A-E30F52131966}" type="pres">
      <dgm:prSet presAssocID="{06FF6FEA-B2BE-4DD4-8AEF-62084D4AAE9E}" presName="sibTrans" presStyleCnt="0"/>
      <dgm:spPr/>
    </dgm:pt>
    <dgm:pt modelId="{3377F6CD-379A-48FA-B3BA-3698EC670F1A}" type="pres">
      <dgm:prSet presAssocID="{00C5A53C-1B76-4F00-907D-AA79E069036D}" presName="node" presStyleLbl="node1" presStyleIdx="4" presStyleCnt="12">
        <dgm:presLayoutVars>
          <dgm:bulletEnabled val="1"/>
        </dgm:presLayoutVars>
      </dgm:prSet>
      <dgm:spPr/>
    </dgm:pt>
    <dgm:pt modelId="{48B4FEDE-2F69-4859-94C7-6BA04369F487}" type="pres">
      <dgm:prSet presAssocID="{7D909048-BA87-41FB-A964-7DAE7BFD9407}" presName="sibTrans" presStyleCnt="0"/>
      <dgm:spPr/>
    </dgm:pt>
    <dgm:pt modelId="{BBC8238F-2FF5-4799-A139-F6A09AC82C39}" type="pres">
      <dgm:prSet presAssocID="{D84664A3-41E2-4997-8D33-A26DDCD1B480}" presName="node" presStyleLbl="node1" presStyleIdx="5" presStyleCnt="12">
        <dgm:presLayoutVars>
          <dgm:bulletEnabled val="1"/>
        </dgm:presLayoutVars>
      </dgm:prSet>
      <dgm:spPr/>
    </dgm:pt>
    <dgm:pt modelId="{C145F50C-63A1-43B4-80D3-35DB0EE298AE}" type="pres">
      <dgm:prSet presAssocID="{884D39EF-9375-402B-89C0-BE3653C1910A}" presName="sibTrans" presStyleCnt="0"/>
      <dgm:spPr/>
    </dgm:pt>
    <dgm:pt modelId="{F5294B5A-ABD6-41FA-8B89-5BE04B6A9695}" type="pres">
      <dgm:prSet presAssocID="{6DD6A80F-5757-440B-B02B-172D8F654664}" presName="node" presStyleLbl="node1" presStyleIdx="6" presStyleCnt="12">
        <dgm:presLayoutVars>
          <dgm:bulletEnabled val="1"/>
        </dgm:presLayoutVars>
      </dgm:prSet>
      <dgm:spPr/>
    </dgm:pt>
    <dgm:pt modelId="{F7B8D517-6D9C-4D7E-A375-A55973817ABF}" type="pres">
      <dgm:prSet presAssocID="{1425764A-0633-4842-8042-B38326D79FF5}" presName="sibTrans" presStyleCnt="0"/>
      <dgm:spPr/>
    </dgm:pt>
    <dgm:pt modelId="{E71B0674-8977-4FC2-A218-C75523BED090}" type="pres">
      <dgm:prSet presAssocID="{E9FFF55E-07CD-4F03-BD9E-9F6D7B418F3F}" presName="node" presStyleLbl="node1" presStyleIdx="7" presStyleCnt="12">
        <dgm:presLayoutVars>
          <dgm:bulletEnabled val="1"/>
        </dgm:presLayoutVars>
      </dgm:prSet>
      <dgm:spPr/>
    </dgm:pt>
    <dgm:pt modelId="{AFB5CCA5-7C21-43AE-AABE-58D2380F475D}" type="pres">
      <dgm:prSet presAssocID="{0D68469F-3372-4602-BB6E-21493A61A968}" presName="sibTrans" presStyleCnt="0"/>
      <dgm:spPr/>
    </dgm:pt>
    <dgm:pt modelId="{8A68E487-8F01-401A-9AFA-01A3568E7404}" type="pres">
      <dgm:prSet presAssocID="{FF2D7D35-070C-40C6-89C0-47E223D69877}" presName="node" presStyleLbl="node1" presStyleIdx="8" presStyleCnt="12">
        <dgm:presLayoutVars>
          <dgm:bulletEnabled val="1"/>
        </dgm:presLayoutVars>
      </dgm:prSet>
      <dgm:spPr/>
    </dgm:pt>
    <dgm:pt modelId="{1CF1B33C-ADD6-4C20-B157-8709C5237204}" type="pres">
      <dgm:prSet presAssocID="{0EADC788-5CB6-496C-941C-F884327DCA99}" presName="sibTrans" presStyleCnt="0"/>
      <dgm:spPr/>
    </dgm:pt>
    <dgm:pt modelId="{DE304257-2732-462D-AD6D-9C88820A2453}" type="pres">
      <dgm:prSet presAssocID="{84CB2741-24FE-4844-AB1B-07EAC64E1BFB}" presName="node" presStyleLbl="node1" presStyleIdx="9" presStyleCnt="12">
        <dgm:presLayoutVars>
          <dgm:bulletEnabled val="1"/>
        </dgm:presLayoutVars>
      </dgm:prSet>
      <dgm:spPr/>
    </dgm:pt>
    <dgm:pt modelId="{44218DA0-E21B-4418-AB2C-FA05C4C53232}" type="pres">
      <dgm:prSet presAssocID="{D05DE2B3-0BE1-4418-A98C-B79EFBFB7135}" presName="sibTrans" presStyleCnt="0"/>
      <dgm:spPr/>
    </dgm:pt>
    <dgm:pt modelId="{D713C576-1ADD-4A2B-97C8-92FD6DA6E886}" type="pres">
      <dgm:prSet presAssocID="{7B71D8CD-6C84-4104-8FEC-DDC451F1110A}" presName="node" presStyleLbl="node1" presStyleIdx="10" presStyleCnt="12">
        <dgm:presLayoutVars>
          <dgm:bulletEnabled val="1"/>
        </dgm:presLayoutVars>
      </dgm:prSet>
      <dgm:spPr/>
    </dgm:pt>
    <dgm:pt modelId="{D7149057-E3E2-4F98-9D79-D1ABC22FF342}" type="pres">
      <dgm:prSet presAssocID="{01E933F8-BE28-47E6-98A5-4C82B9BD206A}" presName="sibTrans" presStyleCnt="0"/>
      <dgm:spPr/>
    </dgm:pt>
    <dgm:pt modelId="{2F9C8786-ED06-47F6-B184-E8FE015222A6}" type="pres">
      <dgm:prSet presAssocID="{6A7266AB-C255-412F-BAFF-D9811351DB8C}" presName="node" presStyleLbl="node1" presStyleIdx="11" presStyleCnt="12">
        <dgm:presLayoutVars>
          <dgm:bulletEnabled val="1"/>
        </dgm:presLayoutVars>
      </dgm:prSet>
      <dgm:spPr/>
    </dgm:pt>
  </dgm:ptLst>
  <dgm:cxnLst>
    <dgm:cxn modelId="{95AA0503-0ED2-4338-B2F1-D32E3F371D9C}" type="presOf" srcId="{FF2D7D35-070C-40C6-89C0-47E223D69877}" destId="{8A68E487-8F01-401A-9AFA-01A3568E7404}" srcOrd="0" destOrd="0" presId="urn:microsoft.com/office/officeart/2005/8/layout/default"/>
    <dgm:cxn modelId="{EF7A0506-2A20-4BAE-B1B3-B920A7EC571D}" srcId="{17EBA90C-06A6-46C7-96F7-3F1D695EF3AA}" destId="{01E64C68-B896-4835-8F9F-6CF70A897439}" srcOrd="3" destOrd="0" parTransId="{B5B71CF7-2604-48C5-BBC3-220FB09F6BFC}" sibTransId="{06FF6FEA-B2BE-4DD4-8AEF-62084D4AAE9E}"/>
    <dgm:cxn modelId="{3ABFB90E-89F2-4C7A-9E43-3BBD4278AC63}" type="presOf" srcId="{84CB2741-24FE-4844-AB1B-07EAC64E1BFB}" destId="{DE304257-2732-462D-AD6D-9C88820A2453}" srcOrd="0" destOrd="0" presId="urn:microsoft.com/office/officeart/2005/8/layout/default"/>
    <dgm:cxn modelId="{AE94D91C-AA28-40B3-AAF4-B31F09CB760F}" srcId="{17EBA90C-06A6-46C7-96F7-3F1D695EF3AA}" destId="{84CB2741-24FE-4844-AB1B-07EAC64E1BFB}" srcOrd="9" destOrd="0" parTransId="{0822F95C-8C94-4087-95E8-3433A921A59E}" sibTransId="{D05DE2B3-0BE1-4418-A98C-B79EFBFB7135}"/>
    <dgm:cxn modelId="{3CD79C5C-7E54-4508-9060-D2BB7F182710}" type="presOf" srcId="{D84664A3-41E2-4997-8D33-A26DDCD1B480}" destId="{BBC8238F-2FF5-4799-A139-F6A09AC82C39}"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1D48CE46-9482-4EF4-A643-7A1C1AA2A1E8}" srcId="{17EBA90C-06A6-46C7-96F7-3F1D695EF3AA}" destId="{D84664A3-41E2-4997-8D33-A26DDCD1B480}" srcOrd="5" destOrd="0" parTransId="{4F1CCA47-E23A-46F3-964F-0E9ED5C3ED25}" sibTransId="{884D39EF-9375-402B-89C0-BE3653C1910A}"/>
    <dgm:cxn modelId="{AF479A71-AEDD-42F0-89C1-D3A3B95860D2}" srcId="{17EBA90C-06A6-46C7-96F7-3F1D695EF3AA}" destId="{6A7266AB-C255-412F-BAFF-D9811351DB8C}" srcOrd="11" destOrd="0" parTransId="{ABFE3A84-8D6E-414A-BFAA-C1DE54202A10}" sibTransId="{837DDDB6-218F-49E9-B290-5A39B7BA1AA2}"/>
    <dgm:cxn modelId="{4DDD8852-22CE-4638-B640-755CD2337997}" srcId="{17EBA90C-06A6-46C7-96F7-3F1D695EF3AA}" destId="{7F8646CD-15A6-4E85-9BDC-69C86EE44516}" srcOrd="2" destOrd="0" parTransId="{B10BC53C-011B-4F9B-8C13-C206CC39C58C}" sibTransId="{BDAC73EB-FF54-4767-A64F-31FD973F394E}"/>
    <dgm:cxn modelId="{08F1D852-DA55-4062-A119-0AA467AD4714}" srcId="{17EBA90C-06A6-46C7-96F7-3F1D695EF3AA}" destId="{FF2D7D35-070C-40C6-89C0-47E223D69877}" srcOrd="8" destOrd="0" parTransId="{B578F9E5-A5C2-4FF7-A4C9-EA9968A3443A}" sibTransId="{0EADC788-5CB6-496C-941C-F884327DCA99}"/>
    <dgm:cxn modelId="{B265B97A-0250-4DFA-8F82-E5EF42F26E77}" type="presOf" srcId="{7B71D8CD-6C84-4104-8FEC-DDC451F1110A}" destId="{D713C576-1ADD-4A2B-97C8-92FD6DA6E886}" srcOrd="0" destOrd="0" presId="urn:microsoft.com/office/officeart/2005/8/layout/default"/>
    <dgm:cxn modelId="{873BE287-3FCD-4F1E-9E3A-C5223B4FF2C6}" type="presOf" srcId="{C9323B1F-37E5-4F4B-AA23-673648986179}" destId="{4D44159F-C67E-4D3E-A7E8-C06D5188990F}" srcOrd="0" destOrd="0" presId="urn:microsoft.com/office/officeart/2005/8/layout/default"/>
    <dgm:cxn modelId="{01E31D8E-FA56-4B97-A95C-078252EB2548}" type="presOf" srcId="{6DD6A80F-5757-440B-B02B-172D8F654664}" destId="{F5294B5A-ABD6-41FA-8B89-5BE04B6A9695}" srcOrd="0" destOrd="0" presId="urn:microsoft.com/office/officeart/2005/8/layout/default"/>
    <dgm:cxn modelId="{CEB9E494-C319-4CC7-A800-2CB196FC386F}" srcId="{17EBA90C-06A6-46C7-96F7-3F1D695EF3AA}" destId="{00C5A53C-1B76-4F00-907D-AA79E069036D}" srcOrd="4" destOrd="0" parTransId="{3570BF19-A683-4C42-915F-19226460E025}" sibTransId="{7D909048-BA87-41FB-A964-7DAE7BFD9407}"/>
    <dgm:cxn modelId="{DBB988AA-600B-4FC7-8120-86863303F0AB}" type="presOf" srcId="{E9FFF55E-07CD-4F03-BD9E-9F6D7B418F3F}" destId="{E71B0674-8977-4FC2-A218-C75523BED090}" srcOrd="0" destOrd="0" presId="urn:microsoft.com/office/officeart/2005/8/layout/default"/>
    <dgm:cxn modelId="{30AAE5AB-B59B-48E2-9936-9883AFD1AA48}" srcId="{17EBA90C-06A6-46C7-96F7-3F1D695EF3AA}" destId="{7B71D8CD-6C84-4104-8FEC-DDC451F1110A}" srcOrd="10" destOrd="0" parTransId="{46194F31-1EB3-42C1-986B-524E80526CE0}" sibTransId="{01E933F8-BE28-47E6-98A5-4C82B9BD206A}"/>
    <dgm:cxn modelId="{117513AE-4FE3-4B04-A47A-D0D050BC1AB7}" type="presOf" srcId="{17EBA90C-06A6-46C7-96F7-3F1D695EF3AA}" destId="{70F4B20F-3782-48EF-AE7F-FF3ECE9DE08B}" srcOrd="0" destOrd="0" presId="urn:microsoft.com/office/officeart/2005/8/layout/default"/>
    <dgm:cxn modelId="{7BEA45B2-2D51-4924-BD5C-A904221EB23D}" srcId="{17EBA90C-06A6-46C7-96F7-3F1D695EF3AA}" destId="{D6097F02-B343-4196-B65E-49C90D0398B4}" srcOrd="1" destOrd="0" parTransId="{6B2CBC5F-1944-4AD0-B297-6C9E7946523E}" sibTransId="{6E7B381B-8910-4D9F-BE5F-D5BF691483B3}"/>
    <dgm:cxn modelId="{479BD3BC-8970-4611-8305-1838F52C42EA}" type="presOf" srcId="{D6097F02-B343-4196-B65E-49C90D0398B4}" destId="{D76E8360-D0BB-4A8E-8F83-9ED0F001A74C}" srcOrd="0" destOrd="0" presId="urn:microsoft.com/office/officeart/2005/8/layout/default"/>
    <dgm:cxn modelId="{4E6564C3-6F34-4A8C-858F-595AD3CF2759}" type="presOf" srcId="{01E64C68-B896-4835-8F9F-6CF70A897439}" destId="{CAF14101-59AD-49CA-8627-E554F8BAF261}" srcOrd="0" destOrd="0" presId="urn:microsoft.com/office/officeart/2005/8/layout/default"/>
    <dgm:cxn modelId="{650FB9C3-0428-49B3-AA18-31750E2D4E82}" type="presOf" srcId="{00C5A53C-1B76-4F00-907D-AA79E069036D}" destId="{3377F6CD-379A-48FA-B3BA-3698EC670F1A}" srcOrd="0" destOrd="0" presId="urn:microsoft.com/office/officeart/2005/8/layout/default"/>
    <dgm:cxn modelId="{6EBCCEC9-E6CE-4F7B-A917-10B51379AE9B}" srcId="{17EBA90C-06A6-46C7-96F7-3F1D695EF3AA}" destId="{E9FFF55E-07CD-4F03-BD9E-9F6D7B418F3F}" srcOrd="7" destOrd="0" parTransId="{6934209B-E48B-4B96-BE55-6C3221DE7CFE}" sibTransId="{0D68469F-3372-4602-BB6E-21493A61A968}"/>
    <dgm:cxn modelId="{47F90ECB-8F94-41DC-ACC1-E732F614270F}" srcId="{17EBA90C-06A6-46C7-96F7-3F1D695EF3AA}" destId="{6DD6A80F-5757-440B-B02B-172D8F654664}" srcOrd="6" destOrd="0" parTransId="{D467A62F-984D-426C-B3D9-F78F60E67DE0}" sibTransId="{1425764A-0633-4842-8042-B38326D79FF5}"/>
    <dgm:cxn modelId="{E83678D4-34BE-46C4-9B5D-8AB23680CECA}" type="presOf" srcId="{7F8646CD-15A6-4E85-9BDC-69C86EE44516}" destId="{9BA7274E-3C30-4AEE-8034-897BAC35EC79}" srcOrd="0" destOrd="0" presId="urn:microsoft.com/office/officeart/2005/8/layout/default"/>
    <dgm:cxn modelId="{EA3E82F9-0BD6-40F3-B664-47DAA4F396B2}" type="presOf" srcId="{6A7266AB-C255-412F-BAFF-D9811351DB8C}" destId="{2F9C8786-ED06-47F6-B184-E8FE015222A6}" srcOrd="0" destOrd="0" presId="urn:microsoft.com/office/officeart/2005/8/layout/default"/>
    <dgm:cxn modelId="{2015B5E1-81CB-4B31-AA42-D704DF7183F6}" type="presParOf" srcId="{70F4B20F-3782-48EF-AE7F-FF3ECE9DE08B}" destId="{4D44159F-C67E-4D3E-A7E8-C06D5188990F}" srcOrd="0" destOrd="0" presId="urn:microsoft.com/office/officeart/2005/8/layout/default"/>
    <dgm:cxn modelId="{E0891990-99BE-4F3E-BAAE-697DF0564B10}" type="presParOf" srcId="{70F4B20F-3782-48EF-AE7F-FF3ECE9DE08B}" destId="{EDE7108B-117D-42D1-8199-8186CF5857D8}" srcOrd="1" destOrd="0" presId="urn:microsoft.com/office/officeart/2005/8/layout/default"/>
    <dgm:cxn modelId="{EA3ABB5E-81F6-409A-8D64-D77148BC1BB6}" type="presParOf" srcId="{70F4B20F-3782-48EF-AE7F-FF3ECE9DE08B}" destId="{D76E8360-D0BB-4A8E-8F83-9ED0F001A74C}" srcOrd="2" destOrd="0" presId="urn:microsoft.com/office/officeart/2005/8/layout/default"/>
    <dgm:cxn modelId="{B9F9EEC0-FB7E-4D85-9054-21D1835807EA}" type="presParOf" srcId="{70F4B20F-3782-48EF-AE7F-FF3ECE9DE08B}" destId="{3A5C76F6-BCEA-4069-9BBC-B1511E086D99}" srcOrd="3" destOrd="0" presId="urn:microsoft.com/office/officeart/2005/8/layout/default"/>
    <dgm:cxn modelId="{CD9348D3-A733-4183-898D-F77E45A48642}" type="presParOf" srcId="{70F4B20F-3782-48EF-AE7F-FF3ECE9DE08B}" destId="{9BA7274E-3C30-4AEE-8034-897BAC35EC79}" srcOrd="4" destOrd="0" presId="urn:microsoft.com/office/officeart/2005/8/layout/default"/>
    <dgm:cxn modelId="{73C2E9DB-0369-4060-8270-F46FE61E3101}" type="presParOf" srcId="{70F4B20F-3782-48EF-AE7F-FF3ECE9DE08B}" destId="{A3BEBEF7-3946-4CCE-9ABB-A33FA7BCDAC4}" srcOrd="5" destOrd="0" presId="urn:microsoft.com/office/officeart/2005/8/layout/default"/>
    <dgm:cxn modelId="{84052C18-EC8B-4320-9C5F-EAAD9F87ADD8}" type="presParOf" srcId="{70F4B20F-3782-48EF-AE7F-FF3ECE9DE08B}" destId="{CAF14101-59AD-49CA-8627-E554F8BAF261}" srcOrd="6" destOrd="0" presId="urn:microsoft.com/office/officeart/2005/8/layout/default"/>
    <dgm:cxn modelId="{859C0D59-27E5-475B-8FA8-774015CDA553}" type="presParOf" srcId="{70F4B20F-3782-48EF-AE7F-FF3ECE9DE08B}" destId="{0312DEA6-3546-4AD0-840A-E30F52131966}" srcOrd="7" destOrd="0" presId="urn:microsoft.com/office/officeart/2005/8/layout/default"/>
    <dgm:cxn modelId="{3D10A9D0-7151-4159-8996-62BDAE638AFD}" type="presParOf" srcId="{70F4B20F-3782-48EF-AE7F-FF3ECE9DE08B}" destId="{3377F6CD-379A-48FA-B3BA-3698EC670F1A}" srcOrd="8" destOrd="0" presId="urn:microsoft.com/office/officeart/2005/8/layout/default"/>
    <dgm:cxn modelId="{99A65709-D896-47BE-8873-FBEE3D4FC274}" type="presParOf" srcId="{70F4B20F-3782-48EF-AE7F-FF3ECE9DE08B}" destId="{48B4FEDE-2F69-4859-94C7-6BA04369F487}" srcOrd="9" destOrd="0" presId="urn:microsoft.com/office/officeart/2005/8/layout/default"/>
    <dgm:cxn modelId="{7EC27FD7-09C3-42F6-A9CC-76D00C6C8042}" type="presParOf" srcId="{70F4B20F-3782-48EF-AE7F-FF3ECE9DE08B}" destId="{BBC8238F-2FF5-4799-A139-F6A09AC82C39}" srcOrd="10" destOrd="0" presId="urn:microsoft.com/office/officeart/2005/8/layout/default"/>
    <dgm:cxn modelId="{1BC15E79-34AD-40B9-81E1-8C6611B80CD4}" type="presParOf" srcId="{70F4B20F-3782-48EF-AE7F-FF3ECE9DE08B}" destId="{C145F50C-63A1-43B4-80D3-35DB0EE298AE}" srcOrd="11" destOrd="0" presId="urn:microsoft.com/office/officeart/2005/8/layout/default"/>
    <dgm:cxn modelId="{2C2CF7E8-7117-4220-8531-9AD8645B193F}" type="presParOf" srcId="{70F4B20F-3782-48EF-AE7F-FF3ECE9DE08B}" destId="{F5294B5A-ABD6-41FA-8B89-5BE04B6A9695}" srcOrd="12" destOrd="0" presId="urn:microsoft.com/office/officeart/2005/8/layout/default"/>
    <dgm:cxn modelId="{BE3ABEE7-B8EC-4CAD-8C26-4E95694F1C59}" type="presParOf" srcId="{70F4B20F-3782-48EF-AE7F-FF3ECE9DE08B}" destId="{F7B8D517-6D9C-4D7E-A375-A55973817ABF}" srcOrd="13" destOrd="0" presId="urn:microsoft.com/office/officeart/2005/8/layout/default"/>
    <dgm:cxn modelId="{10AF06A3-F2C3-4731-ACB6-F0D8627F8E3C}" type="presParOf" srcId="{70F4B20F-3782-48EF-AE7F-FF3ECE9DE08B}" destId="{E71B0674-8977-4FC2-A218-C75523BED090}" srcOrd="14" destOrd="0" presId="urn:microsoft.com/office/officeart/2005/8/layout/default"/>
    <dgm:cxn modelId="{4D7615FE-4DD2-431C-B310-788F95062813}" type="presParOf" srcId="{70F4B20F-3782-48EF-AE7F-FF3ECE9DE08B}" destId="{AFB5CCA5-7C21-43AE-AABE-58D2380F475D}" srcOrd="15" destOrd="0" presId="urn:microsoft.com/office/officeart/2005/8/layout/default"/>
    <dgm:cxn modelId="{0F5FC65C-6B30-4B43-BCA6-52FDB3132203}" type="presParOf" srcId="{70F4B20F-3782-48EF-AE7F-FF3ECE9DE08B}" destId="{8A68E487-8F01-401A-9AFA-01A3568E7404}" srcOrd="16" destOrd="0" presId="urn:microsoft.com/office/officeart/2005/8/layout/default"/>
    <dgm:cxn modelId="{469B57AC-F975-4163-BDBC-8A6B5CD04E4A}" type="presParOf" srcId="{70F4B20F-3782-48EF-AE7F-FF3ECE9DE08B}" destId="{1CF1B33C-ADD6-4C20-B157-8709C5237204}" srcOrd="17" destOrd="0" presId="urn:microsoft.com/office/officeart/2005/8/layout/default"/>
    <dgm:cxn modelId="{0BBE7C54-D6A7-4F65-A9F5-BAF51A7C9854}" type="presParOf" srcId="{70F4B20F-3782-48EF-AE7F-FF3ECE9DE08B}" destId="{DE304257-2732-462D-AD6D-9C88820A2453}" srcOrd="18" destOrd="0" presId="urn:microsoft.com/office/officeart/2005/8/layout/default"/>
    <dgm:cxn modelId="{B2463E18-6CDE-499D-9359-CBD3342E1243}" type="presParOf" srcId="{70F4B20F-3782-48EF-AE7F-FF3ECE9DE08B}" destId="{44218DA0-E21B-4418-AB2C-FA05C4C53232}" srcOrd="19" destOrd="0" presId="urn:microsoft.com/office/officeart/2005/8/layout/default"/>
    <dgm:cxn modelId="{B48E4495-A2C8-462A-B48D-9DB3AD9BEA59}" type="presParOf" srcId="{70F4B20F-3782-48EF-AE7F-FF3ECE9DE08B}" destId="{D713C576-1ADD-4A2B-97C8-92FD6DA6E886}" srcOrd="20" destOrd="0" presId="urn:microsoft.com/office/officeart/2005/8/layout/default"/>
    <dgm:cxn modelId="{9494B2A0-2127-4712-9D55-B68609A88CB7}" type="presParOf" srcId="{70F4B20F-3782-48EF-AE7F-FF3ECE9DE08B}" destId="{D7149057-E3E2-4F98-9D79-D1ABC22FF342}" srcOrd="21" destOrd="0" presId="urn:microsoft.com/office/officeart/2005/8/layout/default"/>
    <dgm:cxn modelId="{E65D9B24-83F9-43F4-9000-D042E827AA71}" type="presParOf" srcId="{70F4B20F-3782-48EF-AE7F-FF3ECE9DE08B}" destId="{2F9C8786-ED06-47F6-B184-E8FE015222A6}"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D1B064-B645-4F4B-8C4C-F2501512C10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48FADD4-D3ED-45E2-A75F-0AA77155B389}">
      <dgm:prSet/>
      <dgm:spPr/>
      <dgm:t>
        <a:bodyPr/>
        <a:lstStyle/>
        <a:p>
          <a:pPr algn="ctr"/>
          <a:r>
            <a:rPr lang="en-US" b="1" dirty="0"/>
            <a:t>Boys 200 Medley Relay- 6</a:t>
          </a:r>
          <a:r>
            <a:rPr lang="en-US" b="1" baseline="30000" dirty="0"/>
            <a:t>th</a:t>
          </a:r>
          <a:r>
            <a:rPr lang="en-US" b="1" dirty="0"/>
            <a:t> </a:t>
          </a:r>
          <a:endParaRPr lang="en-US" dirty="0"/>
        </a:p>
      </dgm:t>
    </dgm:pt>
    <dgm:pt modelId="{C5D244A9-1A80-4B87-B4FE-F8E474E4963F}" type="parTrans" cxnId="{67EC1575-FA37-4415-ADCE-2984160C8235}">
      <dgm:prSet/>
      <dgm:spPr/>
      <dgm:t>
        <a:bodyPr/>
        <a:lstStyle/>
        <a:p>
          <a:endParaRPr lang="en-US"/>
        </a:p>
      </dgm:t>
    </dgm:pt>
    <dgm:pt modelId="{EC55633E-A952-4739-AA0B-D776EBC88703}" type="sibTrans" cxnId="{67EC1575-FA37-4415-ADCE-2984160C8235}">
      <dgm:prSet/>
      <dgm:spPr/>
      <dgm:t>
        <a:bodyPr/>
        <a:lstStyle/>
        <a:p>
          <a:endParaRPr lang="en-US"/>
        </a:p>
      </dgm:t>
    </dgm:pt>
    <dgm:pt modelId="{51D63ED1-FBF1-4526-B6BE-39B7D7821F56}">
      <dgm:prSet/>
      <dgm:spPr/>
      <dgm:t>
        <a:bodyPr/>
        <a:lstStyle/>
        <a:p>
          <a:r>
            <a:rPr lang="en-US" dirty="0"/>
            <a:t>Parker Tanke, Elliot Elmore, Adam O’Brien, Jason Franklin</a:t>
          </a:r>
        </a:p>
      </dgm:t>
    </dgm:pt>
    <dgm:pt modelId="{59D81C2C-D726-47C6-98A5-20B70DC23236}" type="parTrans" cxnId="{7872362B-461A-4EB8-A115-37269F82D22C}">
      <dgm:prSet/>
      <dgm:spPr/>
      <dgm:t>
        <a:bodyPr/>
        <a:lstStyle/>
        <a:p>
          <a:endParaRPr lang="en-US"/>
        </a:p>
      </dgm:t>
    </dgm:pt>
    <dgm:pt modelId="{E7B7C2FE-6CC1-4835-A464-90C41EC56CF9}" type="sibTrans" cxnId="{7872362B-461A-4EB8-A115-37269F82D22C}">
      <dgm:prSet/>
      <dgm:spPr/>
      <dgm:t>
        <a:bodyPr/>
        <a:lstStyle/>
        <a:p>
          <a:endParaRPr lang="en-US"/>
        </a:p>
      </dgm:t>
    </dgm:pt>
    <dgm:pt modelId="{2148C207-4E3B-4D9F-B6B1-9F4B55FD84DD}">
      <dgm:prSet/>
      <dgm:spPr/>
      <dgm:t>
        <a:bodyPr/>
        <a:lstStyle/>
        <a:p>
          <a:r>
            <a:rPr lang="en-US" b="1" dirty="0"/>
            <a:t>Girls 200 Medley Relay- 1</a:t>
          </a:r>
          <a:r>
            <a:rPr lang="en-US" b="1" baseline="30000" dirty="0"/>
            <a:t>st</a:t>
          </a:r>
          <a:r>
            <a:rPr lang="en-US" b="1" dirty="0"/>
            <a:t> </a:t>
          </a:r>
          <a:endParaRPr lang="en-US" dirty="0"/>
        </a:p>
      </dgm:t>
    </dgm:pt>
    <dgm:pt modelId="{C070776D-B98D-489C-94A7-3ADCBC15E44E}" type="parTrans" cxnId="{E8700EE6-02CA-433B-BD92-60AFE1C860BA}">
      <dgm:prSet/>
      <dgm:spPr/>
      <dgm:t>
        <a:bodyPr/>
        <a:lstStyle/>
        <a:p>
          <a:endParaRPr lang="en-US"/>
        </a:p>
      </dgm:t>
    </dgm:pt>
    <dgm:pt modelId="{9806E29E-5574-42B1-82F1-EE0D967BE9C5}" type="sibTrans" cxnId="{E8700EE6-02CA-433B-BD92-60AFE1C860BA}">
      <dgm:prSet/>
      <dgm:spPr/>
      <dgm:t>
        <a:bodyPr/>
        <a:lstStyle/>
        <a:p>
          <a:endParaRPr lang="en-US"/>
        </a:p>
      </dgm:t>
    </dgm:pt>
    <dgm:pt modelId="{EA7D087B-99F8-4269-BDCB-839DD832EBDA}">
      <dgm:prSet/>
      <dgm:spPr/>
      <dgm:t>
        <a:bodyPr/>
        <a:lstStyle/>
        <a:p>
          <a:r>
            <a:rPr lang="en-US" dirty="0"/>
            <a:t>Elizabeth Tilt, Maggie O’Shaughnessy, Sophia Parker, Francie Carson</a:t>
          </a:r>
        </a:p>
      </dgm:t>
    </dgm:pt>
    <dgm:pt modelId="{C1F3C029-C304-4F23-93D1-6221BA77C92B}" type="parTrans" cxnId="{81F9E416-3D10-4F9D-91B7-9F65AE072E0A}">
      <dgm:prSet/>
      <dgm:spPr/>
      <dgm:t>
        <a:bodyPr/>
        <a:lstStyle/>
        <a:p>
          <a:endParaRPr lang="en-US"/>
        </a:p>
      </dgm:t>
    </dgm:pt>
    <dgm:pt modelId="{8A72D74A-CC0B-4CA6-B0BE-EB107C9454CF}" type="sibTrans" cxnId="{81F9E416-3D10-4F9D-91B7-9F65AE072E0A}">
      <dgm:prSet/>
      <dgm:spPr/>
      <dgm:t>
        <a:bodyPr/>
        <a:lstStyle/>
        <a:p>
          <a:endParaRPr lang="en-US"/>
        </a:p>
      </dgm:t>
    </dgm:pt>
    <dgm:pt modelId="{4892EA93-DAEA-49BA-8A44-F392AC319B92}">
      <dgm:prSet/>
      <dgm:spPr/>
      <dgm:t>
        <a:bodyPr/>
        <a:lstStyle/>
        <a:p>
          <a:r>
            <a:rPr lang="en-US" b="1"/>
            <a:t>Girls 200 Freestyle Relay- 1</a:t>
          </a:r>
          <a:r>
            <a:rPr lang="en-US" b="1" baseline="30000"/>
            <a:t>st</a:t>
          </a:r>
          <a:r>
            <a:rPr lang="en-US" b="1"/>
            <a:t> </a:t>
          </a:r>
          <a:endParaRPr lang="en-US"/>
        </a:p>
      </dgm:t>
    </dgm:pt>
    <dgm:pt modelId="{41EFD6C7-FEF5-4C7B-A1C8-18F886E8BE2D}" type="parTrans" cxnId="{580D58FA-6910-45B7-B16B-98DA6926A3CF}">
      <dgm:prSet/>
      <dgm:spPr/>
      <dgm:t>
        <a:bodyPr/>
        <a:lstStyle/>
        <a:p>
          <a:endParaRPr lang="en-US"/>
        </a:p>
      </dgm:t>
    </dgm:pt>
    <dgm:pt modelId="{A762F15D-70FB-4C14-8941-93579FC82CCE}" type="sibTrans" cxnId="{580D58FA-6910-45B7-B16B-98DA6926A3CF}">
      <dgm:prSet/>
      <dgm:spPr/>
      <dgm:t>
        <a:bodyPr/>
        <a:lstStyle/>
        <a:p>
          <a:endParaRPr lang="en-US"/>
        </a:p>
      </dgm:t>
    </dgm:pt>
    <dgm:pt modelId="{10DE77A0-9BD9-4C13-BC85-F753174A0E2D}">
      <dgm:prSet/>
      <dgm:spPr/>
      <dgm:t>
        <a:bodyPr/>
        <a:lstStyle/>
        <a:p>
          <a:r>
            <a:rPr lang="en-US" dirty="0"/>
            <a:t>Kate Bradley, Finnly Jollands, Sophia Parker, Allison Brown</a:t>
          </a:r>
        </a:p>
      </dgm:t>
    </dgm:pt>
    <dgm:pt modelId="{777B0E4C-AD76-4A94-9838-A41AF938B1B8}" type="parTrans" cxnId="{DD803500-9CAF-44F6-B7A4-243E6BDF8F44}">
      <dgm:prSet/>
      <dgm:spPr/>
      <dgm:t>
        <a:bodyPr/>
        <a:lstStyle/>
        <a:p>
          <a:endParaRPr lang="en-US"/>
        </a:p>
      </dgm:t>
    </dgm:pt>
    <dgm:pt modelId="{912568BC-EA6E-43CB-8F1F-FE1098BA0C6B}" type="sibTrans" cxnId="{DD803500-9CAF-44F6-B7A4-243E6BDF8F44}">
      <dgm:prSet/>
      <dgm:spPr/>
      <dgm:t>
        <a:bodyPr/>
        <a:lstStyle/>
        <a:p>
          <a:endParaRPr lang="en-US"/>
        </a:p>
      </dgm:t>
    </dgm:pt>
    <dgm:pt modelId="{16BF0BDF-8D89-4FE6-8B0D-BF4D63DCB04A}">
      <dgm:prSet/>
      <dgm:spPr/>
      <dgm:t>
        <a:bodyPr/>
        <a:lstStyle/>
        <a:p>
          <a:r>
            <a:rPr lang="en-US" b="1" dirty="0"/>
            <a:t>Girls 400 Freestyle Relay- 1st </a:t>
          </a:r>
          <a:endParaRPr lang="en-US" dirty="0"/>
        </a:p>
      </dgm:t>
    </dgm:pt>
    <dgm:pt modelId="{D2A48626-4E30-4C49-9431-8AEDE2DE618B}" type="parTrans" cxnId="{AEC0F6A3-4811-4F38-B5D1-29CD1167B435}">
      <dgm:prSet/>
      <dgm:spPr/>
      <dgm:t>
        <a:bodyPr/>
        <a:lstStyle/>
        <a:p>
          <a:endParaRPr lang="en-US"/>
        </a:p>
      </dgm:t>
    </dgm:pt>
    <dgm:pt modelId="{E65073C3-4CB7-4BFD-8087-B1A97B451D86}" type="sibTrans" cxnId="{AEC0F6A3-4811-4F38-B5D1-29CD1167B435}">
      <dgm:prSet/>
      <dgm:spPr/>
      <dgm:t>
        <a:bodyPr/>
        <a:lstStyle/>
        <a:p>
          <a:endParaRPr lang="en-US"/>
        </a:p>
      </dgm:t>
    </dgm:pt>
    <dgm:pt modelId="{12B2B243-9CD8-447D-9351-4EEC61AFF078}">
      <dgm:prSet/>
      <dgm:spPr/>
      <dgm:t>
        <a:bodyPr/>
        <a:lstStyle/>
        <a:p>
          <a:r>
            <a:rPr lang="en-US" dirty="0"/>
            <a:t>Allison Brown, Bridget O’Shaughnessy, Francie Carson, Elizabeth Tilt</a:t>
          </a:r>
        </a:p>
      </dgm:t>
    </dgm:pt>
    <dgm:pt modelId="{B3251407-1204-4CF6-A8D6-09819C8A16A3}" type="parTrans" cxnId="{50091E15-40C2-48E4-8E56-77F179E2FBCA}">
      <dgm:prSet/>
      <dgm:spPr/>
      <dgm:t>
        <a:bodyPr/>
        <a:lstStyle/>
        <a:p>
          <a:endParaRPr lang="en-US"/>
        </a:p>
      </dgm:t>
    </dgm:pt>
    <dgm:pt modelId="{6EEA6A68-1914-4D9F-95AF-4BEF88C662E1}" type="sibTrans" cxnId="{50091E15-40C2-48E4-8E56-77F179E2FBCA}">
      <dgm:prSet/>
      <dgm:spPr/>
      <dgm:t>
        <a:bodyPr/>
        <a:lstStyle/>
        <a:p>
          <a:endParaRPr lang="en-US"/>
        </a:p>
      </dgm:t>
    </dgm:pt>
    <dgm:pt modelId="{87DC9F86-B180-4284-A3CE-911F619DC976}">
      <dgm:prSet/>
      <dgm:spPr/>
      <dgm:t>
        <a:bodyPr/>
        <a:lstStyle/>
        <a:p>
          <a:r>
            <a:rPr lang="en-US" b="1" dirty="0"/>
            <a:t>Boys 400 Freestyle Relay- 9th</a:t>
          </a:r>
          <a:r>
            <a:rPr lang="en-US" b="1" baseline="30000" dirty="0"/>
            <a:t>th</a:t>
          </a:r>
          <a:endParaRPr lang="en-US" b="1" dirty="0"/>
        </a:p>
      </dgm:t>
    </dgm:pt>
    <dgm:pt modelId="{AD933B0A-4911-4F83-B700-FFEBD9A42ED0}" type="parTrans" cxnId="{831E4364-97C8-464F-B4B7-1F7C3D83C0E3}">
      <dgm:prSet/>
      <dgm:spPr/>
      <dgm:t>
        <a:bodyPr/>
        <a:lstStyle/>
        <a:p>
          <a:endParaRPr lang="en-US"/>
        </a:p>
      </dgm:t>
    </dgm:pt>
    <dgm:pt modelId="{3C8EBF9F-B7A5-490C-A2B9-EC250AA3E283}" type="sibTrans" cxnId="{831E4364-97C8-464F-B4B7-1F7C3D83C0E3}">
      <dgm:prSet/>
      <dgm:spPr/>
      <dgm:t>
        <a:bodyPr/>
        <a:lstStyle/>
        <a:p>
          <a:endParaRPr lang="en-US"/>
        </a:p>
      </dgm:t>
    </dgm:pt>
    <dgm:pt modelId="{EABD36E1-D190-4F7A-A103-30B3F275829F}">
      <dgm:prSet/>
      <dgm:spPr/>
      <dgm:t>
        <a:bodyPr/>
        <a:lstStyle/>
        <a:p>
          <a:r>
            <a:rPr lang="en-US" dirty="0"/>
            <a:t>Parker Tanke, Aiden O’Brien, Elliot Elmore, Adam O’Brien</a:t>
          </a:r>
        </a:p>
      </dgm:t>
    </dgm:pt>
    <dgm:pt modelId="{E1F82D9A-3F54-49DD-BEFE-33F3B6666189}" type="parTrans" cxnId="{B497DD7A-D771-4B40-A356-8B48D57CF20C}">
      <dgm:prSet/>
      <dgm:spPr/>
      <dgm:t>
        <a:bodyPr/>
        <a:lstStyle/>
        <a:p>
          <a:endParaRPr lang="en-US"/>
        </a:p>
      </dgm:t>
    </dgm:pt>
    <dgm:pt modelId="{64CDBA19-8115-4116-A035-2DF3BFF157EB}" type="sibTrans" cxnId="{B497DD7A-D771-4B40-A356-8B48D57CF20C}">
      <dgm:prSet/>
      <dgm:spPr/>
      <dgm:t>
        <a:bodyPr/>
        <a:lstStyle/>
        <a:p>
          <a:endParaRPr lang="en-US"/>
        </a:p>
      </dgm:t>
    </dgm:pt>
    <dgm:pt modelId="{414D3A17-F7D0-4FFF-8C12-9D97DC4E50A7}" type="pres">
      <dgm:prSet presAssocID="{F8D1B064-B645-4F4B-8C4C-F2501512C105}" presName="Name0" presStyleCnt="0">
        <dgm:presLayoutVars>
          <dgm:dir/>
          <dgm:animLvl val="lvl"/>
          <dgm:resizeHandles val="exact"/>
        </dgm:presLayoutVars>
      </dgm:prSet>
      <dgm:spPr/>
    </dgm:pt>
    <dgm:pt modelId="{941C1760-CA5E-48D3-9D1D-84BAA07F3B41}" type="pres">
      <dgm:prSet presAssocID="{248FADD4-D3ED-45E2-A75F-0AA77155B389}" presName="linNode" presStyleCnt="0"/>
      <dgm:spPr/>
    </dgm:pt>
    <dgm:pt modelId="{AFA5824E-FA8F-4362-913D-3F7F88711607}" type="pres">
      <dgm:prSet presAssocID="{248FADD4-D3ED-45E2-A75F-0AA77155B389}" presName="parentText" presStyleLbl="node1" presStyleIdx="0" presStyleCnt="5">
        <dgm:presLayoutVars>
          <dgm:chMax val="1"/>
          <dgm:bulletEnabled val="1"/>
        </dgm:presLayoutVars>
      </dgm:prSet>
      <dgm:spPr/>
    </dgm:pt>
    <dgm:pt modelId="{E0CBCC15-9D62-49AD-92DB-33DADE3BBB8F}" type="pres">
      <dgm:prSet presAssocID="{248FADD4-D3ED-45E2-A75F-0AA77155B389}" presName="descendantText" presStyleLbl="alignAccFollowNode1" presStyleIdx="0" presStyleCnt="5">
        <dgm:presLayoutVars>
          <dgm:bulletEnabled val="1"/>
        </dgm:presLayoutVars>
      </dgm:prSet>
      <dgm:spPr/>
    </dgm:pt>
    <dgm:pt modelId="{963E7D48-30A0-431A-9A99-1F46E775A920}" type="pres">
      <dgm:prSet presAssocID="{EC55633E-A952-4739-AA0B-D776EBC88703}" presName="sp" presStyleCnt="0"/>
      <dgm:spPr/>
    </dgm:pt>
    <dgm:pt modelId="{F6CEDC5A-A989-4697-8F73-A32C9D6BAB75}" type="pres">
      <dgm:prSet presAssocID="{87DC9F86-B180-4284-A3CE-911F619DC976}" presName="linNode" presStyleCnt="0"/>
      <dgm:spPr/>
    </dgm:pt>
    <dgm:pt modelId="{1D9F245D-FC29-4337-A3A2-2AE205EE0B47}" type="pres">
      <dgm:prSet presAssocID="{87DC9F86-B180-4284-A3CE-911F619DC976}" presName="parentText" presStyleLbl="node1" presStyleIdx="1" presStyleCnt="5" custLinFactNeighborX="-2375" custLinFactNeighborY="2500">
        <dgm:presLayoutVars>
          <dgm:chMax val="1"/>
          <dgm:bulletEnabled val="1"/>
        </dgm:presLayoutVars>
      </dgm:prSet>
      <dgm:spPr/>
    </dgm:pt>
    <dgm:pt modelId="{4671D2C5-510F-4D17-BA75-3D9DCE25E964}" type="pres">
      <dgm:prSet presAssocID="{87DC9F86-B180-4284-A3CE-911F619DC976}" presName="descendantText" presStyleLbl="alignAccFollowNode1" presStyleIdx="1" presStyleCnt="5">
        <dgm:presLayoutVars>
          <dgm:bulletEnabled val="1"/>
        </dgm:presLayoutVars>
      </dgm:prSet>
      <dgm:spPr/>
    </dgm:pt>
    <dgm:pt modelId="{5C8DFC01-A709-4567-BB7F-FC0E3B24D14B}" type="pres">
      <dgm:prSet presAssocID="{3C8EBF9F-B7A5-490C-A2B9-EC250AA3E283}" presName="sp" presStyleCnt="0"/>
      <dgm:spPr/>
    </dgm:pt>
    <dgm:pt modelId="{BC04CA5E-E319-403D-930F-26FA7565DCD1}" type="pres">
      <dgm:prSet presAssocID="{2148C207-4E3B-4D9F-B6B1-9F4B55FD84DD}" presName="linNode" presStyleCnt="0"/>
      <dgm:spPr/>
    </dgm:pt>
    <dgm:pt modelId="{3C47EAC9-DC2D-44FD-8BD9-5F2196ED5F0D}" type="pres">
      <dgm:prSet presAssocID="{2148C207-4E3B-4D9F-B6B1-9F4B55FD84DD}" presName="parentText" presStyleLbl="node1" presStyleIdx="2" presStyleCnt="5">
        <dgm:presLayoutVars>
          <dgm:chMax val="1"/>
          <dgm:bulletEnabled val="1"/>
        </dgm:presLayoutVars>
      </dgm:prSet>
      <dgm:spPr/>
    </dgm:pt>
    <dgm:pt modelId="{A0AE6F5D-94B6-4E58-BD9A-CBAA6569D6A4}" type="pres">
      <dgm:prSet presAssocID="{2148C207-4E3B-4D9F-B6B1-9F4B55FD84DD}" presName="descendantText" presStyleLbl="alignAccFollowNode1" presStyleIdx="2" presStyleCnt="5">
        <dgm:presLayoutVars>
          <dgm:bulletEnabled val="1"/>
        </dgm:presLayoutVars>
      </dgm:prSet>
      <dgm:spPr/>
    </dgm:pt>
    <dgm:pt modelId="{1CC651DB-8424-4F2C-AC05-343C6E305C12}" type="pres">
      <dgm:prSet presAssocID="{9806E29E-5574-42B1-82F1-EE0D967BE9C5}" presName="sp" presStyleCnt="0"/>
      <dgm:spPr/>
    </dgm:pt>
    <dgm:pt modelId="{84EBE9FB-CDEF-4589-A41C-23207E1C0BB7}" type="pres">
      <dgm:prSet presAssocID="{4892EA93-DAEA-49BA-8A44-F392AC319B92}" presName="linNode" presStyleCnt="0"/>
      <dgm:spPr/>
    </dgm:pt>
    <dgm:pt modelId="{B3826666-1699-4030-8091-A74779091855}" type="pres">
      <dgm:prSet presAssocID="{4892EA93-DAEA-49BA-8A44-F392AC319B92}" presName="parentText" presStyleLbl="node1" presStyleIdx="3" presStyleCnt="5">
        <dgm:presLayoutVars>
          <dgm:chMax val="1"/>
          <dgm:bulletEnabled val="1"/>
        </dgm:presLayoutVars>
      </dgm:prSet>
      <dgm:spPr/>
    </dgm:pt>
    <dgm:pt modelId="{9A426FA9-35FD-4300-BEEE-E480D6182C4F}" type="pres">
      <dgm:prSet presAssocID="{4892EA93-DAEA-49BA-8A44-F392AC319B92}" presName="descendantText" presStyleLbl="alignAccFollowNode1" presStyleIdx="3" presStyleCnt="5">
        <dgm:presLayoutVars>
          <dgm:bulletEnabled val="1"/>
        </dgm:presLayoutVars>
      </dgm:prSet>
      <dgm:spPr/>
    </dgm:pt>
    <dgm:pt modelId="{395227DF-633C-41A7-8303-0D2FD8D5FA21}" type="pres">
      <dgm:prSet presAssocID="{A762F15D-70FB-4C14-8941-93579FC82CCE}" presName="sp" presStyleCnt="0"/>
      <dgm:spPr/>
    </dgm:pt>
    <dgm:pt modelId="{08BAB81E-E690-46F2-9162-2E17A9186C83}" type="pres">
      <dgm:prSet presAssocID="{16BF0BDF-8D89-4FE6-8B0D-BF4D63DCB04A}" presName="linNode" presStyleCnt="0"/>
      <dgm:spPr/>
    </dgm:pt>
    <dgm:pt modelId="{426968CB-F79E-4218-99E4-E60D883AA0B5}" type="pres">
      <dgm:prSet presAssocID="{16BF0BDF-8D89-4FE6-8B0D-BF4D63DCB04A}" presName="parentText" presStyleLbl="node1" presStyleIdx="4" presStyleCnt="5">
        <dgm:presLayoutVars>
          <dgm:chMax val="1"/>
          <dgm:bulletEnabled val="1"/>
        </dgm:presLayoutVars>
      </dgm:prSet>
      <dgm:spPr/>
    </dgm:pt>
    <dgm:pt modelId="{D8D6178E-F53C-4695-BDFC-3649B0E013ED}" type="pres">
      <dgm:prSet presAssocID="{16BF0BDF-8D89-4FE6-8B0D-BF4D63DCB04A}" presName="descendantText" presStyleLbl="alignAccFollowNode1" presStyleIdx="4" presStyleCnt="5">
        <dgm:presLayoutVars>
          <dgm:bulletEnabled val="1"/>
        </dgm:presLayoutVars>
      </dgm:prSet>
      <dgm:spPr/>
    </dgm:pt>
  </dgm:ptLst>
  <dgm:cxnLst>
    <dgm:cxn modelId="{DD803500-9CAF-44F6-B7A4-243E6BDF8F44}" srcId="{4892EA93-DAEA-49BA-8A44-F392AC319B92}" destId="{10DE77A0-9BD9-4C13-BC85-F753174A0E2D}" srcOrd="0" destOrd="0" parTransId="{777B0E4C-AD76-4A94-9838-A41AF938B1B8}" sibTransId="{912568BC-EA6E-43CB-8F1F-FE1098BA0C6B}"/>
    <dgm:cxn modelId="{50091E15-40C2-48E4-8E56-77F179E2FBCA}" srcId="{16BF0BDF-8D89-4FE6-8B0D-BF4D63DCB04A}" destId="{12B2B243-9CD8-447D-9351-4EEC61AFF078}" srcOrd="0" destOrd="0" parTransId="{B3251407-1204-4CF6-A8D6-09819C8A16A3}" sibTransId="{6EEA6A68-1914-4D9F-95AF-4BEF88C662E1}"/>
    <dgm:cxn modelId="{81F9E416-3D10-4F9D-91B7-9F65AE072E0A}" srcId="{2148C207-4E3B-4D9F-B6B1-9F4B55FD84DD}" destId="{EA7D087B-99F8-4269-BDCB-839DD832EBDA}" srcOrd="0" destOrd="0" parTransId="{C1F3C029-C304-4F23-93D1-6221BA77C92B}" sibTransId="{8A72D74A-CC0B-4CA6-B0BE-EB107C9454CF}"/>
    <dgm:cxn modelId="{F6307E27-4FF8-45AF-ABA4-2A0DAB36D3E8}" type="presOf" srcId="{51D63ED1-FBF1-4526-B6BE-39B7D7821F56}" destId="{E0CBCC15-9D62-49AD-92DB-33DADE3BBB8F}" srcOrd="0" destOrd="0" presId="urn:microsoft.com/office/officeart/2005/8/layout/vList5"/>
    <dgm:cxn modelId="{E569A529-6989-41EE-951F-385E92A78323}" type="presOf" srcId="{12B2B243-9CD8-447D-9351-4EEC61AFF078}" destId="{D8D6178E-F53C-4695-BDFC-3649B0E013ED}" srcOrd="0" destOrd="0" presId="urn:microsoft.com/office/officeart/2005/8/layout/vList5"/>
    <dgm:cxn modelId="{7872362B-461A-4EB8-A115-37269F82D22C}" srcId="{248FADD4-D3ED-45E2-A75F-0AA77155B389}" destId="{51D63ED1-FBF1-4526-B6BE-39B7D7821F56}" srcOrd="0" destOrd="0" parTransId="{59D81C2C-D726-47C6-98A5-20B70DC23236}" sibTransId="{E7B7C2FE-6CC1-4835-A464-90C41EC56CF9}"/>
    <dgm:cxn modelId="{3F8B113B-93C8-48D4-A281-F56F33B6F37D}" type="presOf" srcId="{10DE77A0-9BD9-4C13-BC85-F753174A0E2D}" destId="{9A426FA9-35FD-4300-BEEE-E480D6182C4F}" srcOrd="0" destOrd="0" presId="urn:microsoft.com/office/officeart/2005/8/layout/vList5"/>
    <dgm:cxn modelId="{831E4364-97C8-464F-B4B7-1F7C3D83C0E3}" srcId="{F8D1B064-B645-4F4B-8C4C-F2501512C105}" destId="{87DC9F86-B180-4284-A3CE-911F619DC976}" srcOrd="1" destOrd="0" parTransId="{AD933B0A-4911-4F83-B700-FFEBD9A42ED0}" sibTransId="{3C8EBF9F-B7A5-490C-A2B9-EC250AA3E283}"/>
    <dgm:cxn modelId="{28941167-F30E-4975-B7E7-CD792051804D}" type="presOf" srcId="{16BF0BDF-8D89-4FE6-8B0D-BF4D63DCB04A}" destId="{426968CB-F79E-4218-99E4-E60D883AA0B5}" srcOrd="0" destOrd="0" presId="urn:microsoft.com/office/officeart/2005/8/layout/vList5"/>
    <dgm:cxn modelId="{67EC1575-FA37-4415-ADCE-2984160C8235}" srcId="{F8D1B064-B645-4F4B-8C4C-F2501512C105}" destId="{248FADD4-D3ED-45E2-A75F-0AA77155B389}" srcOrd="0" destOrd="0" parTransId="{C5D244A9-1A80-4B87-B4FE-F8E474E4963F}" sibTransId="{EC55633E-A952-4739-AA0B-D776EBC88703}"/>
    <dgm:cxn modelId="{B497DD7A-D771-4B40-A356-8B48D57CF20C}" srcId="{87DC9F86-B180-4284-A3CE-911F619DC976}" destId="{EABD36E1-D190-4F7A-A103-30B3F275829F}" srcOrd="0" destOrd="0" parTransId="{E1F82D9A-3F54-49DD-BEFE-33F3B6666189}" sibTransId="{64CDBA19-8115-4116-A035-2DF3BFF157EB}"/>
    <dgm:cxn modelId="{2937B793-B776-421C-A450-34C95E971875}" type="presOf" srcId="{4892EA93-DAEA-49BA-8A44-F392AC319B92}" destId="{B3826666-1699-4030-8091-A74779091855}" srcOrd="0" destOrd="0" presId="urn:microsoft.com/office/officeart/2005/8/layout/vList5"/>
    <dgm:cxn modelId="{AEC0F6A3-4811-4F38-B5D1-29CD1167B435}" srcId="{F8D1B064-B645-4F4B-8C4C-F2501512C105}" destId="{16BF0BDF-8D89-4FE6-8B0D-BF4D63DCB04A}" srcOrd="4" destOrd="0" parTransId="{D2A48626-4E30-4C49-9431-8AEDE2DE618B}" sibTransId="{E65073C3-4CB7-4BFD-8087-B1A97B451D86}"/>
    <dgm:cxn modelId="{BF04CDAC-FA96-4D22-91C8-288CDB7EAFF0}" type="presOf" srcId="{F8D1B064-B645-4F4B-8C4C-F2501512C105}" destId="{414D3A17-F7D0-4FFF-8C12-9D97DC4E50A7}" srcOrd="0" destOrd="0" presId="urn:microsoft.com/office/officeart/2005/8/layout/vList5"/>
    <dgm:cxn modelId="{5DDF31C1-CB0B-4EF5-9D11-D665EA19BBD6}" type="presOf" srcId="{87DC9F86-B180-4284-A3CE-911F619DC976}" destId="{1D9F245D-FC29-4337-A3A2-2AE205EE0B47}" srcOrd="0" destOrd="0" presId="urn:microsoft.com/office/officeart/2005/8/layout/vList5"/>
    <dgm:cxn modelId="{7BD983C2-53C0-4E3D-9A8D-A1982D4FF01D}" type="presOf" srcId="{2148C207-4E3B-4D9F-B6B1-9F4B55FD84DD}" destId="{3C47EAC9-DC2D-44FD-8BD9-5F2196ED5F0D}" srcOrd="0" destOrd="0" presId="urn:microsoft.com/office/officeart/2005/8/layout/vList5"/>
    <dgm:cxn modelId="{2422AFD7-5256-43CA-970E-A907FC5BABE6}" type="presOf" srcId="{248FADD4-D3ED-45E2-A75F-0AA77155B389}" destId="{AFA5824E-FA8F-4362-913D-3F7F88711607}" srcOrd="0" destOrd="0" presId="urn:microsoft.com/office/officeart/2005/8/layout/vList5"/>
    <dgm:cxn modelId="{3EE643DA-7AFA-41BB-8E95-B60793A2F750}" type="presOf" srcId="{EA7D087B-99F8-4269-BDCB-839DD832EBDA}" destId="{A0AE6F5D-94B6-4E58-BD9A-CBAA6569D6A4}" srcOrd="0" destOrd="0" presId="urn:microsoft.com/office/officeart/2005/8/layout/vList5"/>
    <dgm:cxn modelId="{E8700EE6-02CA-433B-BD92-60AFE1C860BA}" srcId="{F8D1B064-B645-4F4B-8C4C-F2501512C105}" destId="{2148C207-4E3B-4D9F-B6B1-9F4B55FD84DD}" srcOrd="2" destOrd="0" parTransId="{C070776D-B98D-489C-94A7-3ADCBC15E44E}" sibTransId="{9806E29E-5574-42B1-82F1-EE0D967BE9C5}"/>
    <dgm:cxn modelId="{9DD5B8E7-A433-49E2-9BD8-CFB33DB9848E}" type="presOf" srcId="{EABD36E1-D190-4F7A-A103-30B3F275829F}" destId="{4671D2C5-510F-4D17-BA75-3D9DCE25E964}" srcOrd="0" destOrd="0" presId="urn:microsoft.com/office/officeart/2005/8/layout/vList5"/>
    <dgm:cxn modelId="{580D58FA-6910-45B7-B16B-98DA6926A3CF}" srcId="{F8D1B064-B645-4F4B-8C4C-F2501512C105}" destId="{4892EA93-DAEA-49BA-8A44-F392AC319B92}" srcOrd="3" destOrd="0" parTransId="{41EFD6C7-FEF5-4C7B-A1C8-18F886E8BE2D}" sibTransId="{A762F15D-70FB-4C14-8941-93579FC82CCE}"/>
    <dgm:cxn modelId="{24428DD6-244D-4513-8A5E-E2F2E3F2AECD}" type="presParOf" srcId="{414D3A17-F7D0-4FFF-8C12-9D97DC4E50A7}" destId="{941C1760-CA5E-48D3-9D1D-84BAA07F3B41}" srcOrd="0" destOrd="0" presId="urn:microsoft.com/office/officeart/2005/8/layout/vList5"/>
    <dgm:cxn modelId="{98D84A8C-BC8F-4851-A4D3-5160193F81E6}" type="presParOf" srcId="{941C1760-CA5E-48D3-9D1D-84BAA07F3B41}" destId="{AFA5824E-FA8F-4362-913D-3F7F88711607}" srcOrd="0" destOrd="0" presId="urn:microsoft.com/office/officeart/2005/8/layout/vList5"/>
    <dgm:cxn modelId="{86F5D88F-329F-4B6F-A848-3411BDEEDD18}" type="presParOf" srcId="{941C1760-CA5E-48D3-9D1D-84BAA07F3B41}" destId="{E0CBCC15-9D62-49AD-92DB-33DADE3BBB8F}" srcOrd="1" destOrd="0" presId="urn:microsoft.com/office/officeart/2005/8/layout/vList5"/>
    <dgm:cxn modelId="{4B66FB87-16C9-4659-B06F-D31F351D9C48}" type="presParOf" srcId="{414D3A17-F7D0-4FFF-8C12-9D97DC4E50A7}" destId="{963E7D48-30A0-431A-9A99-1F46E775A920}" srcOrd="1" destOrd="0" presId="urn:microsoft.com/office/officeart/2005/8/layout/vList5"/>
    <dgm:cxn modelId="{282DA846-1D24-4EE5-AD9B-000CF659DBD8}" type="presParOf" srcId="{414D3A17-F7D0-4FFF-8C12-9D97DC4E50A7}" destId="{F6CEDC5A-A989-4697-8F73-A32C9D6BAB75}" srcOrd="2" destOrd="0" presId="urn:microsoft.com/office/officeart/2005/8/layout/vList5"/>
    <dgm:cxn modelId="{025E2433-20DB-40EF-9F84-0E2E90A8835A}" type="presParOf" srcId="{F6CEDC5A-A989-4697-8F73-A32C9D6BAB75}" destId="{1D9F245D-FC29-4337-A3A2-2AE205EE0B47}" srcOrd="0" destOrd="0" presId="urn:microsoft.com/office/officeart/2005/8/layout/vList5"/>
    <dgm:cxn modelId="{CFE74AEC-F8E8-4331-9F3B-C1D9D1563186}" type="presParOf" srcId="{F6CEDC5A-A989-4697-8F73-A32C9D6BAB75}" destId="{4671D2C5-510F-4D17-BA75-3D9DCE25E964}" srcOrd="1" destOrd="0" presId="urn:microsoft.com/office/officeart/2005/8/layout/vList5"/>
    <dgm:cxn modelId="{67EAFA26-F818-4C85-8145-0A40C4FF3543}" type="presParOf" srcId="{414D3A17-F7D0-4FFF-8C12-9D97DC4E50A7}" destId="{5C8DFC01-A709-4567-BB7F-FC0E3B24D14B}" srcOrd="3" destOrd="0" presId="urn:microsoft.com/office/officeart/2005/8/layout/vList5"/>
    <dgm:cxn modelId="{2689E882-82F4-46F9-8FA3-A96BA52A3A49}" type="presParOf" srcId="{414D3A17-F7D0-4FFF-8C12-9D97DC4E50A7}" destId="{BC04CA5E-E319-403D-930F-26FA7565DCD1}" srcOrd="4" destOrd="0" presId="urn:microsoft.com/office/officeart/2005/8/layout/vList5"/>
    <dgm:cxn modelId="{337AC6EF-A699-4D3C-95FA-54EDFD7A950D}" type="presParOf" srcId="{BC04CA5E-E319-403D-930F-26FA7565DCD1}" destId="{3C47EAC9-DC2D-44FD-8BD9-5F2196ED5F0D}" srcOrd="0" destOrd="0" presId="urn:microsoft.com/office/officeart/2005/8/layout/vList5"/>
    <dgm:cxn modelId="{C1080911-E93A-454D-BA56-EB466463DF9E}" type="presParOf" srcId="{BC04CA5E-E319-403D-930F-26FA7565DCD1}" destId="{A0AE6F5D-94B6-4E58-BD9A-CBAA6569D6A4}" srcOrd="1" destOrd="0" presId="urn:microsoft.com/office/officeart/2005/8/layout/vList5"/>
    <dgm:cxn modelId="{3AC49454-45DB-4FC7-8223-C9C2AD5503D6}" type="presParOf" srcId="{414D3A17-F7D0-4FFF-8C12-9D97DC4E50A7}" destId="{1CC651DB-8424-4F2C-AC05-343C6E305C12}" srcOrd="5" destOrd="0" presId="urn:microsoft.com/office/officeart/2005/8/layout/vList5"/>
    <dgm:cxn modelId="{EA3F5DA5-FECF-4CF1-9EB3-B7F9E8EAD4A6}" type="presParOf" srcId="{414D3A17-F7D0-4FFF-8C12-9D97DC4E50A7}" destId="{84EBE9FB-CDEF-4589-A41C-23207E1C0BB7}" srcOrd="6" destOrd="0" presId="urn:microsoft.com/office/officeart/2005/8/layout/vList5"/>
    <dgm:cxn modelId="{4402464F-79BB-46C9-A00E-668437C67F35}" type="presParOf" srcId="{84EBE9FB-CDEF-4589-A41C-23207E1C0BB7}" destId="{B3826666-1699-4030-8091-A74779091855}" srcOrd="0" destOrd="0" presId="urn:microsoft.com/office/officeart/2005/8/layout/vList5"/>
    <dgm:cxn modelId="{ED8F1C6F-E842-4490-B071-05F667FCE412}" type="presParOf" srcId="{84EBE9FB-CDEF-4589-A41C-23207E1C0BB7}" destId="{9A426FA9-35FD-4300-BEEE-E480D6182C4F}" srcOrd="1" destOrd="0" presId="urn:microsoft.com/office/officeart/2005/8/layout/vList5"/>
    <dgm:cxn modelId="{3177C8F2-A7A3-49EB-8A76-D01A022CB7EE}" type="presParOf" srcId="{414D3A17-F7D0-4FFF-8C12-9D97DC4E50A7}" destId="{395227DF-633C-41A7-8303-0D2FD8D5FA21}" srcOrd="7" destOrd="0" presId="urn:microsoft.com/office/officeart/2005/8/layout/vList5"/>
    <dgm:cxn modelId="{F2EB85F3-B9FF-4A64-9243-56B068112F9D}" type="presParOf" srcId="{414D3A17-F7D0-4FFF-8C12-9D97DC4E50A7}" destId="{08BAB81E-E690-46F2-9162-2E17A9186C83}" srcOrd="8" destOrd="0" presId="urn:microsoft.com/office/officeart/2005/8/layout/vList5"/>
    <dgm:cxn modelId="{0C60A98A-7A01-453E-BAEE-7C94605C6341}" type="presParOf" srcId="{08BAB81E-E690-46F2-9162-2E17A9186C83}" destId="{426968CB-F79E-4218-99E4-E60D883AA0B5}" srcOrd="0" destOrd="0" presId="urn:microsoft.com/office/officeart/2005/8/layout/vList5"/>
    <dgm:cxn modelId="{E287D2F6-2E32-47D2-A9FA-746E604E92CF}" type="presParOf" srcId="{08BAB81E-E690-46F2-9162-2E17A9186C83}" destId="{D8D6178E-F53C-4695-BDFC-3649B0E013E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Griffin Dilworth</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Grace Moor</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custLinFactNeighborX="-1978" custLinFactNeighborY="2398">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783384C-3D50-476B-84C6-E7B8A5434059}">
      <dgm:prSet/>
      <dgm:spPr/>
      <dgm:t>
        <a:bodyPr/>
        <a:lstStyle/>
        <a:p>
          <a:r>
            <a:rPr lang="en-US"/>
            <a:t>Austin Moon</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a:t>Maggie O’Shaughnessy</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Elijah Ronemous</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Maya Roberts</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FEA11-1B1A-481E-A5C2-1D1A9ADFD97F}">
      <dsp:nvSpPr>
        <dsp:cNvPr id="0" name=""/>
        <dsp:cNvSpPr/>
      </dsp:nvSpPr>
      <dsp:spPr>
        <a:xfrm>
          <a:off x="0" y="611553"/>
          <a:ext cx="2439491" cy="146369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Keifer Duong (10</a:t>
          </a:r>
          <a:r>
            <a:rPr lang="en-US" sz="2900" b="1" kern="1200" baseline="30000" dirty="0"/>
            <a:t>th</a:t>
          </a:r>
          <a:r>
            <a:rPr lang="en-US" sz="2900" b="1" kern="1200" dirty="0"/>
            <a:t> 100 Breast)</a:t>
          </a:r>
          <a:endParaRPr lang="en-US" sz="2900" kern="1200" dirty="0"/>
        </a:p>
      </dsp:txBody>
      <dsp:txXfrm>
        <a:off x="0" y="611553"/>
        <a:ext cx="2439491" cy="1463695"/>
      </dsp:txXfrm>
    </dsp:sp>
    <dsp:sp modelId="{FCB8BF7F-ADE8-4A2D-A1AF-751BBC6FC5DA}">
      <dsp:nvSpPr>
        <dsp:cNvPr id="0" name=""/>
        <dsp:cNvSpPr/>
      </dsp:nvSpPr>
      <dsp:spPr>
        <a:xfrm>
          <a:off x="2683441" y="611553"/>
          <a:ext cx="2439491" cy="1463695"/>
        </a:xfrm>
        <a:prstGeom prst="rect">
          <a:avLst/>
        </a:prstGeom>
        <a:solidFill>
          <a:schemeClr val="accent2">
            <a:hueOff val="9759"/>
            <a:satOff val="-6719"/>
            <a:lumOff val="-17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Elliot Elmore (7</a:t>
          </a:r>
          <a:r>
            <a:rPr lang="en-US" sz="2900" b="1" kern="1200" baseline="30000" dirty="0"/>
            <a:t>th</a:t>
          </a:r>
          <a:r>
            <a:rPr lang="en-US" sz="2900" b="1" kern="1200" dirty="0"/>
            <a:t> 100 Fly, 1</a:t>
          </a:r>
          <a:r>
            <a:rPr lang="en-US" sz="2900" b="1" kern="1200" baseline="30000" dirty="0"/>
            <a:t>st</a:t>
          </a:r>
          <a:r>
            <a:rPr lang="en-US" sz="2900" b="1" kern="1200" dirty="0"/>
            <a:t> 100 Breast)</a:t>
          </a:r>
          <a:endParaRPr lang="en-US" sz="2900" kern="1200" dirty="0"/>
        </a:p>
      </dsp:txBody>
      <dsp:txXfrm>
        <a:off x="2683441" y="611553"/>
        <a:ext cx="2439491" cy="1463695"/>
      </dsp:txXfrm>
    </dsp:sp>
    <dsp:sp modelId="{ACC767DA-58B5-49B3-B7F3-726EDC7E957E}">
      <dsp:nvSpPr>
        <dsp:cNvPr id="0" name=""/>
        <dsp:cNvSpPr/>
      </dsp:nvSpPr>
      <dsp:spPr>
        <a:xfrm>
          <a:off x="5366882" y="611553"/>
          <a:ext cx="2439491" cy="1463695"/>
        </a:xfrm>
        <a:prstGeom prst="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Adam O’Brien (1</a:t>
          </a:r>
          <a:r>
            <a:rPr lang="en-US" sz="2900" b="1" kern="1200" baseline="30000" dirty="0"/>
            <a:t>st</a:t>
          </a:r>
          <a:r>
            <a:rPr lang="en-US" sz="2900" b="1" kern="1200" dirty="0"/>
            <a:t> 100 Fly, 3</a:t>
          </a:r>
          <a:r>
            <a:rPr lang="en-US" sz="2900" b="1" kern="1200" baseline="30000" dirty="0"/>
            <a:t>rd</a:t>
          </a:r>
          <a:r>
            <a:rPr lang="en-US" sz="2900" b="1" kern="1200" dirty="0"/>
            <a:t> 100 Back)</a:t>
          </a:r>
          <a:endParaRPr lang="en-US" sz="2900" kern="1200" dirty="0"/>
        </a:p>
      </dsp:txBody>
      <dsp:txXfrm>
        <a:off x="5366882" y="611553"/>
        <a:ext cx="2439491" cy="1463695"/>
      </dsp:txXfrm>
    </dsp:sp>
    <dsp:sp modelId="{CB3F2AA0-2668-4A5A-9B4F-6255A4D304DE}">
      <dsp:nvSpPr>
        <dsp:cNvPr id="0" name=""/>
        <dsp:cNvSpPr/>
      </dsp:nvSpPr>
      <dsp:spPr>
        <a:xfrm>
          <a:off x="1341720" y="2319198"/>
          <a:ext cx="2439491" cy="1463695"/>
        </a:xfrm>
        <a:prstGeom prst="rect">
          <a:avLst/>
        </a:prstGeom>
        <a:solidFill>
          <a:schemeClr val="accent2">
            <a:hueOff val="29278"/>
            <a:satOff val="-20157"/>
            <a:lumOff val="-51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Aidan O’Brien (10</a:t>
          </a:r>
          <a:r>
            <a:rPr lang="en-US" sz="2900" b="1" kern="1200" baseline="30000" dirty="0"/>
            <a:t>th</a:t>
          </a:r>
          <a:r>
            <a:rPr lang="en-US" sz="2900" b="1" kern="1200" dirty="0"/>
            <a:t> 100 Fly)</a:t>
          </a:r>
        </a:p>
      </dsp:txBody>
      <dsp:txXfrm>
        <a:off x="1341720" y="2319198"/>
        <a:ext cx="2439491" cy="1463695"/>
      </dsp:txXfrm>
    </dsp:sp>
    <dsp:sp modelId="{79583345-823E-4707-9F2B-291D2EE725A4}">
      <dsp:nvSpPr>
        <dsp:cNvPr id="0" name=""/>
        <dsp:cNvSpPr/>
      </dsp:nvSpPr>
      <dsp:spPr>
        <a:xfrm>
          <a:off x="4025161" y="2319198"/>
          <a:ext cx="2439491" cy="146369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Parker Tanke (7</a:t>
          </a:r>
          <a:r>
            <a:rPr lang="en-US" sz="2900" b="1" kern="1200" baseline="30000" dirty="0"/>
            <a:t>th</a:t>
          </a:r>
          <a:r>
            <a:rPr lang="en-US" sz="2900" b="1" kern="1200" dirty="0"/>
            <a:t> 200 IM, 6</a:t>
          </a:r>
          <a:r>
            <a:rPr lang="en-US" sz="2900" b="1" kern="1200" baseline="30000" dirty="0"/>
            <a:t>th</a:t>
          </a:r>
          <a:r>
            <a:rPr lang="en-US" sz="2900" b="1" kern="1200" dirty="0"/>
            <a:t> 100 Back)</a:t>
          </a:r>
        </a:p>
      </dsp:txBody>
      <dsp:txXfrm>
        <a:off x="4025161" y="2319198"/>
        <a:ext cx="2439491" cy="14636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Jason Franklin</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Abby Peyton</a:t>
          </a:r>
        </a:p>
      </dsp:txBody>
      <dsp:txXfrm>
        <a:off x="3951470" y="815617"/>
        <a:ext cx="3591408" cy="21548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7C102-435A-41CF-A11D-9E0B37A3086E}">
      <dsp:nvSpPr>
        <dsp:cNvPr id="0" name=""/>
        <dsp:cNvSpPr/>
      </dsp:nvSpPr>
      <dsp:spPr>
        <a:xfrm>
          <a:off x="26641" y="0"/>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Carter Loftin</a:t>
          </a:r>
        </a:p>
      </dsp:txBody>
      <dsp:txXfrm>
        <a:off x="26641" y="0"/>
        <a:ext cx="2183759" cy="1310255"/>
      </dsp:txXfrm>
    </dsp:sp>
    <dsp:sp modelId="{9302F6AD-9A56-4C2B-8635-08AAFFDDC3CE}">
      <dsp:nvSpPr>
        <dsp:cNvPr id="0" name=""/>
        <dsp:cNvSpPr/>
      </dsp:nvSpPr>
      <dsp:spPr>
        <a:xfrm>
          <a:off x="2402134"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Grace Moor</a:t>
          </a:r>
        </a:p>
      </dsp:txBody>
      <dsp:txXfrm>
        <a:off x="2402134" y="11717"/>
        <a:ext cx="2183759" cy="1310255"/>
      </dsp:txXfrm>
    </dsp:sp>
    <dsp:sp modelId="{737F1F0D-5ABF-4DA2-A6ED-1AA43CE05460}">
      <dsp:nvSpPr>
        <dsp:cNvPr id="0" name=""/>
        <dsp:cNvSpPr/>
      </dsp:nvSpPr>
      <dsp:spPr>
        <a:xfrm>
          <a:off x="4804269"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Sophia Parker</a:t>
          </a:r>
        </a:p>
      </dsp:txBody>
      <dsp:txXfrm>
        <a:off x="4804269" y="11717"/>
        <a:ext cx="2183759" cy="1310255"/>
      </dsp:txXfrm>
    </dsp:sp>
    <dsp:sp modelId="{6FD8C12B-373A-4D12-BB25-C24D209D405F}">
      <dsp:nvSpPr>
        <dsp:cNvPr id="0" name=""/>
        <dsp:cNvSpPr/>
      </dsp:nvSpPr>
      <dsp:spPr>
        <a:xfrm>
          <a:off x="0" y="1513711"/>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Gavin </a:t>
          </a:r>
          <a:r>
            <a:rPr lang="en-US" sz="3600" kern="1200" dirty="0" err="1"/>
            <a:t>Suchan</a:t>
          </a:r>
          <a:endParaRPr lang="en-US" sz="3600" kern="1200" dirty="0"/>
        </a:p>
      </dsp:txBody>
      <dsp:txXfrm>
        <a:off x="0" y="1513711"/>
        <a:ext cx="2183759" cy="1310255"/>
      </dsp:txXfrm>
    </dsp:sp>
    <dsp:sp modelId="{D0A9A6C0-16C7-4644-8D45-A8A42004D50B}">
      <dsp:nvSpPr>
        <dsp:cNvPr id="0" name=""/>
        <dsp:cNvSpPr/>
      </dsp:nvSpPr>
      <dsp:spPr>
        <a:xfrm>
          <a:off x="2402134"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Parker Tanke</a:t>
          </a:r>
        </a:p>
      </dsp:txBody>
      <dsp:txXfrm>
        <a:off x="2402134" y="1540348"/>
        <a:ext cx="2183759" cy="1310255"/>
      </dsp:txXfrm>
    </dsp:sp>
    <dsp:sp modelId="{3FEB3F31-3EC7-43A7-905F-2D29E7513DE7}">
      <dsp:nvSpPr>
        <dsp:cNvPr id="0" name=""/>
        <dsp:cNvSpPr/>
      </dsp:nvSpPr>
      <dsp:spPr>
        <a:xfrm>
          <a:off x="4804269"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Elizabeth Tilt</a:t>
          </a:r>
          <a:endParaRPr lang="en-US" sz="3600" kern="1200" dirty="0"/>
        </a:p>
      </dsp:txBody>
      <dsp:txXfrm>
        <a:off x="4804269" y="1540348"/>
        <a:ext cx="2183759" cy="13102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C77F8-E44D-4C06-BECD-4D15F3FBA5C3}">
      <dsp:nvSpPr>
        <dsp:cNvPr id="0" name=""/>
        <dsp:cNvSpPr/>
      </dsp:nvSpPr>
      <dsp:spPr>
        <a:xfrm>
          <a:off x="0" y="423305"/>
          <a:ext cx="5098256" cy="1927800"/>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374904" rIns="39568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*Lisa Peyton (</a:t>
          </a:r>
          <a:r>
            <a:rPr lang="en-US" sz="1800" kern="1200" dirty="0" err="1"/>
            <a:t>CoPresident</a:t>
          </a:r>
          <a:r>
            <a:rPr lang="en-US" sz="1800" kern="1200" dirty="0"/>
            <a:t>)</a:t>
          </a:r>
        </a:p>
        <a:p>
          <a:pPr marL="171450" lvl="1" indent="-171450" algn="l" defTabSz="800100">
            <a:lnSpc>
              <a:spcPct val="90000"/>
            </a:lnSpc>
            <a:spcBef>
              <a:spcPct val="0"/>
            </a:spcBef>
            <a:spcAft>
              <a:spcPct val="15000"/>
            </a:spcAft>
            <a:buChar char="•"/>
          </a:pPr>
          <a:r>
            <a:rPr lang="en-US" sz="1800" kern="1200" dirty="0"/>
            <a:t>Jenny Gale (</a:t>
          </a:r>
          <a:r>
            <a:rPr lang="en-US" sz="1800" kern="1200" dirty="0" err="1"/>
            <a:t>CoPresident</a:t>
          </a:r>
          <a:r>
            <a:rPr lang="en-US" sz="1800" kern="1200" dirty="0"/>
            <a:t>)</a:t>
          </a:r>
        </a:p>
        <a:p>
          <a:pPr marL="171450" lvl="1" indent="-171450" algn="l" defTabSz="800100">
            <a:lnSpc>
              <a:spcPct val="90000"/>
            </a:lnSpc>
            <a:spcBef>
              <a:spcPct val="0"/>
            </a:spcBef>
            <a:spcAft>
              <a:spcPct val="15000"/>
            </a:spcAft>
            <a:buChar char="•"/>
          </a:pPr>
          <a:r>
            <a:rPr lang="en-US" sz="1800" kern="1200" dirty="0"/>
            <a:t>Kim Tanke (Vice President)</a:t>
          </a:r>
        </a:p>
        <a:p>
          <a:pPr marL="171450" lvl="1" indent="-171450" algn="l" defTabSz="800100">
            <a:lnSpc>
              <a:spcPct val="90000"/>
            </a:lnSpc>
            <a:spcBef>
              <a:spcPct val="0"/>
            </a:spcBef>
            <a:spcAft>
              <a:spcPct val="15000"/>
            </a:spcAft>
            <a:buChar char="•"/>
          </a:pPr>
          <a:r>
            <a:rPr lang="en-US" sz="1800" kern="1200" dirty="0"/>
            <a:t>*Michele Franklin (Secretary)</a:t>
          </a:r>
        </a:p>
        <a:p>
          <a:pPr marL="171450" lvl="1" indent="-171450" algn="l" defTabSz="800100">
            <a:lnSpc>
              <a:spcPct val="90000"/>
            </a:lnSpc>
            <a:spcBef>
              <a:spcPct val="0"/>
            </a:spcBef>
            <a:spcAft>
              <a:spcPct val="15000"/>
            </a:spcAft>
            <a:buChar char="•"/>
          </a:pPr>
          <a:r>
            <a:rPr lang="en-US" sz="1800" kern="1200" dirty="0"/>
            <a:t>Doug Tilt (Treasurer)</a:t>
          </a:r>
        </a:p>
      </dsp:txBody>
      <dsp:txXfrm>
        <a:off x="0" y="423305"/>
        <a:ext cx="5098256" cy="1927800"/>
      </dsp:txXfrm>
    </dsp:sp>
    <dsp:sp modelId="{345980CB-D1FE-4C07-A120-FA00572C2822}">
      <dsp:nvSpPr>
        <dsp:cNvPr id="0" name=""/>
        <dsp:cNvSpPr/>
      </dsp:nvSpPr>
      <dsp:spPr>
        <a:xfrm>
          <a:off x="254912" y="157625"/>
          <a:ext cx="3568779" cy="5313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800100">
            <a:lnSpc>
              <a:spcPct val="90000"/>
            </a:lnSpc>
            <a:spcBef>
              <a:spcPct val="0"/>
            </a:spcBef>
            <a:spcAft>
              <a:spcPct val="35000"/>
            </a:spcAft>
            <a:buNone/>
          </a:pPr>
          <a:r>
            <a:rPr lang="en-US" sz="1800" u="sng" kern="1200"/>
            <a:t>Executive Board</a:t>
          </a:r>
          <a:endParaRPr lang="en-US" sz="1800" kern="1200"/>
        </a:p>
      </dsp:txBody>
      <dsp:txXfrm>
        <a:off x="280851" y="183564"/>
        <a:ext cx="3516901" cy="479482"/>
      </dsp:txXfrm>
    </dsp:sp>
    <dsp:sp modelId="{0C02CE20-9B7C-4699-9AEA-C9C7AE726A55}">
      <dsp:nvSpPr>
        <dsp:cNvPr id="0" name=""/>
        <dsp:cNvSpPr/>
      </dsp:nvSpPr>
      <dsp:spPr>
        <a:xfrm>
          <a:off x="0" y="2713986"/>
          <a:ext cx="5098256" cy="2778300"/>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374904" rIns="39568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Amy Moor (Spirit Wear)</a:t>
          </a:r>
        </a:p>
        <a:p>
          <a:pPr marL="171450" lvl="1" indent="-171450" algn="l" defTabSz="800100">
            <a:lnSpc>
              <a:spcPct val="90000"/>
            </a:lnSpc>
            <a:spcBef>
              <a:spcPct val="0"/>
            </a:spcBef>
            <a:spcAft>
              <a:spcPct val="15000"/>
            </a:spcAft>
            <a:buChar char="•"/>
          </a:pPr>
          <a:r>
            <a:rPr lang="en-US" sz="1800" kern="1200" dirty="0"/>
            <a:t>Melinda Conti and *Kylee Elliott (Banquet)</a:t>
          </a:r>
        </a:p>
        <a:p>
          <a:pPr marL="171450" lvl="1" indent="-171450" algn="l" defTabSz="800100">
            <a:lnSpc>
              <a:spcPct val="90000"/>
            </a:lnSpc>
            <a:spcBef>
              <a:spcPct val="0"/>
            </a:spcBef>
            <a:spcAft>
              <a:spcPct val="15000"/>
            </a:spcAft>
            <a:buChar char="•"/>
          </a:pPr>
          <a:r>
            <a:rPr lang="en-US" sz="1800" kern="1200" dirty="0"/>
            <a:t>Rhonda Tilt (Caps/Suits)</a:t>
          </a:r>
        </a:p>
        <a:p>
          <a:pPr marL="171450" lvl="1" indent="-171450" algn="l" defTabSz="800100">
            <a:lnSpc>
              <a:spcPct val="90000"/>
            </a:lnSpc>
            <a:spcBef>
              <a:spcPct val="0"/>
            </a:spcBef>
            <a:spcAft>
              <a:spcPct val="15000"/>
            </a:spcAft>
            <a:buChar char="•"/>
          </a:pPr>
          <a:r>
            <a:rPr lang="en-US" sz="1800" kern="1200" dirty="0"/>
            <a:t>Stefanie and Rob Brown (homecoming float and holiday party)</a:t>
          </a:r>
        </a:p>
        <a:p>
          <a:pPr marL="171450" lvl="1" indent="-171450" algn="l" defTabSz="800100">
            <a:lnSpc>
              <a:spcPct val="90000"/>
            </a:lnSpc>
            <a:spcBef>
              <a:spcPct val="0"/>
            </a:spcBef>
            <a:spcAft>
              <a:spcPct val="15000"/>
            </a:spcAft>
            <a:buChar char="•"/>
          </a:pPr>
          <a:r>
            <a:rPr lang="en-US" sz="1800" kern="1200" dirty="0"/>
            <a:t>Kelli O’Shaughnessy (website and food table)</a:t>
          </a:r>
        </a:p>
        <a:p>
          <a:pPr marL="171450" lvl="1" indent="-171450" algn="l" defTabSz="800100">
            <a:lnSpc>
              <a:spcPct val="90000"/>
            </a:lnSpc>
            <a:spcBef>
              <a:spcPct val="0"/>
            </a:spcBef>
            <a:spcAft>
              <a:spcPct val="15000"/>
            </a:spcAft>
            <a:buChar char="•"/>
          </a:pPr>
          <a:r>
            <a:rPr lang="en-US" sz="1800" kern="1200" dirty="0"/>
            <a:t>Mary George and *Amy Banks (Pasta Party)</a:t>
          </a:r>
        </a:p>
      </dsp:txBody>
      <dsp:txXfrm>
        <a:off x="0" y="2713986"/>
        <a:ext cx="5098256" cy="2778300"/>
      </dsp:txXfrm>
    </dsp:sp>
    <dsp:sp modelId="{9FB0B8EA-4080-4275-9DAC-80ADF3299E77}">
      <dsp:nvSpPr>
        <dsp:cNvPr id="0" name=""/>
        <dsp:cNvSpPr/>
      </dsp:nvSpPr>
      <dsp:spPr>
        <a:xfrm>
          <a:off x="254912" y="2448306"/>
          <a:ext cx="3568779" cy="5313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800100">
            <a:lnSpc>
              <a:spcPct val="90000"/>
            </a:lnSpc>
            <a:spcBef>
              <a:spcPct val="0"/>
            </a:spcBef>
            <a:spcAft>
              <a:spcPct val="35000"/>
            </a:spcAft>
            <a:buNone/>
          </a:pPr>
          <a:r>
            <a:rPr lang="en-US" sz="1800" u="sng" kern="1200"/>
            <a:t>Committee Chairs</a:t>
          </a:r>
          <a:endParaRPr lang="en-US" sz="1800" kern="1200"/>
        </a:p>
      </dsp:txBody>
      <dsp:txXfrm>
        <a:off x="280851" y="2474245"/>
        <a:ext cx="3516901"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C1BFC-51BE-4675-A667-537D8BFECB89}">
      <dsp:nvSpPr>
        <dsp:cNvPr id="0" name=""/>
        <dsp:cNvSpPr/>
      </dsp:nvSpPr>
      <dsp:spPr>
        <a:xfrm>
          <a:off x="0" y="611553"/>
          <a:ext cx="2439491" cy="146369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Kate Bradley (4</a:t>
          </a:r>
          <a:r>
            <a:rPr lang="en-US" sz="2400" b="1" kern="1200" baseline="30000"/>
            <a:t>th</a:t>
          </a:r>
          <a:r>
            <a:rPr lang="en-US" sz="2400" b="1" kern="1200"/>
            <a:t> 100 Fly, 5</a:t>
          </a:r>
          <a:r>
            <a:rPr lang="en-US" sz="2400" b="1" kern="1200" baseline="30000"/>
            <a:t>th</a:t>
          </a:r>
          <a:r>
            <a:rPr lang="en-US" sz="2400" b="1" kern="1200"/>
            <a:t> 100 Back)</a:t>
          </a:r>
          <a:endParaRPr lang="en-US" sz="2400" b="1" kern="1200" dirty="0"/>
        </a:p>
      </dsp:txBody>
      <dsp:txXfrm>
        <a:off x="0" y="611553"/>
        <a:ext cx="2439491" cy="1463695"/>
      </dsp:txXfrm>
    </dsp:sp>
    <dsp:sp modelId="{FCB8BF7F-ADE8-4A2D-A1AF-751BBC6FC5DA}">
      <dsp:nvSpPr>
        <dsp:cNvPr id="0" name=""/>
        <dsp:cNvSpPr/>
      </dsp:nvSpPr>
      <dsp:spPr>
        <a:xfrm>
          <a:off x="2683441" y="611553"/>
          <a:ext cx="2439491" cy="1463695"/>
        </a:xfrm>
        <a:prstGeom prst="rect">
          <a:avLst/>
        </a:prstGeom>
        <a:solidFill>
          <a:schemeClr val="accent2">
            <a:hueOff val="7808"/>
            <a:satOff val="-5375"/>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Allison Brown (4</a:t>
          </a:r>
          <a:r>
            <a:rPr lang="en-US" sz="2400" b="1" kern="1200" baseline="30000" dirty="0"/>
            <a:t>th</a:t>
          </a:r>
          <a:r>
            <a:rPr lang="en-US" sz="2400" b="1" kern="1200" dirty="0"/>
            <a:t> 200 Free, 2</a:t>
          </a:r>
          <a:r>
            <a:rPr lang="en-US" sz="2400" b="1" kern="1200" baseline="30000" dirty="0"/>
            <a:t>nd</a:t>
          </a:r>
          <a:r>
            <a:rPr lang="en-US" sz="2400" b="1" kern="1200" dirty="0"/>
            <a:t> 500 Free)</a:t>
          </a:r>
          <a:endParaRPr lang="en-US" sz="2400" kern="1200" dirty="0"/>
        </a:p>
      </dsp:txBody>
      <dsp:txXfrm>
        <a:off x="2683441" y="611553"/>
        <a:ext cx="2439491" cy="1463695"/>
      </dsp:txXfrm>
    </dsp:sp>
    <dsp:sp modelId="{ACC767DA-58B5-49B3-B7F3-726EDC7E957E}">
      <dsp:nvSpPr>
        <dsp:cNvPr id="0" name=""/>
        <dsp:cNvSpPr/>
      </dsp:nvSpPr>
      <dsp:spPr>
        <a:xfrm>
          <a:off x="5366882" y="611553"/>
          <a:ext cx="2439491" cy="1463695"/>
        </a:xfrm>
        <a:prstGeom prst="rect">
          <a:avLst/>
        </a:prstGeom>
        <a:solidFill>
          <a:schemeClr val="accent2">
            <a:hueOff val="15615"/>
            <a:satOff val="-10750"/>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Francie Carson (2</a:t>
          </a:r>
          <a:r>
            <a:rPr lang="en-US" sz="2400" b="1" kern="1200" baseline="30000" dirty="0"/>
            <a:t>nd</a:t>
          </a:r>
          <a:r>
            <a:rPr lang="en-US" sz="2400" b="1" kern="1200" dirty="0"/>
            <a:t> 200 Free, 3</a:t>
          </a:r>
          <a:r>
            <a:rPr lang="en-US" sz="2400" b="1" kern="1200" baseline="30000" dirty="0"/>
            <a:t>rd</a:t>
          </a:r>
          <a:r>
            <a:rPr lang="en-US" sz="2400" b="1" kern="1200" dirty="0"/>
            <a:t> 100 Free)</a:t>
          </a:r>
          <a:endParaRPr lang="en-US" sz="2400" kern="1200" dirty="0"/>
        </a:p>
      </dsp:txBody>
      <dsp:txXfrm>
        <a:off x="5366882" y="611553"/>
        <a:ext cx="2439491" cy="1463695"/>
      </dsp:txXfrm>
    </dsp:sp>
    <dsp:sp modelId="{CB3F2AA0-2668-4A5A-9B4F-6255A4D304DE}">
      <dsp:nvSpPr>
        <dsp:cNvPr id="0" name=""/>
        <dsp:cNvSpPr/>
      </dsp:nvSpPr>
      <dsp:spPr>
        <a:xfrm>
          <a:off x="0" y="2319198"/>
          <a:ext cx="2439491" cy="1463695"/>
        </a:xfrm>
        <a:prstGeom prst="rect">
          <a:avLst/>
        </a:prstGeom>
        <a:solidFill>
          <a:schemeClr val="accent2">
            <a:hueOff val="23423"/>
            <a:satOff val="-16126"/>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GiannaMarie Conti (6</a:t>
          </a:r>
          <a:r>
            <a:rPr lang="en-US" sz="2400" b="1" kern="1200" baseline="30000" dirty="0"/>
            <a:t>th</a:t>
          </a:r>
          <a:r>
            <a:rPr lang="en-US" sz="2400" b="1" kern="1200" dirty="0"/>
            <a:t> 200 IM, 9</a:t>
          </a:r>
          <a:r>
            <a:rPr lang="en-US" sz="2400" b="1" kern="1200" baseline="30000" dirty="0"/>
            <a:t>th</a:t>
          </a:r>
          <a:r>
            <a:rPr lang="en-US" sz="2400" b="1" kern="1200" dirty="0"/>
            <a:t> 100 Breast)</a:t>
          </a:r>
        </a:p>
      </dsp:txBody>
      <dsp:txXfrm>
        <a:off x="0" y="2319198"/>
        <a:ext cx="2439491" cy="1463695"/>
      </dsp:txXfrm>
    </dsp:sp>
    <dsp:sp modelId="{79583345-823E-4707-9F2B-291D2EE725A4}">
      <dsp:nvSpPr>
        <dsp:cNvPr id="0" name=""/>
        <dsp:cNvSpPr/>
      </dsp:nvSpPr>
      <dsp:spPr>
        <a:xfrm>
          <a:off x="2683441" y="2319198"/>
          <a:ext cx="2439491" cy="1463695"/>
        </a:xfrm>
        <a:prstGeom prst="rect">
          <a:avLst/>
        </a:prstGeom>
        <a:solidFill>
          <a:schemeClr val="accent2">
            <a:hueOff val="31230"/>
            <a:satOff val="-21501"/>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Finnly Jollands (10</a:t>
          </a:r>
          <a:r>
            <a:rPr lang="en-US" sz="2400" b="1" kern="1200" baseline="30000" dirty="0"/>
            <a:t>th</a:t>
          </a:r>
          <a:r>
            <a:rPr lang="en-US" sz="2400" b="1" kern="1200" dirty="0"/>
            <a:t> 200 IM, 3</a:t>
          </a:r>
          <a:r>
            <a:rPr lang="en-US" sz="2400" b="1" kern="1200" baseline="30000" dirty="0"/>
            <a:t>rd</a:t>
          </a:r>
          <a:r>
            <a:rPr lang="en-US" sz="2400" b="1" kern="1200" dirty="0"/>
            <a:t> 100 Back)</a:t>
          </a:r>
        </a:p>
      </dsp:txBody>
      <dsp:txXfrm>
        <a:off x="2683441" y="2319198"/>
        <a:ext cx="2439491" cy="1463695"/>
      </dsp:txXfrm>
    </dsp:sp>
    <dsp:sp modelId="{95CA246A-70AE-4A94-88B7-5341A2E20115}">
      <dsp:nvSpPr>
        <dsp:cNvPr id="0" name=""/>
        <dsp:cNvSpPr/>
      </dsp:nvSpPr>
      <dsp:spPr>
        <a:xfrm>
          <a:off x="5366882" y="2319198"/>
          <a:ext cx="2439491" cy="146369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Rose Jones (5</a:t>
          </a:r>
          <a:r>
            <a:rPr lang="en-US" sz="2400" b="1" kern="1200" baseline="30000" dirty="0"/>
            <a:t>th</a:t>
          </a:r>
          <a:r>
            <a:rPr lang="en-US" sz="2400" b="1" kern="1200" dirty="0"/>
            <a:t> 100 Free, 8</a:t>
          </a:r>
          <a:r>
            <a:rPr lang="en-US" sz="2400" b="1" kern="1200" baseline="30000" dirty="0"/>
            <a:t>th</a:t>
          </a:r>
          <a:r>
            <a:rPr lang="en-US" sz="2400" b="1" kern="1200" dirty="0"/>
            <a:t> 100 Breast)</a:t>
          </a:r>
        </a:p>
      </dsp:txBody>
      <dsp:txXfrm>
        <a:off x="5366882" y="2319198"/>
        <a:ext cx="2439491" cy="14636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C1BFC-51BE-4675-A667-537D8BFECB89}">
      <dsp:nvSpPr>
        <dsp:cNvPr id="0" name=""/>
        <dsp:cNvSpPr/>
      </dsp:nvSpPr>
      <dsp:spPr>
        <a:xfrm>
          <a:off x="0" y="611553"/>
          <a:ext cx="2439491" cy="146369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Bridget O’Shaughnessy (5</a:t>
          </a:r>
          <a:r>
            <a:rPr lang="en-US" sz="2300" b="1" kern="1200" baseline="30000" dirty="0"/>
            <a:t>th</a:t>
          </a:r>
          <a:r>
            <a:rPr lang="en-US" sz="2300" b="1" kern="1200" dirty="0"/>
            <a:t> 200 Free, 3</a:t>
          </a:r>
          <a:r>
            <a:rPr lang="en-US" sz="2300" b="1" kern="1200" baseline="30000" dirty="0"/>
            <a:t>rd</a:t>
          </a:r>
          <a:r>
            <a:rPr lang="en-US" sz="2300" b="1" kern="1200" dirty="0"/>
            <a:t> 500 Free)</a:t>
          </a:r>
        </a:p>
      </dsp:txBody>
      <dsp:txXfrm>
        <a:off x="0" y="611553"/>
        <a:ext cx="2439491" cy="1463695"/>
      </dsp:txXfrm>
    </dsp:sp>
    <dsp:sp modelId="{FCB8BF7F-ADE8-4A2D-A1AF-751BBC6FC5DA}">
      <dsp:nvSpPr>
        <dsp:cNvPr id="0" name=""/>
        <dsp:cNvSpPr/>
      </dsp:nvSpPr>
      <dsp:spPr>
        <a:xfrm>
          <a:off x="2683441" y="611553"/>
          <a:ext cx="2439491" cy="1463695"/>
        </a:xfrm>
        <a:prstGeom prst="rect">
          <a:avLst/>
        </a:prstGeom>
        <a:solidFill>
          <a:schemeClr val="accent2">
            <a:hueOff val="7808"/>
            <a:satOff val="-5375"/>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Maggie O’Shaughnessy (5th 200 IM, 3</a:t>
          </a:r>
          <a:r>
            <a:rPr lang="en-US" sz="2300" b="1" kern="1200" baseline="30000" dirty="0"/>
            <a:t>rd</a:t>
          </a:r>
          <a:r>
            <a:rPr lang="en-US" sz="2300" b="1" kern="1200" dirty="0"/>
            <a:t> 100 Breast) </a:t>
          </a:r>
        </a:p>
      </dsp:txBody>
      <dsp:txXfrm>
        <a:off x="2683441" y="611553"/>
        <a:ext cx="2439491" cy="1463695"/>
      </dsp:txXfrm>
    </dsp:sp>
    <dsp:sp modelId="{ACC767DA-58B5-49B3-B7F3-726EDC7E957E}">
      <dsp:nvSpPr>
        <dsp:cNvPr id="0" name=""/>
        <dsp:cNvSpPr/>
      </dsp:nvSpPr>
      <dsp:spPr>
        <a:xfrm>
          <a:off x="5366882" y="611553"/>
          <a:ext cx="2439491" cy="1463695"/>
        </a:xfrm>
        <a:prstGeom prst="rect">
          <a:avLst/>
        </a:prstGeom>
        <a:solidFill>
          <a:schemeClr val="accent2">
            <a:hueOff val="15615"/>
            <a:satOff val="-10750"/>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Sophia Parker (4</a:t>
          </a:r>
          <a:r>
            <a:rPr lang="en-US" sz="2300" b="1" kern="1200" baseline="30000" dirty="0"/>
            <a:t>th</a:t>
          </a:r>
          <a:r>
            <a:rPr lang="en-US" sz="2300" b="1" kern="1200" dirty="0"/>
            <a:t> 50 Free, 2</a:t>
          </a:r>
          <a:r>
            <a:rPr lang="en-US" sz="2300" b="1" kern="1200" baseline="30000" dirty="0"/>
            <a:t>nd</a:t>
          </a:r>
          <a:r>
            <a:rPr lang="en-US" sz="2300" b="1" kern="1200" dirty="0"/>
            <a:t> 100 Fly) </a:t>
          </a:r>
          <a:endParaRPr lang="en-US" sz="2300" kern="1200" dirty="0"/>
        </a:p>
      </dsp:txBody>
      <dsp:txXfrm>
        <a:off x="5366882" y="611553"/>
        <a:ext cx="2439491" cy="1463695"/>
      </dsp:txXfrm>
    </dsp:sp>
    <dsp:sp modelId="{CB3F2AA0-2668-4A5A-9B4F-6255A4D304DE}">
      <dsp:nvSpPr>
        <dsp:cNvPr id="0" name=""/>
        <dsp:cNvSpPr/>
      </dsp:nvSpPr>
      <dsp:spPr>
        <a:xfrm>
          <a:off x="0" y="2319198"/>
          <a:ext cx="2439491" cy="1463695"/>
        </a:xfrm>
        <a:prstGeom prst="rect">
          <a:avLst/>
        </a:prstGeom>
        <a:solidFill>
          <a:schemeClr val="accent2">
            <a:hueOff val="23423"/>
            <a:satOff val="-16126"/>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Morgan Shaw (9</a:t>
          </a:r>
          <a:r>
            <a:rPr lang="en-US" sz="2300" b="1" kern="1200" baseline="30000" dirty="0"/>
            <a:t>th</a:t>
          </a:r>
          <a:r>
            <a:rPr lang="en-US" sz="2300" b="1" kern="1200" dirty="0"/>
            <a:t> 100 Fly)</a:t>
          </a:r>
        </a:p>
      </dsp:txBody>
      <dsp:txXfrm>
        <a:off x="0" y="2319198"/>
        <a:ext cx="2439491" cy="1463695"/>
      </dsp:txXfrm>
    </dsp:sp>
    <dsp:sp modelId="{79583345-823E-4707-9F2B-291D2EE725A4}">
      <dsp:nvSpPr>
        <dsp:cNvPr id="0" name=""/>
        <dsp:cNvSpPr/>
      </dsp:nvSpPr>
      <dsp:spPr>
        <a:xfrm>
          <a:off x="2683441" y="2319198"/>
          <a:ext cx="2439491" cy="1463695"/>
        </a:xfrm>
        <a:prstGeom prst="rect">
          <a:avLst/>
        </a:prstGeom>
        <a:solidFill>
          <a:schemeClr val="accent2">
            <a:hueOff val="31230"/>
            <a:satOff val="-21501"/>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Gavin </a:t>
          </a:r>
          <a:r>
            <a:rPr lang="en-US" sz="2300" b="1" kern="1200" dirty="0" err="1"/>
            <a:t>Suchan</a:t>
          </a:r>
          <a:r>
            <a:rPr lang="en-US" sz="2300" b="1" kern="1200" dirty="0"/>
            <a:t> (9</a:t>
          </a:r>
          <a:r>
            <a:rPr lang="en-US" sz="2300" b="1" kern="1200" baseline="30000" dirty="0"/>
            <a:t>th</a:t>
          </a:r>
          <a:r>
            <a:rPr lang="en-US" sz="2300" b="1" kern="1200" dirty="0"/>
            <a:t> 500 Free)</a:t>
          </a:r>
        </a:p>
      </dsp:txBody>
      <dsp:txXfrm>
        <a:off x="2683441" y="2319198"/>
        <a:ext cx="2439491" cy="1463695"/>
      </dsp:txXfrm>
    </dsp:sp>
    <dsp:sp modelId="{95CA246A-70AE-4A94-88B7-5341A2E20115}">
      <dsp:nvSpPr>
        <dsp:cNvPr id="0" name=""/>
        <dsp:cNvSpPr/>
      </dsp:nvSpPr>
      <dsp:spPr>
        <a:xfrm>
          <a:off x="5366882" y="2319198"/>
          <a:ext cx="2439491" cy="146369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Elizabeth Tilt (1</a:t>
          </a:r>
          <a:r>
            <a:rPr lang="en-US" sz="2300" b="1" kern="1200" baseline="30000" dirty="0"/>
            <a:t>st</a:t>
          </a:r>
          <a:r>
            <a:rPr lang="en-US" sz="2300" b="1" kern="1200" dirty="0"/>
            <a:t> 200 IM, 1</a:t>
          </a:r>
          <a:r>
            <a:rPr lang="en-US" sz="2300" b="1" kern="1200" baseline="30000" dirty="0"/>
            <a:t>st</a:t>
          </a:r>
          <a:r>
            <a:rPr lang="en-US" sz="2300" b="1" kern="1200" dirty="0"/>
            <a:t> 100 Fly)</a:t>
          </a:r>
          <a:endParaRPr lang="en-US" sz="2300" kern="1200" dirty="0"/>
        </a:p>
      </dsp:txBody>
      <dsp:txXfrm>
        <a:off x="5366882" y="2319198"/>
        <a:ext cx="2439491" cy="14636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716439" y="1564"/>
          <a:ext cx="2909961" cy="174597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Elliot Elmore (9</a:t>
          </a:r>
          <a:r>
            <a:rPr lang="en-US" sz="3200" kern="1200" baseline="30000" dirty="0"/>
            <a:t>th</a:t>
          </a:r>
          <a:r>
            <a:rPr lang="en-US" sz="3200" kern="1200" dirty="0"/>
            <a:t> 50 Free, 12</a:t>
          </a:r>
          <a:r>
            <a:rPr lang="en-US" sz="3200" kern="1200" baseline="30000" dirty="0"/>
            <a:t>th</a:t>
          </a:r>
          <a:r>
            <a:rPr lang="en-US" sz="3200" kern="1200" dirty="0"/>
            <a:t> 100 Breast)</a:t>
          </a:r>
        </a:p>
      </dsp:txBody>
      <dsp:txXfrm>
        <a:off x="716439" y="1564"/>
        <a:ext cx="2909961" cy="1745977"/>
      </dsp:txXfrm>
    </dsp:sp>
    <dsp:sp modelId="{3BC16097-411C-4770-82C8-6ADD31B5E433}">
      <dsp:nvSpPr>
        <dsp:cNvPr id="0" name=""/>
        <dsp:cNvSpPr/>
      </dsp:nvSpPr>
      <dsp:spPr>
        <a:xfrm>
          <a:off x="3917398" y="1564"/>
          <a:ext cx="2909961" cy="1745977"/>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Carter Loftin (1</a:t>
          </a:r>
          <a:r>
            <a:rPr lang="en-US" sz="3200" kern="1200" baseline="30000" dirty="0"/>
            <a:t>st</a:t>
          </a:r>
          <a:r>
            <a:rPr lang="en-US" sz="3200" kern="1200" dirty="0"/>
            <a:t> Diving)</a:t>
          </a:r>
        </a:p>
      </dsp:txBody>
      <dsp:txXfrm>
        <a:off x="3917398" y="1564"/>
        <a:ext cx="2909961" cy="1745977"/>
      </dsp:txXfrm>
    </dsp:sp>
    <dsp:sp modelId="{58792087-E222-432D-A3E0-92C843171883}">
      <dsp:nvSpPr>
        <dsp:cNvPr id="0" name=""/>
        <dsp:cNvSpPr/>
      </dsp:nvSpPr>
      <dsp:spPr>
        <a:xfrm>
          <a:off x="2316919" y="2038538"/>
          <a:ext cx="2909961" cy="1745977"/>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Parker Tanke (8</a:t>
          </a:r>
          <a:r>
            <a:rPr lang="en-US" sz="3200" kern="1200" baseline="30000" dirty="0"/>
            <a:t>th</a:t>
          </a:r>
          <a:r>
            <a:rPr lang="en-US" sz="3200" kern="1200" dirty="0"/>
            <a:t> 200 IM, 13</a:t>
          </a:r>
          <a:r>
            <a:rPr lang="en-US" sz="3200" kern="1200" baseline="30000" dirty="0"/>
            <a:t>th</a:t>
          </a:r>
          <a:r>
            <a:rPr lang="en-US" sz="3200" kern="1200" dirty="0"/>
            <a:t> 100 Back)</a:t>
          </a:r>
        </a:p>
      </dsp:txBody>
      <dsp:txXfrm>
        <a:off x="2316919" y="2038538"/>
        <a:ext cx="2909961" cy="17459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2210" y="139695"/>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Kate Bradley (5th 100 Fly, 4</a:t>
          </a:r>
          <a:r>
            <a:rPr lang="en-US" sz="1600" b="1" kern="1200" baseline="30000" dirty="0"/>
            <a:t>th</a:t>
          </a:r>
          <a:r>
            <a:rPr lang="en-US" sz="1600" b="1" kern="1200" dirty="0"/>
            <a:t> 100 Back) </a:t>
          </a:r>
        </a:p>
      </dsp:txBody>
      <dsp:txXfrm>
        <a:off x="2210" y="139695"/>
        <a:ext cx="1753344" cy="1052006"/>
      </dsp:txXfrm>
    </dsp:sp>
    <dsp:sp modelId="{D76E8360-D0BB-4A8E-8F83-9ED0F001A74C}">
      <dsp:nvSpPr>
        <dsp:cNvPr id="0" name=""/>
        <dsp:cNvSpPr/>
      </dsp:nvSpPr>
      <dsp:spPr>
        <a:xfrm>
          <a:off x="1930888" y="139695"/>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Allison Brown (3</a:t>
          </a:r>
          <a:r>
            <a:rPr lang="en-US" sz="1600" b="1" kern="1200" baseline="30000" dirty="0"/>
            <a:t>rd</a:t>
          </a:r>
          <a:r>
            <a:rPr lang="en-US" sz="1600" b="1" kern="1200" dirty="0"/>
            <a:t> 200 Free, 2</a:t>
          </a:r>
          <a:r>
            <a:rPr lang="en-US" sz="1600" b="1" kern="1200" baseline="30000" dirty="0"/>
            <a:t>nd</a:t>
          </a:r>
          <a:r>
            <a:rPr lang="en-US" sz="1600" b="1" kern="1200" dirty="0"/>
            <a:t> 500 Free)</a:t>
          </a:r>
          <a:endParaRPr lang="en-US" sz="1600" kern="1200" dirty="0"/>
        </a:p>
      </dsp:txBody>
      <dsp:txXfrm>
        <a:off x="1930888" y="139695"/>
        <a:ext cx="1753344" cy="1052006"/>
      </dsp:txXfrm>
    </dsp:sp>
    <dsp:sp modelId="{9BA7274E-3C30-4AEE-8034-897BAC35EC79}">
      <dsp:nvSpPr>
        <dsp:cNvPr id="0" name=""/>
        <dsp:cNvSpPr/>
      </dsp:nvSpPr>
      <dsp:spPr>
        <a:xfrm>
          <a:off x="3841823" y="139695"/>
          <a:ext cx="1753344" cy="10520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Francie Carson (2</a:t>
          </a:r>
          <a:r>
            <a:rPr lang="en-US" sz="1600" b="1" kern="1200" baseline="30000" dirty="0"/>
            <a:t>nd</a:t>
          </a:r>
          <a:r>
            <a:rPr lang="en-US" sz="1600" b="1" kern="1200" dirty="0"/>
            <a:t> 200 Free, 2</a:t>
          </a:r>
          <a:r>
            <a:rPr lang="en-US" sz="1600" b="1" kern="1200" baseline="30000" dirty="0"/>
            <a:t>nd</a:t>
          </a:r>
          <a:r>
            <a:rPr lang="en-US" sz="1600" b="1" kern="1200" dirty="0"/>
            <a:t> 100 Free)</a:t>
          </a:r>
          <a:endParaRPr lang="en-US" sz="1600" kern="1200" dirty="0"/>
        </a:p>
      </dsp:txBody>
      <dsp:txXfrm>
        <a:off x="3841823" y="139695"/>
        <a:ext cx="1753344" cy="1052006"/>
      </dsp:txXfrm>
    </dsp:sp>
    <dsp:sp modelId="{CAF14101-59AD-49CA-8627-E554F8BAF261}">
      <dsp:nvSpPr>
        <dsp:cNvPr id="0" name=""/>
        <dsp:cNvSpPr/>
      </dsp:nvSpPr>
      <dsp:spPr>
        <a:xfrm>
          <a:off x="5788245" y="139695"/>
          <a:ext cx="1753344" cy="10520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GiannaMarie Conti (8</a:t>
          </a:r>
          <a:r>
            <a:rPr lang="en-US" sz="1600" b="1" kern="1200" baseline="30000" dirty="0"/>
            <a:t>th</a:t>
          </a:r>
          <a:r>
            <a:rPr lang="en-US" sz="1600" b="1" kern="1200" dirty="0"/>
            <a:t> 200 IM)</a:t>
          </a:r>
        </a:p>
      </dsp:txBody>
      <dsp:txXfrm>
        <a:off x="5788245" y="139695"/>
        <a:ext cx="1753344" cy="1052006"/>
      </dsp:txXfrm>
    </dsp:sp>
    <dsp:sp modelId="{3377F6CD-379A-48FA-B3BA-3698EC670F1A}">
      <dsp:nvSpPr>
        <dsp:cNvPr id="0" name=""/>
        <dsp:cNvSpPr/>
      </dsp:nvSpPr>
      <dsp:spPr>
        <a:xfrm>
          <a:off x="2210" y="1367036"/>
          <a:ext cx="1753344" cy="10520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Cosy</a:t>
          </a:r>
          <a:r>
            <a:rPr lang="en-US" sz="1600" b="1" kern="1200" dirty="0"/>
            <a:t> Gale (8</a:t>
          </a:r>
          <a:r>
            <a:rPr lang="en-US" sz="1600" b="1" kern="1200" baseline="30000" dirty="0"/>
            <a:t>th</a:t>
          </a:r>
          <a:r>
            <a:rPr lang="en-US" sz="1600" b="1" kern="1200" dirty="0"/>
            <a:t> 100 Free)</a:t>
          </a:r>
        </a:p>
      </dsp:txBody>
      <dsp:txXfrm>
        <a:off x="2210" y="1367036"/>
        <a:ext cx="1753344" cy="1052006"/>
      </dsp:txXfrm>
    </dsp:sp>
    <dsp:sp modelId="{BBC8238F-2FF5-4799-A139-F6A09AC82C39}">
      <dsp:nvSpPr>
        <dsp:cNvPr id="0" name=""/>
        <dsp:cNvSpPr/>
      </dsp:nvSpPr>
      <dsp:spPr>
        <a:xfrm>
          <a:off x="1930888" y="1367036"/>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Finnly Jollands (7</a:t>
          </a:r>
          <a:r>
            <a:rPr lang="en-US" sz="1600" b="1" kern="1200" baseline="30000" dirty="0"/>
            <a:t>th</a:t>
          </a:r>
          <a:r>
            <a:rPr lang="en-US" sz="1600" b="1" kern="1200" dirty="0"/>
            <a:t> 50 Free, 2</a:t>
          </a:r>
          <a:r>
            <a:rPr lang="en-US" sz="1600" b="1" kern="1200" baseline="30000" dirty="0"/>
            <a:t>nd</a:t>
          </a:r>
          <a:r>
            <a:rPr lang="en-US" sz="1600" b="1" kern="1200" dirty="0"/>
            <a:t> 100 Back)</a:t>
          </a:r>
        </a:p>
      </dsp:txBody>
      <dsp:txXfrm>
        <a:off x="1930888" y="1367036"/>
        <a:ext cx="1753344" cy="1052006"/>
      </dsp:txXfrm>
    </dsp:sp>
    <dsp:sp modelId="{F5294B5A-ABD6-41FA-8B89-5BE04B6A9695}">
      <dsp:nvSpPr>
        <dsp:cNvPr id="0" name=""/>
        <dsp:cNvSpPr/>
      </dsp:nvSpPr>
      <dsp:spPr>
        <a:xfrm>
          <a:off x="3859567" y="1367036"/>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Rose Jones (7</a:t>
          </a:r>
          <a:r>
            <a:rPr lang="en-US" sz="1600" b="1" kern="1200" baseline="30000" dirty="0"/>
            <a:t>th</a:t>
          </a:r>
          <a:r>
            <a:rPr lang="en-US" sz="1600" b="1" kern="1200" dirty="0"/>
            <a:t> 100 Free, 7</a:t>
          </a:r>
          <a:r>
            <a:rPr lang="en-US" sz="1600" b="1" kern="1200" baseline="30000" dirty="0"/>
            <a:t>th</a:t>
          </a:r>
          <a:r>
            <a:rPr lang="en-US" sz="1600" b="1" kern="1200" dirty="0"/>
            <a:t> 100 Breast) </a:t>
          </a:r>
        </a:p>
      </dsp:txBody>
      <dsp:txXfrm>
        <a:off x="3859567" y="1367036"/>
        <a:ext cx="1753344" cy="1052006"/>
      </dsp:txXfrm>
    </dsp:sp>
    <dsp:sp modelId="{E71B0674-8977-4FC2-A218-C75523BED090}">
      <dsp:nvSpPr>
        <dsp:cNvPr id="0" name=""/>
        <dsp:cNvSpPr/>
      </dsp:nvSpPr>
      <dsp:spPr>
        <a:xfrm>
          <a:off x="5788245" y="1367036"/>
          <a:ext cx="1753344" cy="10520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Bridget O’Shaughnessy (4</a:t>
          </a:r>
          <a:r>
            <a:rPr lang="en-US" sz="1600" b="1" kern="1200" baseline="30000" dirty="0"/>
            <a:t>th</a:t>
          </a:r>
          <a:r>
            <a:rPr lang="en-US" sz="1600" b="1" kern="1200" dirty="0"/>
            <a:t> 200 Free, 3</a:t>
          </a:r>
          <a:r>
            <a:rPr lang="en-US" sz="1600" b="1" kern="1200" baseline="30000" dirty="0"/>
            <a:t>rd</a:t>
          </a:r>
          <a:r>
            <a:rPr lang="en-US" sz="1600" b="1" kern="1200" dirty="0"/>
            <a:t> 500 Free)</a:t>
          </a:r>
        </a:p>
      </dsp:txBody>
      <dsp:txXfrm>
        <a:off x="5788245" y="1367036"/>
        <a:ext cx="1753344" cy="1052006"/>
      </dsp:txXfrm>
    </dsp:sp>
    <dsp:sp modelId="{8A68E487-8F01-401A-9AFA-01A3568E7404}">
      <dsp:nvSpPr>
        <dsp:cNvPr id="0" name=""/>
        <dsp:cNvSpPr/>
      </dsp:nvSpPr>
      <dsp:spPr>
        <a:xfrm>
          <a:off x="2210" y="2594377"/>
          <a:ext cx="1753344" cy="10520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Maggie O’Shaughnessy (6</a:t>
          </a:r>
          <a:r>
            <a:rPr lang="en-US" sz="1600" b="1" kern="1200" baseline="30000" dirty="0"/>
            <a:t>th</a:t>
          </a:r>
          <a:r>
            <a:rPr lang="en-US" sz="1600" b="1" kern="1200" dirty="0"/>
            <a:t> 200 IM, 2</a:t>
          </a:r>
          <a:r>
            <a:rPr lang="en-US" sz="1600" b="1" kern="1200" baseline="30000" dirty="0"/>
            <a:t>nd</a:t>
          </a:r>
          <a:r>
            <a:rPr lang="en-US" sz="1600" b="1" kern="1200" dirty="0"/>
            <a:t> 100 Breast)</a:t>
          </a:r>
        </a:p>
      </dsp:txBody>
      <dsp:txXfrm>
        <a:off x="2210" y="2594377"/>
        <a:ext cx="1753344" cy="1052006"/>
      </dsp:txXfrm>
    </dsp:sp>
    <dsp:sp modelId="{DE304257-2732-462D-AD6D-9C88820A2453}">
      <dsp:nvSpPr>
        <dsp:cNvPr id="0" name=""/>
        <dsp:cNvSpPr/>
      </dsp:nvSpPr>
      <dsp:spPr>
        <a:xfrm>
          <a:off x="1930888" y="2594377"/>
          <a:ext cx="1753344" cy="10520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Sophia Parker (12</a:t>
          </a:r>
          <a:r>
            <a:rPr lang="en-US" sz="1600" b="1" kern="1200" baseline="30000" dirty="0"/>
            <a:t>th</a:t>
          </a:r>
          <a:r>
            <a:rPr lang="en-US" sz="1600" b="1" kern="1200" dirty="0"/>
            <a:t> 200 Free, 4</a:t>
          </a:r>
          <a:r>
            <a:rPr lang="en-US" sz="1600" b="1" kern="1200" baseline="30000" dirty="0"/>
            <a:t>th</a:t>
          </a:r>
          <a:r>
            <a:rPr lang="en-US" sz="1600" b="1" kern="1200" dirty="0"/>
            <a:t> 100 Fly)</a:t>
          </a:r>
          <a:endParaRPr lang="en-US" sz="1600" kern="1200" dirty="0"/>
        </a:p>
      </dsp:txBody>
      <dsp:txXfrm>
        <a:off x="1930888" y="2594377"/>
        <a:ext cx="1753344" cy="1052006"/>
      </dsp:txXfrm>
    </dsp:sp>
    <dsp:sp modelId="{D713C576-1ADD-4A2B-97C8-92FD6DA6E886}">
      <dsp:nvSpPr>
        <dsp:cNvPr id="0" name=""/>
        <dsp:cNvSpPr/>
      </dsp:nvSpPr>
      <dsp:spPr>
        <a:xfrm>
          <a:off x="3859567" y="2594377"/>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Morgan Shaw (10</a:t>
          </a:r>
          <a:r>
            <a:rPr lang="en-US" sz="1600" b="1" kern="1200" baseline="30000" dirty="0"/>
            <a:t>th</a:t>
          </a:r>
          <a:r>
            <a:rPr lang="en-US" sz="1600" b="1" kern="1200" dirty="0"/>
            <a:t> 50 Free, 8</a:t>
          </a:r>
          <a:r>
            <a:rPr lang="en-US" sz="1600" b="1" kern="1200" baseline="30000" dirty="0"/>
            <a:t>th</a:t>
          </a:r>
          <a:r>
            <a:rPr lang="en-US" sz="1600" b="1" kern="1200" dirty="0"/>
            <a:t> 100 Fly</a:t>
          </a:r>
        </a:p>
      </dsp:txBody>
      <dsp:txXfrm>
        <a:off x="3859567" y="2594377"/>
        <a:ext cx="1753344" cy="1052006"/>
      </dsp:txXfrm>
    </dsp:sp>
    <dsp:sp modelId="{2F9C8786-ED06-47F6-B184-E8FE015222A6}">
      <dsp:nvSpPr>
        <dsp:cNvPr id="0" name=""/>
        <dsp:cNvSpPr/>
      </dsp:nvSpPr>
      <dsp:spPr>
        <a:xfrm>
          <a:off x="5788245" y="2594377"/>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Elizabeth Tilt (1</a:t>
          </a:r>
          <a:r>
            <a:rPr lang="en-US" sz="1600" b="1" kern="1200" baseline="30000" dirty="0"/>
            <a:t>st</a:t>
          </a:r>
          <a:r>
            <a:rPr lang="en-US" sz="1600" b="1" kern="1200" dirty="0"/>
            <a:t> 200 IM, 1</a:t>
          </a:r>
          <a:r>
            <a:rPr lang="en-US" sz="1600" b="1" kern="1200" baseline="30000" dirty="0"/>
            <a:t>st</a:t>
          </a:r>
          <a:r>
            <a:rPr lang="en-US" sz="1600" b="1" kern="1200" dirty="0"/>
            <a:t> 100 Fly) </a:t>
          </a:r>
          <a:endParaRPr lang="en-US" sz="1600" kern="1200" dirty="0"/>
        </a:p>
      </dsp:txBody>
      <dsp:txXfrm>
        <a:off x="5788245" y="2594377"/>
        <a:ext cx="1753344" cy="10520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BCC15-9D62-49AD-92DB-33DADE3BBB8F}">
      <dsp:nvSpPr>
        <dsp:cNvPr id="0" name=""/>
        <dsp:cNvSpPr/>
      </dsp:nvSpPr>
      <dsp:spPr>
        <a:xfrm rot="5400000">
          <a:off x="5281084" y="-2266825"/>
          <a:ext cx="556317"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Parker Tanke, Elliot Elmore, Adam O’Brien, Jason Franklin</a:t>
          </a:r>
        </a:p>
      </dsp:txBody>
      <dsp:txXfrm rot="-5400000">
        <a:off x="2943129" y="98287"/>
        <a:ext cx="5205072" cy="502003"/>
      </dsp:txXfrm>
    </dsp:sp>
    <dsp:sp modelId="{AFA5824E-FA8F-4362-913D-3F7F88711607}">
      <dsp:nvSpPr>
        <dsp:cNvPr id="0" name=""/>
        <dsp:cNvSpPr/>
      </dsp:nvSpPr>
      <dsp:spPr>
        <a:xfrm>
          <a:off x="0" y="1590"/>
          <a:ext cx="2943128" cy="69539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Boys 200 Medley Relay- 6</a:t>
          </a:r>
          <a:r>
            <a:rPr lang="en-US" sz="1900" b="1" kern="1200" baseline="30000" dirty="0"/>
            <a:t>th</a:t>
          </a:r>
          <a:r>
            <a:rPr lang="en-US" sz="1900" b="1" kern="1200" dirty="0"/>
            <a:t> </a:t>
          </a:r>
          <a:endParaRPr lang="en-US" sz="1900" kern="1200" dirty="0"/>
        </a:p>
      </dsp:txBody>
      <dsp:txXfrm>
        <a:off x="33946" y="35536"/>
        <a:ext cx="2875236" cy="627504"/>
      </dsp:txXfrm>
    </dsp:sp>
    <dsp:sp modelId="{4671D2C5-510F-4D17-BA75-3D9DCE25E964}">
      <dsp:nvSpPr>
        <dsp:cNvPr id="0" name=""/>
        <dsp:cNvSpPr/>
      </dsp:nvSpPr>
      <dsp:spPr>
        <a:xfrm rot="5400000">
          <a:off x="5281084" y="-1536659"/>
          <a:ext cx="556317"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Parker Tanke, Aiden O’Brien, Elliot Elmore, Adam O’Brien</a:t>
          </a:r>
        </a:p>
      </dsp:txBody>
      <dsp:txXfrm rot="-5400000">
        <a:off x="2943129" y="828453"/>
        <a:ext cx="5205072" cy="502003"/>
      </dsp:txXfrm>
    </dsp:sp>
    <dsp:sp modelId="{1D9F245D-FC29-4337-A3A2-2AE205EE0B47}">
      <dsp:nvSpPr>
        <dsp:cNvPr id="0" name=""/>
        <dsp:cNvSpPr/>
      </dsp:nvSpPr>
      <dsp:spPr>
        <a:xfrm>
          <a:off x="0" y="749141"/>
          <a:ext cx="2943128" cy="69539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Boys 400 Freestyle Relay- 9th</a:t>
          </a:r>
          <a:r>
            <a:rPr lang="en-US" sz="1900" b="1" kern="1200" baseline="30000" dirty="0"/>
            <a:t>th</a:t>
          </a:r>
          <a:endParaRPr lang="en-US" sz="1900" b="1" kern="1200" dirty="0"/>
        </a:p>
      </dsp:txBody>
      <dsp:txXfrm>
        <a:off x="33946" y="783087"/>
        <a:ext cx="2875236" cy="627504"/>
      </dsp:txXfrm>
    </dsp:sp>
    <dsp:sp modelId="{A0AE6F5D-94B6-4E58-BD9A-CBAA6569D6A4}">
      <dsp:nvSpPr>
        <dsp:cNvPr id="0" name=""/>
        <dsp:cNvSpPr/>
      </dsp:nvSpPr>
      <dsp:spPr>
        <a:xfrm rot="5400000">
          <a:off x="5281084" y="-806493"/>
          <a:ext cx="556317"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Elizabeth Tilt, Maggie O’Shaughnessy, Sophia Parker, Francie Carson</a:t>
          </a:r>
        </a:p>
      </dsp:txBody>
      <dsp:txXfrm rot="-5400000">
        <a:off x="2943129" y="1558619"/>
        <a:ext cx="5205072" cy="502003"/>
      </dsp:txXfrm>
    </dsp:sp>
    <dsp:sp modelId="{3C47EAC9-DC2D-44FD-8BD9-5F2196ED5F0D}">
      <dsp:nvSpPr>
        <dsp:cNvPr id="0" name=""/>
        <dsp:cNvSpPr/>
      </dsp:nvSpPr>
      <dsp:spPr>
        <a:xfrm>
          <a:off x="0" y="1461922"/>
          <a:ext cx="2943128" cy="69539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Girls 200 Medley Relay- 1</a:t>
          </a:r>
          <a:r>
            <a:rPr lang="en-US" sz="1900" b="1" kern="1200" baseline="30000" dirty="0"/>
            <a:t>st</a:t>
          </a:r>
          <a:r>
            <a:rPr lang="en-US" sz="1900" b="1" kern="1200" dirty="0"/>
            <a:t> </a:t>
          </a:r>
          <a:endParaRPr lang="en-US" sz="1900" kern="1200" dirty="0"/>
        </a:p>
      </dsp:txBody>
      <dsp:txXfrm>
        <a:off x="33946" y="1495868"/>
        <a:ext cx="2875236" cy="627504"/>
      </dsp:txXfrm>
    </dsp:sp>
    <dsp:sp modelId="{9A426FA9-35FD-4300-BEEE-E480D6182C4F}">
      <dsp:nvSpPr>
        <dsp:cNvPr id="0" name=""/>
        <dsp:cNvSpPr/>
      </dsp:nvSpPr>
      <dsp:spPr>
        <a:xfrm rot="5400000">
          <a:off x="5281084" y="-76327"/>
          <a:ext cx="556317"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Kate Bradley, Finnly Jollands, Sophia Parker, Allison Brown</a:t>
          </a:r>
        </a:p>
      </dsp:txBody>
      <dsp:txXfrm rot="-5400000">
        <a:off x="2943129" y="2288785"/>
        <a:ext cx="5205072" cy="502003"/>
      </dsp:txXfrm>
    </dsp:sp>
    <dsp:sp modelId="{B3826666-1699-4030-8091-A74779091855}">
      <dsp:nvSpPr>
        <dsp:cNvPr id="0" name=""/>
        <dsp:cNvSpPr/>
      </dsp:nvSpPr>
      <dsp:spPr>
        <a:xfrm>
          <a:off x="0" y="2192088"/>
          <a:ext cx="2943128" cy="69539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a:t>Girls 200 Freestyle Relay- 1</a:t>
          </a:r>
          <a:r>
            <a:rPr lang="en-US" sz="1900" b="1" kern="1200" baseline="30000"/>
            <a:t>st</a:t>
          </a:r>
          <a:r>
            <a:rPr lang="en-US" sz="1900" b="1" kern="1200"/>
            <a:t> </a:t>
          </a:r>
          <a:endParaRPr lang="en-US" sz="1900" kern="1200"/>
        </a:p>
      </dsp:txBody>
      <dsp:txXfrm>
        <a:off x="33946" y="2226034"/>
        <a:ext cx="2875236" cy="627504"/>
      </dsp:txXfrm>
    </dsp:sp>
    <dsp:sp modelId="{D8D6178E-F53C-4695-BDFC-3649B0E013ED}">
      <dsp:nvSpPr>
        <dsp:cNvPr id="0" name=""/>
        <dsp:cNvSpPr/>
      </dsp:nvSpPr>
      <dsp:spPr>
        <a:xfrm rot="5400000">
          <a:off x="5281084" y="653838"/>
          <a:ext cx="556317"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Allison Brown, Bridget O’Shaughnessy, Francie Carson, Elizabeth Tilt</a:t>
          </a:r>
        </a:p>
      </dsp:txBody>
      <dsp:txXfrm rot="-5400000">
        <a:off x="2943129" y="3018951"/>
        <a:ext cx="5205072" cy="502003"/>
      </dsp:txXfrm>
    </dsp:sp>
    <dsp:sp modelId="{426968CB-F79E-4218-99E4-E60D883AA0B5}">
      <dsp:nvSpPr>
        <dsp:cNvPr id="0" name=""/>
        <dsp:cNvSpPr/>
      </dsp:nvSpPr>
      <dsp:spPr>
        <a:xfrm>
          <a:off x="0" y="2922255"/>
          <a:ext cx="2943128" cy="69539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Girls 400 Freestyle Relay- 1st </a:t>
          </a:r>
          <a:endParaRPr lang="en-US" sz="1900" kern="1200" dirty="0"/>
        </a:p>
      </dsp:txBody>
      <dsp:txXfrm>
        <a:off x="33946" y="2956201"/>
        <a:ext cx="2875236" cy="6275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0" y="867290"/>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Griffin Dilworth</a:t>
          </a:r>
        </a:p>
      </dsp:txBody>
      <dsp:txXfrm>
        <a:off x="0" y="867290"/>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Grace Moor</a:t>
          </a:r>
        </a:p>
      </dsp:txBody>
      <dsp:txXfrm>
        <a:off x="3951470" y="815617"/>
        <a:ext cx="3591408" cy="21548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Austin Moon</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Maggie O’Shaughnessy</a:t>
          </a:r>
        </a:p>
      </dsp:txBody>
      <dsp:txXfrm>
        <a:off x="3951470" y="815617"/>
        <a:ext cx="3591408" cy="21548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dirty="0"/>
            <a:t>Elijah Ronemous</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dirty="0"/>
            <a:t>Maya Roberts</a:t>
          </a:r>
        </a:p>
      </dsp:txBody>
      <dsp:txXfrm>
        <a:off x="3951470" y="815617"/>
        <a:ext cx="3591408" cy="21548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121" cy="4663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315" y="2"/>
            <a:ext cx="2971121" cy="466337"/>
          </a:xfrm>
          <a:prstGeom prst="rect">
            <a:avLst/>
          </a:prstGeom>
        </p:spPr>
        <p:txBody>
          <a:bodyPr vert="horz" lIns="91440" tIns="45720" rIns="91440" bIns="45720" rtlCol="0"/>
          <a:lstStyle>
            <a:lvl1pPr algn="r">
              <a:defRPr sz="1200"/>
            </a:lvl1pPr>
          </a:lstStyle>
          <a:p>
            <a:fld id="{334F14BE-E1A8-4471-A7F8-BEC36A2E807D}" type="datetimeFigureOut">
              <a:rPr lang="en-US" smtClean="0"/>
              <a:t>2/17/2022</a:t>
            </a:fld>
            <a:endParaRPr lang="en-US"/>
          </a:p>
        </p:txBody>
      </p:sp>
      <p:sp>
        <p:nvSpPr>
          <p:cNvPr id="4" name="Footer Placeholder 3"/>
          <p:cNvSpPr>
            <a:spLocks noGrp="1"/>
          </p:cNvSpPr>
          <p:nvPr>
            <p:ph type="ftr" sz="quarter" idx="2"/>
          </p:nvPr>
        </p:nvSpPr>
        <p:spPr>
          <a:xfrm>
            <a:off x="1" y="8830065"/>
            <a:ext cx="2971121" cy="4663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315" y="8830065"/>
            <a:ext cx="2971121" cy="466337"/>
          </a:xfrm>
          <a:prstGeom prst="rect">
            <a:avLst/>
          </a:prstGeom>
        </p:spPr>
        <p:txBody>
          <a:bodyPr vert="horz" lIns="91440" tIns="45720" rIns="91440" bIns="45720" rtlCol="0" anchor="b"/>
          <a:lstStyle>
            <a:lvl1pPr algn="r">
              <a:defRPr sz="1200"/>
            </a:lvl1pPr>
          </a:lstStyle>
          <a:p>
            <a:fld id="{CB7B97D3-1B03-449B-A572-2C223A6C084A}" type="slidenum">
              <a:rPr lang="en-US" smtClean="0"/>
              <a:t>‹#›</a:t>
            </a:fld>
            <a:endParaRPr lang="en-US"/>
          </a:p>
        </p:txBody>
      </p:sp>
    </p:spTree>
    <p:extLst>
      <p:ext uri="{BB962C8B-B14F-4D97-AF65-F5344CB8AC3E}">
        <p14:creationId xmlns:p14="http://schemas.microsoft.com/office/powerpoint/2010/main" val="2837488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121" cy="4663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315" y="2"/>
            <a:ext cx="2971121" cy="466337"/>
          </a:xfrm>
          <a:prstGeom prst="rect">
            <a:avLst/>
          </a:prstGeom>
        </p:spPr>
        <p:txBody>
          <a:bodyPr vert="horz" lIns="91440" tIns="45720" rIns="91440" bIns="45720" rtlCol="0"/>
          <a:lstStyle>
            <a:lvl1pPr algn="r">
              <a:defRPr sz="1200"/>
            </a:lvl1pPr>
          </a:lstStyle>
          <a:p>
            <a:fld id="{915EE553-5B82-44ED-9271-F1D3DACA0028}" type="datetimeFigureOut">
              <a:rPr lang="en-US" smtClean="0"/>
              <a:t>2/17/2022</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644" y="4473326"/>
            <a:ext cx="5486713" cy="36604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065"/>
            <a:ext cx="2971121" cy="4663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315" y="8830065"/>
            <a:ext cx="2971121" cy="466337"/>
          </a:xfrm>
          <a:prstGeom prst="rect">
            <a:avLst/>
          </a:prstGeom>
        </p:spPr>
        <p:txBody>
          <a:bodyPr vert="horz" lIns="91440" tIns="45720" rIns="91440" bIns="45720" rtlCol="0" anchor="b"/>
          <a:lstStyle>
            <a:lvl1pPr algn="r">
              <a:defRPr sz="1200"/>
            </a:lvl1pPr>
          </a:lstStyle>
          <a:p>
            <a:fld id="{8A22E41F-45F2-47C6-ADFA-2C906E1D0B2F}" type="slidenum">
              <a:rPr lang="en-US" smtClean="0"/>
              <a:t>‹#›</a:t>
            </a:fld>
            <a:endParaRPr lang="en-US"/>
          </a:p>
        </p:txBody>
      </p:sp>
    </p:spTree>
    <p:extLst>
      <p:ext uri="{BB962C8B-B14F-4D97-AF65-F5344CB8AC3E}">
        <p14:creationId xmlns:p14="http://schemas.microsoft.com/office/powerpoint/2010/main" val="6040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a:t>
            </a:fld>
            <a:endParaRPr lang="en-US"/>
          </a:p>
        </p:txBody>
      </p:sp>
    </p:spTree>
    <p:extLst>
      <p:ext uri="{BB962C8B-B14F-4D97-AF65-F5344CB8AC3E}">
        <p14:creationId xmlns:p14="http://schemas.microsoft.com/office/powerpoint/2010/main" val="102117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13</a:t>
            </a:fld>
            <a:endParaRPr lang="en-US"/>
          </a:p>
        </p:txBody>
      </p:sp>
    </p:spTree>
    <p:extLst>
      <p:ext uri="{BB962C8B-B14F-4D97-AF65-F5344CB8AC3E}">
        <p14:creationId xmlns:p14="http://schemas.microsoft.com/office/powerpoint/2010/main" val="924764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19</a:t>
            </a:fld>
            <a:endParaRPr lang="en-US"/>
          </a:p>
        </p:txBody>
      </p:sp>
    </p:spTree>
    <p:extLst>
      <p:ext uri="{BB962C8B-B14F-4D97-AF65-F5344CB8AC3E}">
        <p14:creationId xmlns:p14="http://schemas.microsoft.com/office/powerpoint/2010/main" val="2459320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23</a:t>
            </a:fld>
            <a:endParaRPr lang="en-US"/>
          </a:p>
        </p:txBody>
      </p:sp>
    </p:spTree>
    <p:extLst>
      <p:ext uri="{BB962C8B-B14F-4D97-AF65-F5344CB8AC3E}">
        <p14:creationId xmlns:p14="http://schemas.microsoft.com/office/powerpoint/2010/main" val="4270158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24</a:t>
            </a:fld>
            <a:endParaRPr lang="en-US"/>
          </a:p>
        </p:txBody>
      </p:sp>
    </p:spTree>
    <p:extLst>
      <p:ext uri="{BB962C8B-B14F-4D97-AF65-F5344CB8AC3E}">
        <p14:creationId xmlns:p14="http://schemas.microsoft.com/office/powerpoint/2010/main" val="56274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40</a:t>
            </a:fld>
            <a:endParaRPr lang="en-US"/>
          </a:p>
        </p:txBody>
      </p:sp>
    </p:spTree>
    <p:extLst>
      <p:ext uri="{BB962C8B-B14F-4D97-AF65-F5344CB8AC3E}">
        <p14:creationId xmlns:p14="http://schemas.microsoft.com/office/powerpoint/2010/main" val="3927998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41</a:t>
            </a:fld>
            <a:endParaRPr lang="en-US"/>
          </a:p>
        </p:txBody>
      </p:sp>
    </p:spTree>
    <p:extLst>
      <p:ext uri="{BB962C8B-B14F-4D97-AF65-F5344CB8AC3E}">
        <p14:creationId xmlns:p14="http://schemas.microsoft.com/office/powerpoint/2010/main" val="4169187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42</a:t>
            </a:fld>
            <a:endParaRPr lang="en-US"/>
          </a:p>
        </p:txBody>
      </p:sp>
    </p:spTree>
    <p:extLst>
      <p:ext uri="{BB962C8B-B14F-4D97-AF65-F5344CB8AC3E}">
        <p14:creationId xmlns:p14="http://schemas.microsoft.com/office/powerpoint/2010/main" val="3394183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51</a:t>
            </a:fld>
            <a:endParaRPr lang="en-US"/>
          </a:p>
        </p:txBody>
      </p:sp>
    </p:spTree>
    <p:extLst>
      <p:ext uri="{BB962C8B-B14F-4D97-AF65-F5344CB8AC3E}">
        <p14:creationId xmlns:p14="http://schemas.microsoft.com/office/powerpoint/2010/main" val="3969927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52</a:t>
            </a:fld>
            <a:endParaRPr lang="en-US"/>
          </a:p>
        </p:txBody>
      </p:sp>
    </p:spTree>
    <p:extLst>
      <p:ext uri="{BB962C8B-B14F-4D97-AF65-F5344CB8AC3E}">
        <p14:creationId xmlns:p14="http://schemas.microsoft.com/office/powerpoint/2010/main" val="41784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3</a:t>
            </a:fld>
            <a:endParaRPr lang="en-US"/>
          </a:p>
        </p:txBody>
      </p:sp>
    </p:spTree>
    <p:extLst>
      <p:ext uri="{BB962C8B-B14F-4D97-AF65-F5344CB8AC3E}">
        <p14:creationId xmlns:p14="http://schemas.microsoft.com/office/powerpoint/2010/main" val="198488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a:t>
            </a:fld>
            <a:endParaRPr lang="en-US"/>
          </a:p>
        </p:txBody>
      </p:sp>
    </p:spTree>
    <p:extLst>
      <p:ext uri="{BB962C8B-B14F-4D97-AF65-F5344CB8AC3E}">
        <p14:creationId xmlns:p14="http://schemas.microsoft.com/office/powerpoint/2010/main" val="41034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a:t>
            </a:fld>
            <a:endParaRPr lang="en-US"/>
          </a:p>
        </p:txBody>
      </p:sp>
    </p:spTree>
    <p:extLst>
      <p:ext uri="{BB962C8B-B14F-4D97-AF65-F5344CB8AC3E}">
        <p14:creationId xmlns:p14="http://schemas.microsoft.com/office/powerpoint/2010/main" val="314420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6</a:t>
            </a:fld>
            <a:endParaRPr lang="en-US"/>
          </a:p>
        </p:txBody>
      </p:sp>
    </p:spTree>
    <p:extLst>
      <p:ext uri="{BB962C8B-B14F-4D97-AF65-F5344CB8AC3E}">
        <p14:creationId xmlns:p14="http://schemas.microsoft.com/office/powerpoint/2010/main" val="4265103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7</a:t>
            </a:fld>
            <a:endParaRPr lang="en-US"/>
          </a:p>
        </p:txBody>
      </p:sp>
    </p:spTree>
    <p:extLst>
      <p:ext uri="{BB962C8B-B14F-4D97-AF65-F5344CB8AC3E}">
        <p14:creationId xmlns:p14="http://schemas.microsoft.com/office/powerpoint/2010/main" val="1571333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8</a:t>
            </a:fld>
            <a:endParaRPr lang="en-US"/>
          </a:p>
        </p:txBody>
      </p:sp>
    </p:spTree>
    <p:extLst>
      <p:ext uri="{BB962C8B-B14F-4D97-AF65-F5344CB8AC3E}">
        <p14:creationId xmlns:p14="http://schemas.microsoft.com/office/powerpoint/2010/main" val="697247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9</a:t>
            </a:fld>
            <a:endParaRPr lang="en-US"/>
          </a:p>
        </p:txBody>
      </p:sp>
    </p:spTree>
    <p:extLst>
      <p:ext uri="{BB962C8B-B14F-4D97-AF65-F5344CB8AC3E}">
        <p14:creationId xmlns:p14="http://schemas.microsoft.com/office/powerpoint/2010/main" val="3670789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10</a:t>
            </a:fld>
            <a:endParaRPr lang="en-US"/>
          </a:p>
        </p:txBody>
      </p:sp>
    </p:spTree>
    <p:extLst>
      <p:ext uri="{BB962C8B-B14F-4D97-AF65-F5344CB8AC3E}">
        <p14:creationId xmlns:p14="http://schemas.microsoft.com/office/powerpoint/2010/main" val="960051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752600"/>
            <a:ext cx="7620000" cy="4373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89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88453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21F356-CD3E-4137-B008-0DA60F41512B}"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651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21F356-CD3E-4137-B008-0DA60F41512B}"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790721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21F356-CD3E-4137-B008-0DA60F41512B}"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49536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21F356-CD3E-4137-B008-0DA60F41512B}"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5034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21F356-CD3E-4137-B008-0DA60F41512B}" type="datetimeFigureOut">
              <a:rPr lang="en-US" smtClean="0"/>
              <a:t>2/17/2022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328417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921F356-CD3E-4137-B008-0DA60F41512B}" type="datetimeFigureOut">
              <a:rPr lang="en-US" smtClean="0"/>
              <a:t>2/17/2022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219205-E1F3-47C6-B1C3-B1799AD33020}" type="slidenum">
              <a:rPr lang="en-US" smtClean="0"/>
              <a:t>‹#›</a:t>
            </a:fld>
            <a:endParaRPr lang="en-US"/>
          </a:p>
        </p:txBody>
      </p:sp>
    </p:spTree>
    <p:extLst>
      <p:ext uri="{BB962C8B-B14F-4D97-AF65-F5344CB8AC3E}">
        <p14:creationId xmlns:p14="http://schemas.microsoft.com/office/powerpoint/2010/main" val="49682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21F356-CD3E-4137-B008-0DA60F41512B}"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0903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a:prstGeom prst="rect">
            <a:avLst/>
          </a:prstGeo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a:prstGeom prst="rect">
            <a:avLst/>
          </a:prstGeo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8" name="Slide Number Placeholder 7"/>
          <p:cNvSpPr>
            <a:spLocks noGrp="1"/>
          </p:cNvSpPr>
          <p:nvPr>
            <p:ph type="sldNum" sz="quarter" idx="11"/>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9" name="Footer Placeholder 8"/>
          <p:cNvSpPr>
            <a:spLocks noGrp="1"/>
          </p:cNvSpPr>
          <p:nvPr>
            <p:ph type="ftr" sz="quarter" idx="12"/>
          </p:nvPr>
        </p:nvSpPr>
        <p:spPr>
          <a:xfrm>
            <a:off x="457200" y="6492875"/>
            <a:ext cx="3429000" cy="283845"/>
          </a:xfrm>
          <a:prstGeom prst="rect">
            <a:avLst/>
          </a:prstGeom>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23427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70348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a:prstGeom prst="rect">
            <a:avLst/>
          </a:prstGeo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a:prstGeom prst="rect">
            <a:avLst/>
          </a:prstGeo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8" name="Footer Placeholder 7"/>
          <p:cNvSpPr>
            <a:spLocks noGrp="1"/>
          </p:cNvSpPr>
          <p:nvPr>
            <p:ph type="ftr" sz="quarter" idx="11"/>
          </p:nvPr>
        </p:nvSpPr>
        <p:spPr>
          <a:xfrm>
            <a:off x="457200" y="6492875"/>
            <a:ext cx="3429000" cy="283845"/>
          </a:xfrm>
          <a:prstGeom prst="rect">
            <a:avLst/>
          </a:prstGeom>
        </p:spPr>
        <p:txBody>
          <a:bodyPr/>
          <a:lstStyle/>
          <a:p>
            <a:endParaRPr lang="en-US"/>
          </a:p>
        </p:txBody>
      </p:sp>
      <p:sp>
        <p:nvSpPr>
          <p:cNvPr id="9" name="Slide Number Placeholder 8"/>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4" name="Footer Placeholder 3"/>
          <p:cNvSpPr>
            <a:spLocks noGrp="1"/>
          </p:cNvSpPr>
          <p:nvPr>
            <p:ph type="ftr" sz="quarter" idx="11"/>
          </p:nvPr>
        </p:nvSpPr>
        <p:spPr>
          <a:xfrm>
            <a:off x="457200" y="6492875"/>
            <a:ext cx="3429000" cy="283845"/>
          </a:xfrm>
          <a:prstGeom prst="rect">
            <a:avLst/>
          </a:prstGeom>
        </p:spPr>
        <p:txBody>
          <a:bodyPr/>
          <a:lstStyle/>
          <a:p>
            <a:endParaRPr lang="en-US"/>
          </a:p>
        </p:txBody>
      </p:sp>
      <p:sp>
        <p:nvSpPr>
          <p:cNvPr id="5" name="Slide Number Placeholder 4"/>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3" name="Footer Placeholder 2"/>
          <p:cNvSpPr>
            <a:spLocks noGrp="1"/>
          </p:cNvSpPr>
          <p:nvPr>
            <p:ph type="ftr" sz="quarter" idx="11"/>
          </p:nvPr>
        </p:nvSpPr>
        <p:spPr>
          <a:xfrm>
            <a:off x="457200" y="6492875"/>
            <a:ext cx="3429000" cy="283845"/>
          </a:xfrm>
          <a:prstGeom prst="rect">
            <a:avLst/>
          </a:prstGeom>
        </p:spPr>
        <p:txBody>
          <a:bodyPr/>
          <a:lstStyle/>
          <a:p>
            <a:endParaRPr lang="en-US"/>
          </a:p>
        </p:txBody>
      </p:sp>
      <p:sp>
        <p:nvSpPr>
          <p:cNvPr id="4" name="Slide Number Placeholder 3"/>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a:prstGeom prst="rect">
            <a:avLst/>
          </a:prstGeo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8" name="Title 7"/>
          <p:cNvSpPr>
            <a:spLocks noGrp="1"/>
          </p:cNvSpPr>
          <p:nvPr>
            <p:ph type="title"/>
          </p:nvPr>
        </p:nvSpPr>
        <p:spPr>
          <a:xfrm>
            <a:off x="457200" y="152718"/>
            <a:ext cx="5791200" cy="1371600"/>
          </a:xfrm>
          <a:prstGeom prst="rect">
            <a:avLst/>
          </a:prstGeo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prstGeom prst="rect">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715000"/>
            <a:ext cx="8153400" cy="457200"/>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lvl1pPr>
              <a:defRPr>
                <a:solidFill>
                  <a:schemeClr val="tx1"/>
                </a:solidFill>
              </a:defRPr>
            </a:lvl1pPr>
          </a:lstStyle>
          <a:p>
            <a:fld id="{7E219205-E1F3-47C6-B1C3-B1799AD33020}" type="slidenum">
              <a:rPr lang="en-US" smtClean="0"/>
              <a:t>‹#›</a:t>
            </a:fld>
            <a:endParaRPr lang="en-US"/>
          </a:p>
        </p:txBody>
      </p:sp>
      <p:sp>
        <p:nvSpPr>
          <p:cNvPr id="8" name="Title 7"/>
          <p:cNvSpPr>
            <a:spLocks noGrp="1"/>
          </p:cNvSpPr>
          <p:nvPr>
            <p:ph type="title"/>
          </p:nvPr>
        </p:nvSpPr>
        <p:spPr>
          <a:xfrm>
            <a:off x="457200" y="4953000"/>
            <a:ext cx="8153400" cy="762000"/>
          </a:xfrm>
          <a:prstGeom prst="rect">
            <a:avLst/>
          </a:prstGeo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752600"/>
            <a:ext cx="7620000" cy="4373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2/17/2022</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Shape" hidden="1"/>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iRespond Graph</a:t>
            </a:r>
          </a:p>
        </p:txBody>
      </p:sp>
      <p:grpSp>
        <p:nvGrpSpPr>
          <p:cNvPr id="39" name="CorrectBarGroup"/>
          <p:cNvGrpSpPr/>
          <p:nvPr userDrawn="1"/>
        </p:nvGrpSpPr>
        <p:grpSpPr>
          <a:xfrm>
            <a:off x="1270000" y="3175000"/>
            <a:ext cx="2667000" cy="2540000"/>
            <a:chOff x="1270000" y="3175000"/>
            <a:chExt cx="2667000" cy="2540000"/>
          </a:xfrm>
        </p:grpSpPr>
        <p:sp>
          <p:nvSpPr>
            <p:cNvPr id="11" name="CorrectBar0"/>
            <p:cNvSpPr/>
            <p:nvPr userDrawn="1"/>
          </p:nvSpPr>
          <p:spPr>
            <a:xfrm>
              <a:off x="1270000" y="3175000"/>
              <a:ext cx="1079500" cy="254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rectBar1"/>
            <p:cNvSpPr/>
            <p:nvPr userDrawn="1"/>
          </p:nvSpPr>
          <p:spPr>
            <a:xfrm>
              <a:off x="2857500" y="4445000"/>
              <a:ext cx="1079500" cy="127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PercentLabelGroup"/>
          <p:cNvGrpSpPr/>
          <p:nvPr userDrawn="1"/>
        </p:nvGrpSpPr>
        <p:grpSpPr>
          <a:xfrm>
            <a:off x="1270000" y="1270000"/>
            <a:ext cx="7429500" cy="317500"/>
            <a:chOff x="1270000" y="1270000"/>
            <a:chExt cx="7429500" cy="317500"/>
          </a:xfrm>
        </p:grpSpPr>
        <p:sp>
          <p:nvSpPr>
            <p:cNvPr id="10" name="PercentLabel0"/>
            <p:cNvSpPr/>
            <p:nvPr userDrawn="1"/>
          </p:nvSpPr>
          <p:spPr>
            <a:xfrm>
              <a:off x="127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sp>
          <p:nvSpPr>
            <p:cNvPr id="13" name="PercentLabel1"/>
            <p:cNvSpPr/>
            <p:nvPr userDrawn="1"/>
          </p:nvSpPr>
          <p:spPr>
            <a:xfrm>
              <a:off x="2857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33%</a:t>
              </a:r>
            </a:p>
          </p:txBody>
        </p:sp>
        <p:sp>
          <p:nvSpPr>
            <p:cNvPr id="16" name="PercentLabel2"/>
            <p:cNvSpPr/>
            <p:nvPr userDrawn="1"/>
          </p:nvSpPr>
          <p:spPr>
            <a:xfrm>
              <a:off x="4445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19" name="PercentLabel3"/>
            <p:cNvSpPr/>
            <p:nvPr userDrawn="1"/>
          </p:nvSpPr>
          <p:spPr>
            <a:xfrm>
              <a:off x="6032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22" name="PercentLabel4"/>
            <p:cNvSpPr/>
            <p:nvPr userDrawn="1"/>
          </p:nvSpPr>
          <p:spPr>
            <a:xfrm>
              <a:off x="762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grpSp>
      <p:grpSp>
        <p:nvGrpSpPr>
          <p:cNvPr id="40" name="IncorrectBarGroup"/>
          <p:cNvGrpSpPr/>
          <p:nvPr userDrawn="1"/>
        </p:nvGrpSpPr>
        <p:grpSpPr>
          <a:xfrm>
            <a:off x="4445000" y="1905000"/>
            <a:ext cx="4254500" cy="3810000"/>
            <a:chOff x="4445000" y="1905000"/>
            <a:chExt cx="4254500" cy="3810000"/>
          </a:xfrm>
        </p:grpSpPr>
        <p:sp>
          <p:nvSpPr>
            <p:cNvPr id="17" name="IncorrectBar2"/>
            <p:cNvSpPr/>
            <p:nvPr userDrawn="1"/>
          </p:nvSpPr>
          <p:spPr>
            <a:xfrm>
              <a:off x="44450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correctBar3"/>
            <p:cNvSpPr/>
            <p:nvPr userDrawn="1"/>
          </p:nvSpPr>
          <p:spPr>
            <a:xfrm>
              <a:off x="60325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ncorrectBar4"/>
            <p:cNvSpPr/>
            <p:nvPr userDrawn="1"/>
          </p:nvSpPr>
          <p:spPr>
            <a:xfrm>
              <a:off x="7620000" y="3175000"/>
              <a:ext cx="1079500" cy="254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XLabelGroup"/>
          <p:cNvGrpSpPr/>
          <p:nvPr userDrawn="1"/>
        </p:nvGrpSpPr>
        <p:grpSpPr>
          <a:xfrm>
            <a:off x="1270000" y="5842000"/>
            <a:ext cx="7429500" cy="317500"/>
            <a:chOff x="1270000" y="5842000"/>
            <a:chExt cx="7429500" cy="317500"/>
          </a:xfrm>
        </p:grpSpPr>
        <p:sp>
          <p:nvSpPr>
            <p:cNvPr id="12" name="XValueLabel0"/>
            <p:cNvSpPr/>
            <p:nvPr userDrawn="1"/>
          </p:nvSpPr>
          <p:spPr>
            <a:xfrm>
              <a:off x="127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A*</a:t>
              </a:r>
            </a:p>
          </p:txBody>
        </p:sp>
        <p:sp>
          <p:nvSpPr>
            <p:cNvPr id="15" name="XValueLabel1"/>
            <p:cNvSpPr/>
            <p:nvPr userDrawn="1"/>
          </p:nvSpPr>
          <p:spPr>
            <a:xfrm>
              <a:off x="2857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B*</a:t>
              </a:r>
            </a:p>
          </p:txBody>
        </p:sp>
        <p:sp>
          <p:nvSpPr>
            <p:cNvPr id="18" name="XValueLabel2"/>
            <p:cNvSpPr/>
            <p:nvPr userDrawn="1"/>
          </p:nvSpPr>
          <p:spPr>
            <a:xfrm>
              <a:off x="4445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C</a:t>
              </a:r>
            </a:p>
          </p:txBody>
        </p:sp>
        <p:sp>
          <p:nvSpPr>
            <p:cNvPr id="21" name="XValueLabel3"/>
            <p:cNvSpPr/>
            <p:nvPr userDrawn="1"/>
          </p:nvSpPr>
          <p:spPr>
            <a:xfrm>
              <a:off x="6032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D</a:t>
              </a:r>
            </a:p>
          </p:txBody>
        </p:sp>
        <p:sp>
          <p:nvSpPr>
            <p:cNvPr id="24" name="XValueLabel4"/>
            <p:cNvSpPr/>
            <p:nvPr userDrawn="1"/>
          </p:nvSpPr>
          <p:spPr>
            <a:xfrm>
              <a:off x="762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E</a:t>
              </a:r>
            </a:p>
          </p:txBody>
        </p:sp>
      </p:grpSp>
      <p:grpSp>
        <p:nvGrpSpPr>
          <p:cNvPr id="38" name="AxisLineGroup"/>
          <p:cNvGrpSpPr/>
          <p:nvPr userDrawn="1"/>
        </p:nvGrpSpPr>
        <p:grpSpPr>
          <a:xfrm>
            <a:off x="889000" y="1587500"/>
            <a:ext cx="8001000" cy="4127500"/>
            <a:chOff x="889000" y="1587500"/>
            <a:chExt cx="8001000" cy="4127500"/>
          </a:xfrm>
        </p:grpSpPr>
        <p:cxnSp>
          <p:nvCxnSpPr>
            <p:cNvPr id="25" name="XAxisLine"/>
            <p:cNvCxnSpPr/>
            <p:nvPr userDrawn="1"/>
          </p:nvCxnSpPr>
          <p:spPr>
            <a:xfrm>
              <a:off x="889000" y="5715000"/>
              <a:ext cx="8001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6" name="YAxisLine"/>
            <p:cNvCxnSpPr/>
            <p:nvPr userDrawn="1"/>
          </p:nvCxnSpPr>
          <p:spPr>
            <a:xfrm>
              <a:off x="1016000" y="1587500"/>
              <a:ext cx="0" cy="412750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7" name="YAxisTick0"/>
            <p:cNvCxnSpPr/>
            <p:nvPr userDrawn="1"/>
          </p:nvCxnSpPr>
          <p:spPr>
            <a:xfrm>
              <a:off x="889000" y="571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9" name="YAxisTick1"/>
            <p:cNvCxnSpPr/>
            <p:nvPr userDrawn="1"/>
          </p:nvCxnSpPr>
          <p:spPr>
            <a:xfrm>
              <a:off x="889000" y="444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1" name="YAxisTick2"/>
            <p:cNvCxnSpPr/>
            <p:nvPr userDrawn="1"/>
          </p:nvCxnSpPr>
          <p:spPr>
            <a:xfrm>
              <a:off x="889000" y="317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3" name="YAxisTick3"/>
            <p:cNvCxnSpPr/>
            <p:nvPr userDrawn="1"/>
          </p:nvCxnSpPr>
          <p:spPr>
            <a:xfrm>
              <a:off x="889000" y="190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grpSp>
      <p:grpSp>
        <p:nvGrpSpPr>
          <p:cNvPr id="36" name="YLabelGroup"/>
          <p:cNvGrpSpPr/>
          <p:nvPr userDrawn="1"/>
        </p:nvGrpSpPr>
        <p:grpSpPr>
          <a:xfrm>
            <a:off x="254000" y="1841500"/>
            <a:ext cx="762000" cy="3937000"/>
            <a:chOff x="254000" y="1841500"/>
            <a:chExt cx="762000" cy="3937000"/>
          </a:xfrm>
        </p:grpSpPr>
        <p:sp>
          <p:nvSpPr>
            <p:cNvPr id="28" name="YValueLabel0"/>
            <p:cNvSpPr/>
            <p:nvPr userDrawn="1"/>
          </p:nvSpPr>
          <p:spPr>
            <a:xfrm>
              <a:off x="254000" y="565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0</a:t>
              </a:r>
            </a:p>
          </p:txBody>
        </p:sp>
        <p:sp>
          <p:nvSpPr>
            <p:cNvPr id="30" name="YValueLabel1"/>
            <p:cNvSpPr/>
            <p:nvPr userDrawn="1"/>
          </p:nvSpPr>
          <p:spPr>
            <a:xfrm>
              <a:off x="254000" y="438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1</a:t>
              </a:r>
            </a:p>
          </p:txBody>
        </p:sp>
        <p:sp>
          <p:nvSpPr>
            <p:cNvPr id="32" name="YValueLabel2"/>
            <p:cNvSpPr/>
            <p:nvPr userDrawn="1"/>
          </p:nvSpPr>
          <p:spPr>
            <a:xfrm>
              <a:off x="254000" y="311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2</a:t>
              </a:r>
            </a:p>
          </p:txBody>
        </p:sp>
        <p:sp>
          <p:nvSpPr>
            <p:cNvPr id="34" name="YValueLabel3"/>
            <p:cNvSpPr/>
            <p:nvPr userDrawn="1"/>
          </p:nvSpPr>
          <p:spPr>
            <a:xfrm>
              <a:off x="254000" y="184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3</a:t>
              </a: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2/17/2022</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10446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jfif"/><Relationship Id="rId1" Type="http://schemas.openxmlformats.org/officeDocument/2006/relationships/slideLayout" Target="../slideLayouts/slideLayout14.xml"/><Relationship Id="rId4" Type="http://schemas.openxmlformats.org/officeDocument/2006/relationships/image" Target="../media/image52.jfif"/></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83F3246F-C0A7-43C3-86EE-D1B3B686C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99" y="1134459"/>
            <a:ext cx="4706750" cy="4589081"/>
          </a:xfrm>
          <a:prstGeom prst="rect">
            <a:avLst/>
          </a:prstGeom>
        </p:spPr>
      </p:pic>
      <p:sp>
        <p:nvSpPr>
          <p:cNvPr id="30" name="Rectangle 22">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72663" y="640080"/>
            <a:ext cx="2744435" cy="2926080"/>
          </a:xfrm>
        </p:spPr>
        <p:txBody>
          <a:bodyPr>
            <a:normAutofit fontScale="90000"/>
          </a:bodyPr>
          <a:lstStyle/>
          <a:p>
            <a:br>
              <a:rPr lang="en-US" sz="3800" dirty="0">
                <a:solidFill>
                  <a:srgbClr val="FFFFFF"/>
                </a:solidFill>
              </a:rPr>
            </a:br>
            <a:br>
              <a:rPr lang="en-US" sz="3800" dirty="0">
                <a:solidFill>
                  <a:srgbClr val="FFFFFF"/>
                </a:solidFill>
              </a:rPr>
            </a:br>
            <a:r>
              <a:rPr lang="en-US" sz="4900" dirty="0">
                <a:solidFill>
                  <a:srgbClr val="FFFFFF"/>
                </a:solidFill>
              </a:rPr>
              <a:t>Lassiter Swim and Dive</a:t>
            </a:r>
            <a:endParaRPr lang="en-US" sz="3800" dirty="0">
              <a:solidFill>
                <a:srgbClr val="FFFFFF"/>
              </a:solidFill>
            </a:endParaRPr>
          </a:p>
        </p:txBody>
      </p:sp>
      <p:sp>
        <p:nvSpPr>
          <p:cNvPr id="3" name="Subtitle 2"/>
          <p:cNvSpPr>
            <a:spLocks noGrp="1"/>
          </p:cNvSpPr>
          <p:nvPr>
            <p:ph type="subTitle" idx="1"/>
          </p:nvPr>
        </p:nvSpPr>
        <p:spPr>
          <a:xfrm>
            <a:off x="6072663" y="3578084"/>
            <a:ext cx="2744435" cy="2639835"/>
          </a:xfrm>
        </p:spPr>
        <p:txBody>
          <a:bodyPr>
            <a:normAutofit/>
          </a:bodyPr>
          <a:lstStyle/>
          <a:p>
            <a:r>
              <a:rPr lang="en-US" sz="1400" b="1" dirty="0">
                <a:solidFill>
                  <a:srgbClr val="FFFFFF"/>
                </a:solidFill>
              </a:rPr>
              <a:t>2021-22 </a:t>
            </a:r>
          </a:p>
          <a:p>
            <a:r>
              <a:rPr lang="en-US" sz="1400" b="1" dirty="0">
                <a:solidFill>
                  <a:srgbClr val="FFFFFF"/>
                </a:solidFill>
              </a:rPr>
              <a:t>End of season banquet</a:t>
            </a:r>
          </a:p>
          <a:p>
            <a:r>
              <a:rPr lang="en-US" sz="1400" b="1" dirty="0">
                <a:solidFill>
                  <a:srgbClr val="FFFFFF"/>
                </a:solidFill>
              </a:rPr>
              <a:t>2/16/2022</a:t>
            </a:r>
          </a:p>
          <a:p>
            <a:endParaRPr lang="en-US" sz="1400" b="1" dirty="0">
              <a:solidFill>
                <a:srgbClr val="FFFFFF"/>
              </a:solidFill>
            </a:endParaRPr>
          </a:p>
        </p:txBody>
      </p:sp>
      <p:sp>
        <p:nvSpPr>
          <p:cNvPr id="31" name="Rectangle 24">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274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3" y="521208"/>
            <a:ext cx="7543800" cy="1450757"/>
          </a:xfrm>
        </p:spPr>
        <p:txBody>
          <a:bodyPr>
            <a:normAutofit/>
          </a:bodyPr>
          <a:lstStyle/>
          <a:p>
            <a:r>
              <a:rPr lang="en-US" dirty="0"/>
              <a:t>2020-21 GHSA 6A State Championship Top 20: Girls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19097951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81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0100" y="5252936"/>
            <a:ext cx="7543800" cy="1028715"/>
          </a:xfrm>
        </p:spPr>
        <p:txBody>
          <a:bodyPr>
            <a:normAutofit/>
          </a:bodyPr>
          <a:lstStyle/>
          <a:p>
            <a:pPr algn="ctr"/>
            <a:r>
              <a:rPr lang="en-US">
                <a:solidFill>
                  <a:srgbClr val="FFFFFF"/>
                </a:solidFill>
              </a:rPr>
              <a:t>State Relay Recognition</a:t>
            </a:r>
          </a:p>
        </p:txBody>
      </p:sp>
      <p:sp>
        <p:nvSpPr>
          <p:cNvPr id="23" name="Rectangle 22">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9B2F71A-96CE-4310-B62A-69E433374034}"/>
              </a:ext>
            </a:extLst>
          </p:cNvPr>
          <p:cNvGraphicFramePr>
            <a:graphicFrameLocks noGrp="1"/>
          </p:cNvGraphicFramePr>
          <p:nvPr>
            <p:ph idx="1"/>
            <p:extLst>
              <p:ext uri="{D42A27DB-BD31-4B8C-83A1-F6EECF244321}">
                <p14:modId xmlns:p14="http://schemas.microsoft.com/office/powerpoint/2010/main" val="3301802227"/>
              </p:ext>
            </p:extLst>
          </p:nvPr>
        </p:nvGraphicFramePr>
        <p:xfrm>
          <a:off x="482599" y="643467"/>
          <a:ext cx="8175358"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2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1C30-9EAC-42C5-99A9-CC71021089A5}"/>
              </a:ext>
            </a:extLst>
          </p:cNvPr>
          <p:cNvSpPr>
            <a:spLocks noGrp="1"/>
          </p:cNvSpPr>
          <p:nvPr>
            <p:ph type="title"/>
          </p:nvPr>
        </p:nvSpPr>
        <p:spPr/>
        <p:txBody>
          <a:bodyPr/>
          <a:lstStyle/>
          <a:p>
            <a:r>
              <a:rPr lang="en-US" dirty="0"/>
              <a:t>STATE CHAMPS! </a:t>
            </a:r>
          </a:p>
        </p:txBody>
      </p:sp>
      <p:sp>
        <p:nvSpPr>
          <p:cNvPr id="4" name="Text Placeholder 3">
            <a:extLst>
              <a:ext uri="{FF2B5EF4-FFF2-40B4-BE49-F238E27FC236}">
                <a16:creationId xmlns:a16="http://schemas.microsoft.com/office/drawing/2014/main" id="{A13CD1A2-53C7-4CD1-8CEB-E2598949AFA4}"/>
              </a:ext>
            </a:extLst>
          </p:cNvPr>
          <p:cNvSpPr>
            <a:spLocks noGrp="1"/>
          </p:cNvSpPr>
          <p:nvPr>
            <p:ph type="body" idx="1"/>
          </p:nvPr>
        </p:nvSpPr>
        <p:spPr/>
        <p:txBody>
          <a:bodyPr>
            <a:normAutofit/>
          </a:bodyPr>
          <a:lstStyle/>
          <a:p>
            <a:r>
              <a:rPr lang="en-US" sz="2800" b="1" dirty="0"/>
              <a:t>Carter Loftin</a:t>
            </a:r>
          </a:p>
        </p:txBody>
      </p:sp>
      <p:sp>
        <p:nvSpPr>
          <p:cNvPr id="5" name="Content Placeholder 4">
            <a:extLst>
              <a:ext uri="{FF2B5EF4-FFF2-40B4-BE49-F238E27FC236}">
                <a16:creationId xmlns:a16="http://schemas.microsoft.com/office/drawing/2014/main" id="{FEEA9A7C-2C06-410E-99E4-6A216CC85C87}"/>
              </a:ext>
            </a:extLst>
          </p:cNvPr>
          <p:cNvSpPr>
            <a:spLocks noGrp="1"/>
          </p:cNvSpPr>
          <p:nvPr>
            <p:ph sz="half" idx="2"/>
          </p:nvPr>
        </p:nvSpPr>
        <p:spPr/>
        <p:txBody>
          <a:bodyPr/>
          <a:lstStyle/>
          <a:p>
            <a:r>
              <a:rPr lang="en-US" dirty="0"/>
              <a:t>Dive</a:t>
            </a:r>
          </a:p>
        </p:txBody>
      </p:sp>
      <p:sp>
        <p:nvSpPr>
          <p:cNvPr id="6" name="Text Placeholder 5">
            <a:extLst>
              <a:ext uri="{FF2B5EF4-FFF2-40B4-BE49-F238E27FC236}">
                <a16:creationId xmlns:a16="http://schemas.microsoft.com/office/drawing/2014/main" id="{BF1F9608-2E97-4295-B6ED-75856B5644EF}"/>
              </a:ext>
            </a:extLst>
          </p:cNvPr>
          <p:cNvSpPr>
            <a:spLocks noGrp="1"/>
          </p:cNvSpPr>
          <p:nvPr>
            <p:ph type="body" sz="quarter" idx="3"/>
          </p:nvPr>
        </p:nvSpPr>
        <p:spPr/>
        <p:txBody>
          <a:bodyPr>
            <a:normAutofit/>
          </a:bodyPr>
          <a:lstStyle/>
          <a:p>
            <a:r>
              <a:rPr lang="en-US" sz="2800" b="1" dirty="0"/>
              <a:t>Elizabeth TIlt</a:t>
            </a:r>
          </a:p>
        </p:txBody>
      </p:sp>
      <p:sp>
        <p:nvSpPr>
          <p:cNvPr id="7" name="Content Placeholder 6">
            <a:extLst>
              <a:ext uri="{FF2B5EF4-FFF2-40B4-BE49-F238E27FC236}">
                <a16:creationId xmlns:a16="http://schemas.microsoft.com/office/drawing/2014/main" id="{353D8D2F-4C5D-4B6E-898D-A47A74286C71}"/>
              </a:ext>
            </a:extLst>
          </p:cNvPr>
          <p:cNvSpPr>
            <a:spLocks noGrp="1"/>
          </p:cNvSpPr>
          <p:nvPr>
            <p:ph sz="quarter" idx="4"/>
          </p:nvPr>
        </p:nvSpPr>
        <p:spPr/>
        <p:txBody>
          <a:bodyPr/>
          <a:lstStyle/>
          <a:p>
            <a:endParaRPr lang="en-US" dirty="0"/>
          </a:p>
          <a:p>
            <a:r>
              <a:rPr lang="en-US" dirty="0"/>
              <a:t>200 IM</a:t>
            </a:r>
          </a:p>
          <a:p>
            <a:r>
              <a:rPr lang="en-US" dirty="0"/>
              <a:t>100 Butterfly</a:t>
            </a:r>
          </a:p>
        </p:txBody>
      </p:sp>
      <p:pic>
        <p:nvPicPr>
          <p:cNvPr id="8" name="Picture 7" descr="Timeline&#10;&#10;Description automatically generated">
            <a:extLst>
              <a:ext uri="{FF2B5EF4-FFF2-40B4-BE49-F238E27FC236}">
                <a16:creationId xmlns:a16="http://schemas.microsoft.com/office/drawing/2014/main" id="{A2519975-AE9E-4E1A-B049-656A949D27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21416" y="2993179"/>
            <a:ext cx="3286760" cy="2465070"/>
          </a:xfrm>
          <a:prstGeom prst="rect">
            <a:avLst/>
          </a:prstGeom>
          <a:ln>
            <a:noFill/>
          </a:ln>
          <a:effectLst>
            <a:softEdge rad="112500"/>
          </a:effectLst>
        </p:spPr>
      </p:pic>
      <p:pic>
        <p:nvPicPr>
          <p:cNvPr id="12" name="Picture 11" descr="A picture containing map&#10;&#10;Description automatically generated">
            <a:extLst>
              <a:ext uri="{FF2B5EF4-FFF2-40B4-BE49-F238E27FC236}">
                <a16:creationId xmlns:a16="http://schemas.microsoft.com/office/drawing/2014/main" id="{1F956F42-1236-442E-81C5-4C4C41823F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452" y="2471200"/>
            <a:ext cx="1987588" cy="3765364"/>
          </a:xfrm>
          <a:prstGeom prst="rect">
            <a:avLst/>
          </a:prstGeom>
          <a:ln>
            <a:noFill/>
          </a:ln>
          <a:effectLst>
            <a:softEdge rad="112500"/>
          </a:effectLst>
        </p:spPr>
      </p:pic>
    </p:spTree>
    <p:extLst>
      <p:ext uri="{BB962C8B-B14F-4D97-AF65-F5344CB8AC3E}">
        <p14:creationId xmlns:p14="http://schemas.microsoft.com/office/powerpoint/2010/main" val="65121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605896"/>
            <a:ext cx="2313633" cy="5646208"/>
          </a:xfrm>
        </p:spPr>
        <p:txBody>
          <a:bodyPr anchor="ctr">
            <a:normAutofit/>
          </a:bodyPr>
          <a:lstStyle/>
          <a:p>
            <a:br>
              <a:rPr lang="en-US" sz="3100" dirty="0">
                <a:solidFill>
                  <a:srgbClr val="FFFFFF"/>
                </a:solidFill>
              </a:rPr>
            </a:br>
            <a:r>
              <a:rPr lang="en-US" sz="3100" dirty="0">
                <a:solidFill>
                  <a:srgbClr val="FFFFFF"/>
                </a:solidFill>
              </a:rPr>
              <a:t>All America Qualifiers and NFHS Honor Roll</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556512" y="605896"/>
            <a:ext cx="5338913" cy="5646208"/>
          </a:xfrm>
        </p:spPr>
        <p:txBody>
          <a:bodyPr anchor="ctr">
            <a:normAutofit fontScale="62500" lnSpcReduction="20000"/>
          </a:bodyPr>
          <a:lstStyle/>
          <a:p>
            <a:pPr marL="0" indent="0">
              <a:buNone/>
            </a:pPr>
            <a:endParaRPr lang="en-US" b="1" u="sng" dirty="0"/>
          </a:p>
          <a:p>
            <a:pPr marL="0" indent="0">
              <a:buNone/>
            </a:pPr>
            <a:endParaRPr lang="en-US" b="1" u="sng" dirty="0"/>
          </a:p>
          <a:p>
            <a:pPr marL="0" indent="0">
              <a:buNone/>
            </a:pPr>
            <a:r>
              <a:rPr lang="en-US" b="1" u="sng" dirty="0"/>
              <a:t>Consideration</a:t>
            </a:r>
          </a:p>
          <a:p>
            <a:pPr marL="0" indent="0">
              <a:buNone/>
            </a:pPr>
            <a:r>
              <a:rPr lang="en-US" b="1" dirty="0"/>
              <a:t>Francie Carson- </a:t>
            </a:r>
            <a:r>
              <a:rPr lang="en-US" dirty="0"/>
              <a:t>200 Free, State Prelims, 1:49.55</a:t>
            </a:r>
          </a:p>
          <a:p>
            <a:pPr marL="0" indent="0">
              <a:buNone/>
            </a:pPr>
            <a:r>
              <a:rPr lang="en-US" b="1" dirty="0"/>
              <a:t>Carter Loftin- </a:t>
            </a:r>
            <a:r>
              <a:rPr lang="en-US" dirty="0"/>
              <a:t>11 dives, Noah Smith Invitational, 495.75</a:t>
            </a:r>
            <a:endParaRPr lang="en-US" b="1" dirty="0"/>
          </a:p>
          <a:p>
            <a:pPr marL="0" indent="0">
              <a:buNone/>
            </a:pPr>
            <a:r>
              <a:rPr lang="en-US" b="1" dirty="0"/>
              <a:t>Girls 200 Medley Relay- </a:t>
            </a:r>
            <a:r>
              <a:rPr lang="en-US" dirty="0"/>
              <a:t>State Finals, 1:44.09 </a:t>
            </a:r>
          </a:p>
          <a:p>
            <a:pPr marL="0" indent="0">
              <a:buNone/>
            </a:pPr>
            <a:r>
              <a:rPr lang="en-US" b="1" dirty="0"/>
              <a:t>	</a:t>
            </a:r>
            <a:r>
              <a:rPr lang="en-US" dirty="0"/>
              <a:t>Elizabeth Tilt, Maggie O’Shaughnessy, Sophia Parker, Francie	Carson </a:t>
            </a:r>
          </a:p>
          <a:p>
            <a:pPr marL="0" indent="0">
              <a:buNone/>
            </a:pPr>
            <a:r>
              <a:rPr lang="en-US" b="1" dirty="0"/>
              <a:t>Girls 200 Free Relay- </a:t>
            </a:r>
            <a:r>
              <a:rPr lang="en-US" dirty="0"/>
              <a:t>State Finals, 1:35.91</a:t>
            </a:r>
          </a:p>
          <a:p>
            <a:pPr marL="0" indent="0">
              <a:buNone/>
            </a:pPr>
            <a:r>
              <a:rPr lang="en-US" b="1" dirty="0"/>
              <a:t>	</a:t>
            </a:r>
            <a:r>
              <a:rPr lang="en-US" dirty="0"/>
              <a:t>Kate Bradley, Finnly Jollands, Sophia Parker, Allison Brown</a:t>
            </a:r>
            <a:endParaRPr lang="en-US" b="1" dirty="0"/>
          </a:p>
          <a:p>
            <a:pPr marL="0" indent="0">
              <a:buNone/>
            </a:pPr>
            <a:endParaRPr lang="en-US" b="1" u="sng" dirty="0"/>
          </a:p>
          <a:p>
            <a:pPr marL="0" indent="0">
              <a:buNone/>
            </a:pPr>
            <a:r>
              <a:rPr lang="en-US" b="1" u="sng" dirty="0"/>
              <a:t>Automatic</a:t>
            </a:r>
          </a:p>
          <a:p>
            <a:pPr marL="0" indent="0">
              <a:buNone/>
            </a:pPr>
            <a:r>
              <a:rPr lang="en-US" b="1" dirty="0"/>
              <a:t>Girls 400 Free Relay- </a:t>
            </a:r>
            <a:r>
              <a:rPr lang="en-US" dirty="0"/>
              <a:t>State Finals, 3:27.06</a:t>
            </a:r>
          </a:p>
          <a:p>
            <a:pPr marL="0" indent="0">
              <a:buNone/>
            </a:pPr>
            <a:r>
              <a:rPr lang="en-US" b="1" dirty="0"/>
              <a:t>	</a:t>
            </a:r>
            <a:r>
              <a:rPr lang="en-US" dirty="0"/>
              <a:t>Allison Brown, Bridget O’Shaughnessy, Francie Carson,	Elizabeth	Tilt</a:t>
            </a:r>
            <a:endParaRPr lang="en-US" b="1" dirty="0"/>
          </a:p>
          <a:p>
            <a:pPr marL="0" indent="0">
              <a:buNone/>
            </a:pPr>
            <a:endParaRPr lang="en-US" b="1" dirty="0"/>
          </a:p>
          <a:p>
            <a:pPr marL="0" indent="0">
              <a:buNone/>
            </a:pPr>
            <a:r>
              <a:rPr lang="en-US" b="1" u="sng" dirty="0"/>
              <a:t>NFHS Honor Roll</a:t>
            </a:r>
          </a:p>
          <a:p>
            <a:pPr marL="0" indent="0">
              <a:buNone/>
            </a:pPr>
            <a:r>
              <a:rPr lang="en-US" b="1" dirty="0"/>
              <a:t>Elizabeth Tilt- </a:t>
            </a:r>
            <a:r>
              <a:rPr lang="en-US" dirty="0"/>
              <a:t>200 IM, County Finals, 1:59.15</a:t>
            </a:r>
          </a:p>
          <a:p>
            <a:pPr marL="0" indent="0">
              <a:buNone/>
            </a:pPr>
            <a:r>
              <a:rPr lang="en-US" b="1" dirty="0"/>
              <a:t>	  </a:t>
            </a:r>
            <a:r>
              <a:rPr lang="en-US" dirty="0"/>
              <a:t>100 Fly, County Finals, 53.30 </a:t>
            </a:r>
            <a:endParaRPr lang="en-US" b="1" dirty="0"/>
          </a:p>
          <a:p>
            <a:pPr marL="0" indent="0">
              <a:buNone/>
            </a:pPr>
            <a:endParaRPr lang="en-US" b="1" dirty="0"/>
          </a:p>
          <a:p>
            <a:pPr lvl="1">
              <a:buFont typeface="Arial" panose="020B0604020202020204" pitchFamily="34" charset="0"/>
              <a:buChar char="•"/>
            </a:pPr>
            <a:endParaRPr lang="en-US" dirty="0"/>
          </a:p>
          <a:p>
            <a:pPr marL="0" indent="0">
              <a:buNone/>
            </a:pPr>
            <a:endParaRPr lang="en-US" u="sng" dirty="0"/>
          </a:p>
        </p:txBody>
      </p:sp>
    </p:spTree>
    <p:extLst>
      <p:ext uri="{BB962C8B-B14F-4D97-AF65-F5344CB8AC3E}">
        <p14:creationId xmlns:p14="http://schemas.microsoft.com/office/powerpoint/2010/main" val="187089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94E06-FFC0-4D06-BA25-2ED6A7FEF8AB}"/>
              </a:ext>
            </a:extLst>
          </p:cNvPr>
          <p:cNvSpPr>
            <a:spLocks noGrp="1"/>
          </p:cNvSpPr>
          <p:nvPr>
            <p:ph type="title"/>
          </p:nvPr>
        </p:nvSpPr>
        <p:spPr>
          <a:xfrm>
            <a:off x="723772" y="963997"/>
            <a:ext cx="2441018" cy="4938361"/>
          </a:xfrm>
        </p:spPr>
        <p:txBody>
          <a:bodyPr anchor="ctr">
            <a:normAutofit/>
          </a:bodyPr>
          <a:lstStyle/>
          <a:p>
            <a:pPr algn="r"/>
            <a:r>
              <a:rPr lang="en-US" sz="3800" dirty="0"/>
              <a:t>2021-22 New School Records: Individuals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FEBD9B-FC61-46F7-8621-FCD43F59204E}"/>
              </a:ext>
            </a:extLst>
          </p:cNvPr>
          <p:cNvSpPr>
            <a:spLocks noGrp="1"/>
          </p:cNvSpPr>
          <p:nvPr>
            <p:ph idx="1"/>
          </p:nvPr>
        </p:nvSpPr>
        <p:spPr>
          <a:xfrm>
            <a:off x="3851161" y="963507"/>
            <a:ext cx="4601323" cy="4938851"/>
          </a:xfrm>
        </p:spPr>
        <p:txBody>
          <a:bodyPr anchor="ctr">
            <a:normAutofit/>
          </a:bodyPr>
          <a:lstStyle/>
          <a:p>
            <a:r>
              <a:rPr lang="en-US" sz="1600" u="sng" dirty="0"/>
              <a:t>Francie Carson</a:t>
            </a:r>
          </a:p>
          <a:p>
            <a:r>
              <a:rPr lang="en-US" sz="1600" dirty="0"/>
              <a:t>200 Freestyle, State Prelims, 1:49.55</a:t>
            </a:r>
          </a:p>
          <a:p>
            <a:pPr lvl="1"/>
            <a:r>
              <a:rPr lang="en-US" sz="1600" dirty="0"/>
              <a:t>Previous record from 2017</a:t>
            </a:r>
          </a:p>
          <a:p>
            <a:r>
              <a:rPr lang="en-US" sz="1600" u="sng" dirty="0"/>
              <a:t>Carter Loftin</a:t>
            </a:r>
          </a:p>
          <a:p>
            <a:pPr lvl="0"/>
            <a:r>
              <a:rPr lang="en-US" sz="1600" dirty="0"/>
              <a:t>6 Dives, N Gwinnett Meet, 343.00</a:t>
            </a:r>
          </a:p>
          <a:p>
            <a:pPr lvl="1"/>
            <a:r>
              <a:rPr lang="en-US" sz="1600" dirty="0"/>
              <a:t>Previous record from last season</a:t>
            </a:r>
          </a:p>
          <a:p>
            <a:pPr lvl="0"/>
            <a:r>
              <a:rPr lang="en-US" sz="1600" dirty="0"/>
              <a:t>12 Dives, State Meet, 654.90</a:t>
            </a:r>
          </a:p>
          <a:p>
            <a:pPr lvl="1"/>
            <a:r>
              <a:rPr lang="en-US" sz="1600" dirty="0"/>
              <a:t>Previous record from last season</a:t>
            </a:r>
          </a:p>
          <a:p>
            <a:r>
              <a:rPr lang="en-US" sz="1600" u="sng" dirty="0"/>
              <a:t>Elizabeth Tilt</a:t>
            </a:r>
          </a:p>
          <a:p>
            <a:pPr lvl="0"/>
            <a:r>
              <a:rPr lang="en-US" sz="1600" dirty="0"/>
              <a:t>200 IM, County Finals, 1:59.15</a:t>
            </a:r>
          </a:p>
          <a:p>
            <a:pPr lvl="1"/>
            <a:r>
              <a:rPr lang="en-US" sz="1600" dirty="0"/>
              <a:t>Previous record from last season</a:t>
            </a:r>
          </a:p>
          <a:p>
            <a:pPr lvl="0"/>
            <a:r>
              <a:rPr lang="en-US" sz="1600" dirty="0"/>
              <a:t>100 Fly, County Finals, 53.30 </a:t>
            </a:r>
          </a:p>
          <a:p>
            <a:pPr lvl="1"/>
            <a:r>
              <a:rPr lang="en-US" sz="1600" dirty="0"/>
              <a:t>Previous record from last season</a:t>
            </a:r>
          </a:p>
          <a:p>
            <a:endParaRPr lang="en-US" sz="1600" dirty="0"/>
          </a:p>
        </p:txBody>
      </p:sp>
    </p:spTree>
    <p:extLst>
      <p:ext uri="{BB962C8B-B14F-4D97-AF65-F5344CB8AC3E}">
        <p14:creationId xmlns:p14="http://schemas.microsoft.com/office/powerpoint/2010/main" val="421090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94E06-FFC0-4D06-BA25-2ED6A7FEF8AB}"/>
              </a:ext>
            </a:extLst>
          </p:cNvPr>
          <p:cNvSpPr>
            <a:spLocks noGrp="1"/>
          </p:cNvSpPr>
          <p:nvPr>
            <p:ph type="title"/>
          </p:nvPr>
        </p:nvSpPr>
        <p:spPr>
          <a:xfrm>
            <a:off x="723772" y="963997"/>
            <a:ext cx="2441018" cy="4938361"/>
          </a:xfrm>
        </p:spPr>
        <p:txBody>
          <a:bodyPr anchor="ctr">
            <a:normAutofit/>
          </a:bodyPr>
          <a:lstStyle/>
          <a:p>
            <a:pPr algn="r"/>
            <a:r>
              <a:rPr lang="en-US" sz="3800" dirty="0"/>
              <a:t>2021-22 New School Records: Relays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FEBD9B-FC61-46F7-8621-FCD43F59204E}"/>
              </a:ext>
            </a:extLst>
          </p:cNvPr>
          <p:cNvSpPr>
            <a:spLocks noGrp="1"/>
          </p:cNvSpPr>
          <p:nvPr>
            <p:ph idx="1"/>
          </p:nvPr>
        </p:nvSpPr>
        <p:spPr>
          <a:xfrm>
            <a:off x="3851161" y="963507"/>
            <a:ext cx="4601323" cy="4938851"/>
          </a:xfrm>
        </p:spPr>
        <p:txBody>
          <a:bodyPr anchor="ctr">
            <a:normAutofit/>
          </a:bodyPr>
          <a:lstStyle/>
          <a:p>
            <a:r>
              <a:rPr lang="en-US" sz="1600" u="sng" dirty="0"/>
              <a:t>Girls 200 Medley Relay</a:t>
            </a:r>
          </a:p>
          <a:p>
            <a:r>
              <a:rPr lang="en-US" sz="1600" dirty="0"/>
              <a:t>State Finals, 1:44.09</a:t>
            </a:r>
          </a:p>
          <a:p>
            <a:pPr lvl="1"/>
            <a:r>
              <a:rPr lang="en-US" sz="1600" dirty="0"/>
              <a:t>Elizabeth Tilt, Maggie O’Shaughnessy, Sophia Parker, Francie Carson</a:t>
            </a:r>
          </a:p>
          <a:p>
            <a:pPr lvl="1"/>
            <a:r>
              <a:rPr lang="en-US" sz="1600" dirty="0"/>
              <a:t>Previous record from 2011</a:t>
            </a:r>
          </a:p>
          <a:p>
            <a:r>
              <a:rPr lang="en-US" sz="1600" u="sng" dirty="0"/>
              <a:t>Girls 200 Freestyle Relay</a:t>
            </a:r>
          </a:p>
          <a:p>
            <a:pPr lvl="0"/>
            <a:r>
              <a:rPr lang="en-US" sz="1600" dirty="0"/>
              <a:t>State Finals, 1:35.91</a:t>
            </a:r>
          </a:p>
          <a:p>
            <a:pPr lvl="1"/>
            <a:r>
              <a:rPr lang="en-US" sz="1600" dirty="0"/>
              <a:t>Kate Bradley, </a:t>
            </a:r>
            <a:r>
              <a:rPr lang="en-US" sz="1600" dirty="0" err="1"/>
              <a:t>Finnly</a:t>
            </a:r>
            <a:r>
              <a:rPr lang="en-US" sz="1600" dirty="0"/>
              <a:t> Jollands, Sophia Parker, Allison Brown</a:t>
            </a:r>
          </a:p>
          <a:p>
            <a:pPr lvl="1"/>
            <a:r>
              <a:rPr lang="en-US" sz="1600" dirty="0"/>
              <a:t>Previous record from 2009</a:t>
            </a:r>
          </a:p>
          <a:p>
            <a:r>
              <a:rPr lang="en-US" sz="1600" u="sng" dirty="0"/>
              <a:t>Girls 400 Freestyle Relay</a:t>
            </a:r>
          </a:p>
          <a:p>
            <a:pPr lvl="0"/>
            <a:r>
              <a:rPr lang="en-US" sz="1600" dirty="0"/>
              <a:t>State Finals, 3:27.06</a:t>
            </a:r>
          </a:p>
          <a:p>
            <a:pPr lvl="1"/>
            <a:r>
              <a:rPr lang="en-US" sz="1600" dirty="0"/>
              <a:t>Allison Brown, Bridget O’Shaughnessy, Francie Carson, Elizabeth Tilt</a:t>
            </a:r>
          </a:p>
          <a:p>
            <a:pPr lvl="1"/>
            <a:r>
              <a:rPr lang="en-US" sz="1600" dirty="0"/>
              <a:t>Previous record from 2011</a:t>
            </a:r>
          </a:p>
          <a:p>
            <a:endParaRPr lang="en-US" sz="1600" dirty="0"/>
          </a:p>
        </p:txBody>
      </p:sp>
    </p:spTree>
    <p:extLst>
      <p:ext uri="{BB962C8B-B14F-4D97-AF65-F5344CB8AC3E}">
        <p14:creationId xmlns:p14="http://schemas.microsoft.com/office/powerpoint/2010/main" val="1069263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4613" y="634946"/>
            <a:ext cx="2767693" cy="1450757"/>
          </a:xfrm>
        </p:spPr>
        <p:txBody>
          <a:bodyPr>
            <a:normAutofit/>
          </a:bodyPr>
          <a:lstStyle/>
          <a:p>
            <a:r>
              <a:rPr lang="en-US" sz="3700"/>
              <a:t>Class of 2022 Signees </a:t>
            </a:r>
          </a:p>
        </p:txBody>
      </p:sp>
      <p:pic>
        <p:nvPicPr>
          <p:cNvPr id="6" name="Picture 5" descr="A group of people posing for a photo&#10;&#10;Description automatically generated">
            <a:extLst>
              <a:ext uri="{FF2B5EF4-FFF2-40B4-BE49-F238E27FC236}">
                <a16:creationId xmlns:a16="http://schemas.microsoft.com/office/drawing/2014/main" id="{19A89869-660A-4C9D-AC91-C3088B0E1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499" y="1386292"/>
            <a:ext cx="5182351" cy="3821983"/>
          </a:xfrm>
          <a:prstGeom prst="rect">
            <a:avLst/>
          </a:prstGeom>
        </p:spPr>
      </p:pic>
      <p:cxnSp>
        <p:nvCxnSpPr>
          <p:cNvPr id="106" name="Straight Connector 105">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894613" y="2198914"/>
            <a:ext cx="2767693" cy="3670180"/>
          </a:xfrm>
        </p:spPr>
        <p:txBody>
          <a:bodyPr>
            <a:normAutofit/>
          </a:bodyPr>
          <a:lstStyle/>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b="1" dirty="0"/>
              <a:t>Allison Brown</a:t>
            </a:r>
          </a:p>
          <a:p>
            <a:pPr lvl="1">
              <a:buFont typeface="Arial" panose="020B0604020202020204" pitchFamily="34" charset="0"/>
              <a:buChar char="•"/>
            </a:pPr>
            <a:r>
              <a:rPr lang="en-US" dirty="0"/>
              <a:t>Georgia Institute of Technology </a:t>
            </a:r>
          </a:p>
        </p:txBody>
      </p:sp>
      <p:sp>
        <p:nvSpPr>
          <p:cNvPr id="108" name="Rectangle 107">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0" name="Rectangle 109">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7BFC363-D237-40F5-9D19-A8AA1B50BC9A}"/>
              </a:ext>
            </a:extLst>
          </p:cNvPr>
          <p:cNvPicPr>
            <a:picLocks noChangeAspect="1"/>
          </p:cNvPicPr>
          <p:nvPr/>
        </p:nvPicPr>
        <p:blipFill>
          <a:blip r:embed="rId3"/>
          <a:stretch>
            <a:fillRect/>
          </a:stretch>
        </p:blipFill>
        <p:spPr>
          <a:xfrm>
            <a:off x="6338888" y="4140641"/>
            <a:ext cx="2124074" cy="1500187"/>
          </a:xfrm>
          <a:prstGeom prst="rect">
            <a:avLst/>
          </a:prstGeom>
        </p:spPr>
      </p:pic>
    </p:spTree>
    <p:extLst>
      <p:ext uri="{BB962C8B-B14F-4D97-AF65-F5344CB8AC3E}">
        <p14:creationId xmlns:p14="http://schemas.microsoft.com/office/powerpoint/2010/main" val="746245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r>
              <a:rPr lang="en-US" dirty="0"/>
              <a:t>Class of 2022 Signees </a:t>
            </a:r>
          </a:p>
        </p:txBody>
      </p:sp>
      <p:pic>
        <p:nvPicPr>
          <p:cNvPr id="8" name="Picture 7" descr="A group of people posing for a photo&#10;&#10;Description automatically generated">
            <a:extLst>
              <a:ext uri="{FF2B5EF4-FFF2-40B4-BE49-F238E27FC236}">
                <a16:creationId xmlns:a16="http://schemas.microsoft.com/office/drawing/2014/main" id="{F30CD8D7-E0F7-4BA3-97BD-37AB0CEEE1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499" y="812835"/>
            <a:ext cx="3015223" cy="2012661"/>
          </a:xfrm>
          <a:prstGeom prst="rect">
            <a:avLst/>
          </a:prstGeom>
        </p:spPr>
      </p:pic>
      <p:cxnSp>
        <p:nvCxnSpPr>
          <p:cNvPr id="117" name="Straight Connector 116">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posing for a photo&#10;&#10;Description automatically generated">
            <a:extLst>
              <a:ext uri="{FF2B5EF4-FFF2-40B4-BE49-F238E27FC236}">
                <a16:creationId xmlns:a16="http://schemas.microsoft.com/office/drawing/2014/main" id="{DCE555A4-DB37-4245-A3E2-F14E968CE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99" y="3344306"/>
            <a:ext cx="3015222" cy="2223726"/>
          </a:xfrm>
          <a:prstGeom prst="rect">
            <a:avLst/>
          </a:prstGeom>
        </p:spPr>
      </p:pic>
      <p:sp>
        <p:nvSpPr>
          <p:cNvPr id="3" name="Content Placeholder 2"/>
          <p:cNvSpPr>
            <a:spLocks noGrp="1"/>
          </p:cNvSpPr>
          <p:nvPr>
            <p:ph idx="1"/>
          </p:nvPr>
        </p:nvSpPr>
        <p:spPr>
          <a:xfrm>
            <a:off x="3858509" y="2198914"/>
            <a:ext cx="4803797" cy="3670180"/>
          </a:xfrm>
        </p:spPr>
        <p:txBody>
          <a:bodyPr>
            <a:normAutofit/>
          </a:bodyPr>
          <a:lstStyle/>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b="1" dirty="0"/>
              <a:t>Francie Carson</a:t>
            </a:r>
          </a:p>
          <a:p>
            <a:pPr lvl="1">
              <a:buFont typeface="Arial" panose="020B0604020202020204" pitchFamily="34" charset="0"/>
              <a:buChar char="•"/>
            </a:pPr>
            <a:r>
              <a:rPr lang="en-US" dirty="0"/>
              <a:t>University of Georgia</a:t>
            </a:r>
          </a:p>
        </p:txBody>
      </p:sp>
      <p:sp>
        <p:nvSpPr>
          <p:cNvPr id="119" name="Rectangle 118">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 name="Rectangle 120">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2BAE5646-BBD6-464A-8804-B0707A0FB073}"/>
              </a:ext>
            </a:extLst>
          </p:cNvPr>
          <p:cNvPicPr>
            <a:picLocks noChangeAspect="1"/>
          </p:cNvPicPr>
          <p:nvPr/>
        </p:nvPicPr>
        <p:blipFill>
          <a:blip r:embed="rId4"/>
          <a:stretch>
            <a:fillRect/>
          </a:stretch>
        </p:blipFill>
        <p:spPr>
          <a:xfrm>
            <a:off x="4785757" y="3862660"/>
            <a:ext cx="2200275" cy="1819275"/>
          </a:xfrm>
          <a:prstGeom prst="rect">
            <a:avLst/>
          </a:prstGeom>
        </p:spPr>
      </p:pic>
    </p:spTree>
    <p:extLst>
      <p:ext uri="{BB962C8B-B14F-4D97-AF65-F5344CB8AC3E}">
        <p14:creationId xmlns:p14="http://schemas.microsoft.com/office/powerpoint/2010/main" val="325581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4613" y="634946"/>
            <a:ext cx="2767693" cy="1450757"/>
          </a:xfrm>
        </p:spPr>
        <p:txBody>
          <a:bodyPr>
            <a:normAutofit/>
          </a:bodyPr>
          <a:lstStyle/>
          <a:p>
            <a:r>
              <a:rPr lang="en-US" sz="3700"/>
              <a:t>Class of 2022 Signees </a:t>
            </a:r>
          </a:p>
        </p:txBody>
      </p:sp>
      <p:pic>
        <p:nvPicPr>
          <p:cNvPr id="6" name="Picture 5" descr="A group of people posing for a photo&#10;&#10;Description automatically generated">
            <a:extLst>
              <a:ext uri="{FF2B5EF4-FFF2-40B4-BE49-F238E27FC236}">
                <a16:creationId xmlns:a16="http://schemas.microsoft.com/office/drawing/2014/main" id="{127C3E3C-844C-4096-9615-20A9CC260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499" y="1386292"/>
            <a:ext cx="5182351" cy="3821983"/>
          </a:xfrm>
          <a:prstGeom prst="rect">
            <a:avLst/>
          </a:prstGeom>
        </p:spPr>
      </p:pic>
      <p:cxnSp>
        <p:nvCxnSpPr>
          <p:cNvPr id="106" name="Straight Connector 105">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894613" y="2198914"/>
            <a:ext cx="2767693" cy="3670180"/>
          </a:xfrm>
        </p:spPr>
        <p:txBody>
          <a:bodyPr>
            <a:normAutofit/>
          </a:bodyPr>
          <a:lstStyle/>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b="1" dirty="0"/>
              <a:t>Bridget O’Shaughnessy</a:t>
            </a:r>
          </a:p>
          <a:p>
            <a:pPr lvl="1">
              <a:buFont typeface="Arial" panose="020B0604020202020204" pitchFamily="34" charset="0"/>
              <a:buChar char="•"/>
            </a:pPr>
            <a:r>
              <a:rPr lang="en-US" dirty="0"/>
              <a:t>United States Military Academy at West Point</a:t>
            </a:r>
          </a:p>
        </p:txBody>
      </p:sp>
      <p:sp>
        <p:nvSpPr>
          <p:cNvPr id="108" name="Rectangle 107">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0" name="Rectangle 109">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A786657-F2A9-469B-9885-384BCA92B5E7}"/>
              </a:ext>
            </a:extLst>
          </p:cNvPr>
          <p:cNvPicPr>
            <a:picLocks noChangeAspect="1"/>
          </p:cNvPicPr>
          <p:nvPr/>
        </p:nvPicPr>
        <p:blipFill>
          <a:blip r:embed="rId3"/>
          <a:stretch>
            <a:fillRect/>
          </a:stretch>
        </p:blipFill>
        <p:spPr>
          <a:xfrm>
            <a:off x="6317895" y="4080757"/>
            <a:ext cx="2062625" cy="2142297"/>
          </a:xfrm>
          <a:prstGeom prst="rect">
            <a:avLst/>
          </a:prstGeom>
        </p:spPr>
      </p:pic>
    </p:spTree>
    <p:extLst>
      <p:ext uri="{BB962C8B-B14F-4D97-AF65-F5344CB8AC3E}">
        <p14:creationId xmlns:p14="http://schemas.microsoft.com/office/powerpoint/2010/main" val="3645419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822960" y="758952"/>
            <a:ext cx="7543800" cy="3892168"/>
          </a:xfrm>
        </p:spPr>
        <p:txBody>
          <a:bodyPr>
            <a:normAutofit/>
          </a:bodyPr>
          <a:lstStyle/>
          <a:p>
            <a:r>
              <a:rPr lang="en-US" dirty="0"/>
              <a:t>Underclassmen	</a:t>
            </a:r>
          </a:p>
        </p:txBody>
      </p:sp>
      <p:sp>
        <p:nvSpPr>
          <p:cNvPr id="12" name="Rectangle 11">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ubtitle 4"/>
          <p:cNvSpPr>
            <a:spLocks noGrp="1"/>
          </p:cNvSpPr>
          <p:nvPr>
            <p:ph type="subTitle" idx="1"/>
          </p:nvPr>
        </p:nvSpPr>
        <p:spPr>
          <a:xfrm>
            <a:off x="825038" y="5225240"/>
            <a:ext cx="7543800" cy="1143000"/>
          </a:xfrm>
        </p:spPr>
        <p:txBody>
          <a:bodyPr>
            <a:normAutofit/>
          </a:bodyPr>
          <a:lstStyle/>
          <a:p>
            <a:r>
              <a:rPr lang="en-US">
                <a:solidFill>
                  <a:srgbClr val="FFFFFF"/>
                </a:solidFill>
              </a:rPr>
              <a:t>Letter and Certificate Presentation</a:t>
            </a:r>
          </a:p>
        </p:txBody>
      </p:sp>
      <p:sp>
        <p:nvSpPr>
          <p:cNvPr id="14" name="Rectangle 13">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29721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85225-4221-4672-B1DE-C34BFFF5F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8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95B69A-7FE7-4808-86E1-206BD5A2A9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5" r="1358" b="1"/>
          <a:stretch/>
        </p:blipFill>
        <p:spPr>
          <a:xfrm>
            <a:off x="482600" y="643467"/>
            <a:ext cx="8178799" cy="5571066"/>
          </a:xfrm>
          <a:prstGeom prst="rect">
            <a:avLst/>
          </a:prstGeom>
        </p:spPr>
      </p:pic>
      <p:sp>
        <p:nvSpPr>
          <p:cNvPr id="12" name="Rectangle 11">
            <a:extLst>
              <a:ext uri="{FF2B5EF4-FFF2-40B4-BE49-F238E27FC236}">
                <a16:creationId xmlns:a16="http://schemas.microsoft.com/office/drawing/2014/main" id="{6FB55C46-EDB8-4EC2-AD52-94B111D3A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93F3FB-B578-491B-83AC-B9FF542F6150}"/>
              </a:ext>
            </a:extLst>
          </p:cNvPr>
          <p:cNvSpPr/>
          <p:nvPr/>
        </p:nvSpPr>
        <p:spPr>
          <a:xfrm>
            <a:off x="2686931" y="480060"/>
            <a:ext cx="37701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GO TROJANS</a:t>
            </a:r>
          </a:p>
        </p:txBody>
      </p:sp>
    </p:spTree>
    <p:extLst>
      <p:ext uri="{BB962C8B-B14F-4D97-AF65-F5344CB8AC3E}">
        <p14:creationId xmlns:p14="http://schemas.microsoft.com/office/powerpoint/2010/main" val="3703129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BC51-F680-40BF-8BE2-667F0FF252F7}"/>
              </a:ext>
            </a:extLst>
          </p:cNvPr>
          <p:cNvSpPr>
            <a:spLocks noGrp="1"/>
          </p:cNvSpPr>
          <p:nvPr>
            <p:ph type="title"/>
          </p:nvPr>
        </p:nvSpPr>
        <p:spPr/>
        <p:txBody>
          <a:bodyPr/>
          <a:lstStyle/>
          <a:p>
            <a:r>
              <a:rPr lang="en-US" dirty="0"/>
              <a:t>Freshmen</a:t>
            </a:r>
          </a:p>
        </p:txBody>
      </p:sp>
      <p:sp>
        <p:nvSpPr>
          <p:cNvPr id="3" name="Content Placeholder 2">
            <a:extLst>
              <a:ext uri="{FF2B5EF4-FFF2-40B4-BE49-F238E27FC236}">
                <a16:creationId xmlns:a16="http://schemas.microsoft.com/office/drawing/2014/main" id="{049E6C06-E781-4F0C-AD68-34EFC0FC9FC3}"/>
              </a:ext>
            </a:extLst>
          </p:cNvPr>
          <p:cNvSpPr>
            <a:spLocks noGrp="1"/>
          </p:cNvSpPr>
          <p:nvPr>
            <p:ph idx="1"/>
          </p:nvPr>
        </p:nvSpPr>
        <p:spPr/>
        <p:txBody>
          <a:bodyPr numCol="3">
            <a:normAutofit/>
          </a:bodyPr>
          <a:lstStyle/>
          <a:p>
            <a:pPr>
              <a:buFont typeface="Arial" panose="020B0604020202020204" pitchFamily="34" charset="0"/>
              <a:buChar char="•"/>
            </a:pPr>
            <a:r>
              <a:rPr lang="en-US" sz="2400" dirty="0"/>
              <a:t>Evelyn Barber</a:t>
            </a:r>
          </a:p>
          <a:p>
            <a:pPr>
              <a:buFont typeface="Arial" panose="020B0604020202020204" pitchFamily="34" charset="0"/>
              <a:buChar char="•"/>
            </a:pPr>
            <a:r>
              <a:rPr lang="en-US" sz="2400" dirty="0"/>
              <a:t>Kate Bradley</a:t>
            </a:r>
          </a:p>
          <a:p>
            <a:pPr>
              <a:buFont typeface="Arial" panose="020B0604020202020204" pitchFamily="34" charset="0"/>
              <a:buChar char="•"/>
            </a:pPr>
            <a:r>
              <a:rPr lang="en-US" sz="2400" dirty="0"/>
              <a:t>Mathias De Araujo</a:t>
            </a:r>
          </a:p>
          <a:p>
            <a:pPr>
              <a:buFont typeface="Arial" panose="020B0604020202020204" pitchFamily="34" charset="0"/>
              <a:buChar char="•"/>
            </a:pPr>
            <a:r>
              <a:rPr lang="en-US" sz="2400" dirty="0"/>
              <a:t>Elizabeth George</a:t>
            </a:r>
          </a:p>
          <a:p>
            <a:pPr>
              <a:buFont typeface="Arial" panose="020B0604020202020204" pitchFamily="34" charset="0"/>
              <a:buChar char="•"/>
            </a:pPr>
            <a:r>
              <a:rPr lang="en-US" sz="2400" dirty="0"/>
              <a:t>Eva Godinez</a:t>
            </a:r>
          </a:p>
          <a:p>
            <a:pPr>
              <a:buFont typeface="Arial" panose="020B0604020202020204" pitchFamily="34" charset="0"/>
              <a:buChar char="•"/>
            </a:pPr>
            <a:r>
              <a:rPr lang="en-US" sz="2400" dirty="0"/>
              <a:t>Oren Horak</a:t>
            </a:r>
          </a:p>
          <a:p>
            <a:pPr>
              <a:buFont typeface="Arial" panose="020B0604020202020204" pitchFamily="34" charset="0"/>
              <a:buChar char="•"/>
            </a:pPr>
            <a:r>
              <a:rPr lang="en-US" sz="2400" dirty="0" err="1"/>
              <a:t>Finnly</a:t>
            </a:r>
            <a:r>
              <a:rPr lang="en-US" sz="2400" dirty="0"/>
              <a:t> Jollands</a:t>
            </a:r>
          </a:p>
          <a:p>
            <a:pPr>
              <a:buFont typeface="Arial" panose="020B0604020202020204" pitchFamily="34" charset="0"/>
              <a:buChar char="•"/>
            </a:pPr>
            <a:r>
              <a:rPr lang="en-US" sz="2400" dirty="0"/>
              <a:t>Rose Jones</a:t>
            </a:r>
          </a:p>
          <a:p>
            <a:pPr>
              <a:buFont typeface="Arial" panose="020B0604020202020204" pitchFamily="34" charset="0"/>
              <a:buChar char="•"/>
            </a:pPr>
            <a:r>
              <a:rPr lang="en-US" sz="2400" dirty="0"/>
              <a:t>Ryan Kotarba</a:t>
            </a:r>
          </a:p>
          <a:p>
            <a:pPr>
              <a:buFont typeface="Arial" panose="020B0604020202020204" pitchFamily="34" charset="0"/>
              <a:buChar char="•"/>
            </a:pPr>
            <a:r>
              <a:rPr lang="en-US" sz="2400" dirty="0"/>
              <a:t>Alexander Magdusian</a:t>
            </a:r>
          </a:p>
          <a:p>
            <a:pPr>
              <a:buFont typeface="Arial" panose="020B0604020202020204" pitchFamily="34" charset="0"/>
              <a:buChar char="•"/>
            </a:pPr>
            <a:r>
              <a:rPr lang="en-US" sz="2400" dirty="0"/>
              <a:t>Madison </a:t>
            </a:r>
            <a:r>
              <a:rPr lang="en-US" sz="2400" dirty="0" err="1"/>
              <a:t>Maturine</a:t>
            </a:r>
            <a:endParaRPr lang="en-US" sz="2400" dirty="0"/>
          </a:p>
          <a:p>
            <a:pPr>
              <a:buFont typeface="Arial" panose="020B0604020202020204" pitchFamily="34" charset="0"/>
              <a:buChar char="•"/>
            </a:pPr>
            <a:r>
              <a:rPr lang="en-US" sz="2400" dirty="0"/>
              <a:t>Cody Miles</a:t>
            </a:r>
          </a:p>
          <a:p>
            <a:pPr>
              <a:buFont typeface="Arial" panose="020B0604020202020204" pitchFamily="34" charset="0"/>
              <a:buChar char="•"/>
            </a:pPr>
            <a:r>
              <a:rPr lang="en-US" sz="2400" dirty="0"/>
              <a:t>Annabeth Miller</a:t>
            </a:r>
          </a:p>
          <a:p>
            <a:pPr>
              <a:buFont typeface="Arial" panose="020B0604020202020204" pitchFamily="34" charset="0"/>
              <a:buChar char="•"/>
            </a:pPr>
            <a:r>
              <a:rPr lang="en-US" sz="2400" dirty="0"/>
              <a:t>Haiden Miller</a:t>
            </a:r>
          </a:p>
          <a:p>
            <a:pPr>
              <a:buFont typeface="Arial" panose="020B0604020202020204" pitchFamily="34" charset="0"/>
              <a:buChar char="•"/>
            </a:pPr>
            <a:r>
              <a:rPr lang="en-US" sz="2400" dirty="0"/>
              <a:t>Austin Moon</a:t>
            </a:r>
          </a:p>
          <a:p>
            <a:pPr>
              <a:buFont typeface="Arial" panose="020B0604020202020204" pitchFamily="34" charset="0"/>
              <a:buChar char="•"/>
            </a:pPr>
            <a:r>
              <a:rPr lang="en-US" sz="2400" dirty="0"/>
              <a:t>Maggie O’Shaughnessy</a:t>
            </a:r>
          </a:p>
          <a:p>
            <a:pPr>
              <a:buFont typeface="Arial" panose="020B0604020202020204" pitchFamily="34" charset="0"/>
              <a:buChar char="•"/>
            </a:pPr>
            <a:r>
              <a:rPr lang="en-US" sz="2400" dirty="0"/>
              <a:t>Marcelo </a:t>
            </a:r>
            <a:r>
              <a:rPr lang="en-US" sz="2400" dirty="0" err="1"/>
              <a:t>Paez</a:t>
            </a:r>
            <a:r>
              <a:rPr lang="en-US" sz="2400" dirty="0"/>
              <a:t> Benavides</a:t>
            </a:r>
          </a:p>
          <a:p>
            <a:pPr>
              <a:buFont typeface="Arial" panose="020B0604020202020204" pitchFamily="34" charset="0"/>
              <a:buChar char="•"/>
            </a:pPr>
            <a:r>
              <a:rPr lang="en-US" sz="2400" dirty="0"/>
              <a:t>Elijah Ronemous</a:t>
            </a:r>
          </a:p>
          <a:p>
            <a:pPr>
              <a:buFont typeface="Arial" panose="020B0604020202020204" pitchFamily="34" charset="0"/>
              <a:buChar char="•"/>
            </a:pPr>
            <a:r>
              <a:rPr lang="en-US" sz="2400" dirty="0"/>
              <a:t>Annabelle Simmons</a:t>
            </a:r>
          </a:p>
          <a:p>
            <a:pPr>
              <a:buFont typeface="Arial" panose="020B0604020202020204" pitchFamily="34" charset="0"/>
              <a:buChar char="•"/>
            </a:pPr>
            <a:r>
              <a:rPr lang="en-US" sz="2400" dirty="0"/>
              <a:t>Patrick Wilson</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12119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C96C-C669-4085-8A07-32D9756AC8CF}"/>
              </a:ext>
            </a:extLst>
          </p:cNvPr>
          <p:cNvSpPr>
            <a:spLocks noGrp="1"/>
          </p:cNvSpPr>
          <p:nvPr>
            <p:ph type="title"/>
          </p:nvPr>
        </p:nvSpPr>
        <p:spPr/>
        <p:txBody>
          <a:bodyPr/>
          <a:lstStyle/>
          <a:p>
            <a:r>
              <a:rPr lang="en-US" dirty="0"/>
              <a:t>Sophomores</a:t>
            </a:r>
          </a:p>
        </p:txBody>
      </p:sp>
      <p:sp>
        <p:nvSpPr>
          <p:cNvPr id="3" name="Content Placeholder 2">
            <a:extLst>
              <a:ext uri="{FF2B5EF4-FFF2-40B4-BE49-F238E27FC236}">
                <a16:creationId xmlns:a16="http://schemas.microsoft.com/office/drawing/2014/main" id="{48302F87-044D-457B-A234-D71F7FCA92FC}"/>
              </a:ext>
            </a:extLst>
          </p:cNvPr>
          <p:cNvSpPr>
            <a:spLocks noGrp="1"/>
          </p:cNvSpPr>
          <p:nvPr>
            <p:ph idx="1"/>
          </p:nvPr>
        </p:nvSpPr>
        <p:spPr/>
        <p:txBody>
          <a:bodyPr numCol="2">
            <a:normAutofit fontScale="85000" lnSpcReduction="20000"/>
          </a:bodyPr>
          <a:lstStyle/>
          <a:p>
            <a:pPr>
              <a:buFont typeface="Arial" panose="020B0604020202020204" pitchFamily="34" charset="0"/>
              <a:buChar char="•"/>
            </a:pPr>
            <a:r>
              <a:rPr lang="en-US" sz="3500" dirty="0"/>
              <a:t>Mackenzie Bryant</a:t>
            </a:r>
          </a:p>
          <a:p>
            <a:pPr>
              <a:buFont typeface="Arial" panose="020B0604020202020204" pitchFamily="34" charset="0"/>
              <a:buChar char="•"/>
            </a:pPr>
            <a:r>
              <a:rPr lang="en-US" sz="3500" dirty="0"/>
              <a:t>Sophia </a:t>
            </a:r>
            <a:r>
              <a:rPr lang="en-US" sz="3500" dirty="0" err="1"/>
              <a:t>Bucaj</a:t>
            </a:r>
            <a:endParaRPr lang="en-US" sz="3500" dirty="0"/>
          </a:p>
          <a:p>
            <a:pPr>
              <a:buFont typeface="Arial" panose="020B0604020202020204" pitchFamily="34" charset="0"/>
              <a:buChar char="•"/>
            </a:pPr>
            <a:r>
              <a:rPr lang="en-US" sz="3500" dirty="0"/>
              <a:t>Gianna Conti</a:t>
            </a:r>
          </a:p>
          <a:p>
            <a:pPr>
              <a:buFont typeface="Arial" panose="020B0604020202020204" pitchFamily="34" charset="0"/>
              <a:buChar char="•"/>
            </a:pPr>
            <a:r>
              <a:rPr lang="en-US" sz="3500" dirty="0"/>
              <a:t>Kate Duong</a:t>
            </a:r>
          </a:p>
          <a:p>
            <a:pPr>
              <a:buFont typeface="Arial" panose="020B0604020202020204" pitchFamily="34" charset="0"/>
              <a:buChar char="•"/>
            </a:pPr>
            <a:r>
              <a:rPr lang="en-US" sz="3500" dirty="0"/>
              <a:t>Elliot Elmore</a:t>
            </a:r>
          </a:p>
          <a:p>
            <a:pPr>
              <a:buFont typeface="Arial" panose="020B0604020202020204" pitchFamily="34" charset="0"/>
              <a:buChar char="•"/>
            </a:pPr>
            <a:r>
              <a:rPr lang="en-US" sz="3500" dirty="0"/>
              <a:t>Julian Farah</a:t>
            </a:r>
          </a:p>
          <a:p>
            <a:pPr>
              <a:buFont typeface="Arial" panose="020B0604020202020204" pitchFamily="34" charset="0"/>
              <a:buChar char="•"/>
            </a:pPr>
            <a:r>
              <a:rPr lang="en-US" sz="3500" dirty="0" err="1"/>
              <a:t>Cosy</a:t>
            </a:r>
            <a:r>
              <a:rPr lang="en-US" sz="3500" dirty="0"/>
              <a:t> Gale</a:t>
            </a:r>
          </a:p>
          <a:p>
            <a:pPr>
              <a:buFont typeface="Arial" panose="020B0604020202020204" pitchFamily="34" charset="0"/>
              <a:buChar char="•"/>
            </a:pPr>
            <a:r>
              <a:rPr lang="en-US" sz="3500" dirty="0"/>
              <a:t>Tim Harrison</a:t>
            </a:r>
          </a:p>
          <a:p>
            <a:pPr>
              <a:buFont typeface="Arial" panose="020B0604020202020204" pitchFamily="34" charset="0"/>
              <a:buChar char="•"/>
            </a:pPr>
            <a:r>
              <a:rPr lang="en-US" sz="3500" dirty="0"/>
              <a:t>Daniel Horne</a:t>
            </a:r>
          </a:p>
          <a:p>
            <a:pPr>
              <a:buFont typeface="Arial" panose="020B0604020202020204" pitchFamily="34" charset="0"/>
              <a:buChar char="•"/>
            </a:pPr>
            <a:r>
              <a:rPr lang="en-US" sz="3500" dirty="0"/>
              <a:t>Kathryn Lindsley</a:t>
            </a:r>
          </a:p>
          <a:p>
            <a:pPr>
              <a:buFont typeface="Arial" panose="020B0604020202020204" pitchFamily="34" charset="0"/>
              <a:buChar char="•"/>
            </a:pPr>
            <a:r>
              <a:rPr lang="en-US" sz="3500" dirty="0"/>
              <a:t>Lindsey McCrea</a:t>
            </a:r>
          </a:p>
          <a:p>
            <a:pPr>
              <a:buFont typeface="Arial" panose="020B0604020202020204" pitchFamily="34" charset="0"/>
              <a:buChar char="•"/>
            </a:pPr>
            <a:r>
              <a:rPr lang="en-US" sz="3500" dirty="0"/>
              <a:t>Aidan O’Brien</a:t>
            </a:r>
          </a:p>
          <a:p>
            <a:pPr>
              <a:buFont typeface="Arial" panose="020B0604020202020204" pitchFamily="34" charset="0"/>
              <a:buChar char="•"/>
            </a:pPr>
            <a:r>
              <a:rPr lang="en-US" sz="3500" dirty="0"/>
              <a:t>Alex Presuel</a:t>
            </a:r>
          </a:p>
          <a:p>
            <a:pPr>
              <a:buFont typeface="Arial" panose="020B0604020202020204" pitchFamily="34" charset="0"/>
              <a:buChar char="•"/>
            </a:pPr>
            <a:r>
              <a:rPr lang="en-US" sz="3500" dirty="0"/>
              <a:t>Julia Randall</a:t>
            </a:r>
          </a:p>
          <a:p>
            <a:pPr marL="0" indent="0">
              <a:buNone/>
            </a:pPr>
            <a:endParaRPr lang="en-US" sz="30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30459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2436-105B-45E0-B89A-B53BB6186380}"/>
              </a:ext>
            </a:extLst>
          </p:cNvPr>
          <p:cNvSpPr>
            <a:spLocks noGrp="1"/>
          </p:cNvSpPr>
          <p:nvPr>
            <p:ph type="title"/>
          </p:nvPr>
        </p:nvSpPr>
        <p:spPr/>
        <p:txBody>
          <a:bodyPr/>
          <a:lstStyle/>
          <a:p>
            <a:r>
              <a:rPr lang="en-US" dirty="0"/>
              <a:t>Juniors</a:t>
            </a:r>
          </a:p>
        </p:txBody>
      </p:sp>
      <p:sp>
        <p:nvSpPr>
          <p:cNvPr id="3" name="Content Placeholder 2">
            <a:extLst>
              <a:ext uri="{FF2B5EF4-FFF2-40B4-BE49-F238E27FC236}">
                <a16:creationId xmlns:a16="http://schemas.microsoft.com/office/drawing/2014/main" id="{E7C7FE38-6151-4DCA-B131-0B870D7FA698}"/>
              </a:ext>
            </a:extLst>
          </p:cNvPr>
          <p:cNvSpPr>
            <a:spLocks noGrp="1"/>
          </p:cNvSpPr>
          <p:nvPr>
            <p:ph idx="1"/>
          </p:nvPr>
        </p:nvSpPr>
        <p:spPr/>
        <p:txBody>
          <a:bodyPr numCol="3">
            <a:normAutofit fontScale="92500" lnSpcReduction="10000"/>
          </a:bodyPr>
          <a:lstStyle/>
          <a:p>
            <a:pPr>
              <a:buFont typeface="Arial" panose="020B0604020202020204" pitchFamily="34" charset="0"/>
              <a:buChar char="•"/>
            </a:pPr>
            <a:r>
              <a:rPr lang="en-US" sz="2800" dirty="0"/>
              <a:t>Arsh Ali</a:t>
            </a:r>
          </a:p>
          <a:p>
            <a:pPr>
              <a:buFont typeface="Arial" panose="020B0604020202020204" pitchFamily="34" charset="0"/>
              <a:buChar char="•"/>
            </a:pPr>
            <a:r>
              <a:rPr lang="en-US" sz="2800" dirty="0"/>
              <a:t>Yan </a:t>
            </a:r>
            <a:r>
              <a:rPr lang="en-US" sz="2800" dirty="0" err="1"/>
              <a:t>Babayeuski</a:t>
            </a:r>
            <a:endParaRPr lang="en-US" sz="2800" dirty="0"/>
          </a:p>
          <a:p>
            <a:pPr>
              <a:buFont typeface="Arial" panose="020B0604020202020204" pitchFamily="34" charset="0"/>
              <a:buChar char="•"/>
            </a:pPr>
            <a:r>
              <a:rPr lang="en-US" sz="2800" dirty="0"/>
              <a:t>Griffin Dilworth</a:t>
            </a:r>
          </a:p>
          <a:p>
            <a:pPr>
              <a:buFont typeface="Arial" panose="020B0604020202020204" pitchFamily="34" charset="0"/>
              <a:buChar char="•"/>
            </a:pPr>
            <a:r>
              <a:rPr lang="en-US" sz="2800" dirty="0"/>
              <a:t>Emily Freeland</a:t>
            </a:r>
          </a:p>
          <a:p>
            <a:pPr>
              <a:buFont typeface="Arial" panose="020B0604020202020204" pitchFamily="34" charset="0"/>
              <a:buChar char="•"/>
            </a:pPr>
            <a:r>
              <a:rPr lang="en-US" sz="2800" dirty="0"/>
              <a:t>Maddie Hobby</a:t>
            </a:r>
          </a:p>
          <a:p>
            <a:pPr>
              <a:buFont typeface="Arial" panose="020B0604020202020204" pitchFamily="34" charset="0"/>
              <a:buChar char="•"/>
            </a:pPr>
            <a:r>
              <a:rPr lang="en-US" sz="2800" dirty="0"/>
              <a:t>Nathan Judd</a:t>
            </a:r>
          </a:p>
          <a:p>
            <a:pPr>
              <a:buFont typeface="Arial" panose="020B0604020202020204" pitchFamily="34" charset="0"/>
              <a:buChar char="•"/>
            </a:pPr>
            <a:r>
              <a:rPr lang="en-US" sz="2800" dirty="0"/>
              <a:t>Caroline Lee</a:t>
            </a:r>
          </a:p>
          <a:p>
            <a:pPr>
              <a:buFont typeface="Arial" panose="020B0604020202020204" pitchFamily="34" charset="0"/>
              <a:buChar char="•"/>
            </a:pPr>
            <a:r>
              <a:rPr lang="en-US" sz="2800" dirty="0"/>
              <a:t>Jessica Lee</a:t>
            </a:r>
          </a:p>
          <a:p>
            <a:pPr>
              <a:buFont typeface="Arial" panose="020B0604020202020204" pitchFamily="34" charset="0"/>
              <a:buChar char="•"/>
            </a:pPr>
            <a:r>
              <a:rPr lang="en-US" sz="2800" dirty="0"/>
              <a:t>Carter Loftin</a:t>
            </a:r>
          </a:p>
          <a:p>
            <a:pPr>
              <a:buFont typeface="Arial" panose="020B0604020202020204" pitchFamily="34" charset="0"/>
              <a:buChar char="•"/>
            </a:pPr>
            <a:r>
              <a:rPr lang="en-US" sz="2800" dirty="0"/>
              <a:t>Nicolas Magdusian</a:t>
            </a:r>
          </a:p>
          <a:p>
            <a:pPr>
              <a:buFont typeface="Arial" panose="020B0604020202020204" pitchFamily="34" charset="0"/>
              <a:buChar char="•"/>
            </a:pPr>
            <a:r>
              <a:rPr lang="en-US" sz="2800" dirty="0"/>
              <a:t>Grace Moor</a:t>
            </a:r>
          </a:p>
          <a:p>
            <a:pPr>
              <a:buFont typeface="Arial" panose="020B0604020202020204" pitchFamily="34" charset="0"/>
              <a:buChar char="•"/>
            </a:pPr>
            <a:r>
              <a:rPr lang="en-US" sz="2800" dirty="0"/>
              <a:t>Sophia Parker</a:t>
            </a:r>
          </a:p>
          <a:p>
            <a:pPr>
              <a:buFont typeface="Arial" panose="020B0604020202020204" pitchFamily="34" charset="0"/>
              <a:buChar char="•"/>
            </a:pPr>
            <a:r>
              <a:rPr lang="en-US" sz="2800" dirty="0"/>
              <a:t>Olivia Peters</a:t>
            </a:r>
          </a:p>
          <a:p>
            <a:pPr>
              <a:buFont typeface="Arial" panose="020B0604020202020204" pitchFamily="34" charset="0"/>
              <a:buChar char="•"/>
            </a:pPr>
            <a:r>
              <a:rPr lang="en-US" sz="2800" dirty="0"/>
              <a:t>Maya Roberts</a:t>
            </a:r>
          </a:p>
          <a:p>
            <a:pPr>
              <a:buFont typeface="Arial" panose="020B0604020202020204" pitchFamily="34" charset="0"/>
              <a:buChar char="•"/>
            </a:pPr>
            <a:r>
              <a:rPr lang="en-US" sz="2800" dirty="0"/>
              <a:t>Morgan Shaw</a:t>
            </a:r>
          </a:p>
          <a:p>
            <a:pPr>
              <a:buFont typeface="Arial" panose="020B0604020202020204" pitchFamily="34" charset="0"/>
              <a:buChar char="•"/>
            </a:pPr>
            <a:r>
              <a:rPr lang="en-US" sz="2800" dirty="0"/>
              <a:t>Ella Sortino</a:t>
            </a:r>
          </a:p>
          <a:p>
            <a:pPr>
              <a:buFont typeface="Arial" panose="020B0604020202020204" pitchFamily="34" charset="0"/>
              <a:buChar char="•"/>
            </a:pPr>
            <a:r>
              <a:rPr lang="en-US" sz="2800" dirty="0"/>
              <a:t>Gavin </a:t>
            </a:r>
            <a:r>
              <a:rPr lang="en-US" sz="2800" dirty="0" err="1"/>
              <a:t>Suchan</a:t>
            </a:r>
            <a:endParaRPr lang="en-US" sz="2800" dirty="0"/>
          </a:p>
          <a:p>
            <a:pPr>
              <a:buFont typeface="Arial" panose="020B0604020202020204" pitchFamily="34" charset="0"/>
              <a:buChar char="•"/>
            </a:pPr>
            <a:r>
              <a:rPr lang="en-US" sz="2800" dirty="0"/>
              <a:t>Parker Tanke</a:t>
            </a:r>
          </a:p>
          <a:p>
            <a:pPr>
              <a:buFont typeface="Arial" panose="020B0604020202020204" pitchFamily="34" charset="0"/>
              <a:buChar char="•"/>
            </a:pPr>
            <a:r>
              <a:rPr lang="en-US" sz="2800" dirty="0"/>
              <a:t>Elizabeth Tilt</a:t>
            </a:r>
          </a:p>
          <a:p>
            <a:pPr>
              <a:buFont typeface="Arial" panose="020B0604020202020204" pitchFamily="34" charset="0"/>
              <a:buChar char="•"/>
            </a:pPr>
            <a:r>
              <a:rPr lang="en-US" sz="2800" dirty="0"/>
              <a:t>Bridget Walsh</a:t>
            </a:r>
          </a:p>
          <a:p>
            <a:pPr marL="0" indent="0">
              <a:buNone/>
            </a:pPr>
            <a:endParaRPr lang="en-US" sz="28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1497105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9" name="Straight Connector 38">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4251AE6-320E-44DA-A700-D1EFD08864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93" b="11423"/>
          <a:stretch/>
        </p:blipFill>
        <p:spPr>
          <a:xfrm>
            <a:off x="-24" y="10"/>
            <a:ext cx="9144023" cy="4915066"/>
          </a:xfrm>
          <a:prstGeom prst="rect">
            <a:avLst/>
          </a:prstGeom>
        </p:spPr>
      </p:pic>
      <p:sp>
        <p:nvSpPr>
          <p:cNvPr id="41" name="Rectangle 40">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98897" y="5120640"/>
            <a:ext cx="7543800" cy="822960"/>
          </a:xfrm>
        </p:spPr>
        <p:txBody>
          <a:bodyPr vert="horz" lIns="91440" tIns="45720" rIns="91440" bIns="45720" rtlCol="0" anchor="b">
            <a:normAutofit/>
          </a:bodyPr>
          <a:lstStyle/>
          <a:p>
            <a:r>
              <a:rPr lang="en-US" sz="3100" dirty="0">
                <a:solidFill>
                  <a:srgbClr val="FFFFFF"/>
                </a:solidFill>
              </a:rPr>
              <a:t>2021-2022 Senior Class</a:t>
            </a:r>
          </a:p>
        </p:txBody>
      </p:sp>
      <p:sp>
        <p:nvSpPr>
          <p:cNvPr id="43" name="Rectangle 42">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7579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solidFill>
                  <a:srgbClr val="FF0000"/>
                </a:solidFill>
              </a:rPr>
              <a:t>Seniors in the Classroom</a:t>
            </a:r>
          </a:p>
        </p:txBody>
      </p:sp>
      <p:sp>
        <p:nvSpPr>
          <p:cNvPr id="3" name="Content Placeholder 2"/>
          <p:cNvSpPr>
            <a:spLocks noGrp="1"/>
          </p:cNvSpPr>
          <p:nvPr>
            <p:ph sz="half" idx="1"/>
          </p:nvPr>
        </p:nvSpPr>
        <p:spPr/>
        <p:txBody>
          <a:bodyPr>
            <a:normAutofit/>
          </a:bodyPr>
          <a:lstStyle/>
          <a:p>
            <a:pPr marL="0" indent="0">
              <a:buNone/>
            </a:pPr>
            <a:endParaRPr lang="en-US" dirty="0"/>
          </a:p>
          <a:p>
            <a:pPr marL="0" indent="0">
              <a:buNone/>
            </a:pPr>
            <a:r>
              <a:rPr lang="en-US" dirty="0"/>
              <a:t>Swimmers and Divers in the Class of 2022 have an average weighted GPA of 4.02!</a:t>
            </a:r>
          </a:p>
          <a:p>
            <a:pPr marL="0" indent="0">
              <a:buNone/>
            </a:pPr>
            <a:endParaRPr lang="en-US" u="sng" dirty="0"/>
          </a:p>
          <a:p>
            <a:pPr marL="0" indent="0">
              <a:buNone/>
            </a:pPr>
            <a:r>
              <a:rPr lang="en-US" u="sng" dirty="0"/>
              <a:t>Academic All Americans- </a:t>
            </a:r>
            <a:r>
              <a:rPr lang="en-US" dirty="0"/>
              <a:t>Varsity Letter Recipient with a weighted GPA of 3.75 or higher</a:t>
            </a:r>
          </a:p>
          <a:p>
            <a:endParaRPr lang="en-US" dirty="0"/>
          </a:p>
          <a:p>
            <a:r>
              <a:rPr lang="en-US" dirty="0"/>
              <a:t>*CSCA Scholarship due Friday!</a:t>
            </a:r>
          </a:p>
        </p:txBody>
      </p:sp>
      <p:sp>
        <p:nvSpPr>
          <p:cNvPr id="4" name="Content Placeholder 3"/>
          <p:cNvSpPr>
            <a:spLocks noGrp="1"/>
          </p:cNvSpPr>
          <p:nvPr>
            <p:ph sz="half" idx="2"/>
          </p:nvPr>
        </p:nvSpPr>
        <p:spPr>
          <a:xfrm>
            <a:off x="4820575" y="2373126"/>
            <a:ext cx="4323425" cy="4023360"/>
          </a:xfrm>
        </p:spPr>
        <p:txBody>
          <a:bodyPr numCol="2">
            <a:noAutofit/>
          </a:bodyPr>
          <a:lstStyle/>
          <a:p>
            <a:pPr>
              <a:buFont typeface="Arial" panose="020B0604020202020204" pitchFamily="34" charset="0"/>
              <a:buChar char="•"/>
            </a:pPr>
            <a:r>
              <a:rPr lang="en-US" sz="1600" dirty="0"/>
              <a:t>Charlie Banks</a:t>
            </a:r>
          </a:p>
          <a:p>
            <a:pPr>
              <a:buFont typeface="Arial" panose="020B0604020202020204" pitchFamily="34" charset="0"/>
              <a:buChar char="•"/>
            </a:pPr>
            <a:r>
              <a:rPr lang="en-US" sz="1600" dirty="0"/>
              <a:t>Elizabeth Blanco</a:t>
            </a:r>
          </a:p>
          <a:p>
            <a:pPr>
              <a:buFont typeface="Arial" panose="020B0604020202020204" pitchFamily="34" charset="0"/>
              <a:buChar char="•"/>
            </a:pPr>
            <a:r>
              <a:rPr lang="en-US" sz="1600" dirty="0"/>
              <a:t>Allison Brown</a:t>
            </a:r>
          </a:p>
          <a:p>
            <a:pPr>
              <a:buFont typeface="Arial" panose="020B0604020202020204" pitchFamily="34" charset="0"/>
              <a:buChar char="•"/>
            </a:pPr>
            <a:r>
              <a:rPr lang="en-US" sz="1600" dirty="0"/>
              <a:t>Francie Carson</a:t>
            </a:r>
          </a:p>
          <a:p>
            <a:pPr>
              <a:buFont typeface="Arial" panose="020B0604020202020204" pitchFamily="34" charset="0"/>
              <a:buChar char="•"/>
            </a:pPr>
            <a:r>
              <a:rPr lang="en-US" sz="1600" dirty="0"/>
              <a:t>Gabi Conti</a:t>
            </a:r>
          </a:p>
          <a:p>
            <a:pPr>
              <a:buFont typeface="Arial" panose="020B0604020202020204" pitchFamily="34" charset="0"/>
              <a:buChar char="•"/>
            </a:pPr>
            <a:r>
              <a:rPr lang="en-US" sz="1600" dirty="0"/>
              <a:t>Keifer Duong</a:t>
            </a:r>
          </a:p>
          <a:p>
            <a:pPr>
              <a:buFont typeface="Arial" panose="020B0604020202020204" pitchFamily="34" charset="0"/>
              <a:buChar char="•"/>
            </a:pPr>
            <a:r>
              <a:rPr lang="en-US" sz="1600" dirty="0"/>
              <a:t>Riley Elliot</a:t>
            </a:r>
          </a:p>
          <a:p>
            <a:pPr>
              <a:buFont typeface="Arial" panose="020B0604020202020204" pitchFamily="34" charset="0"/>
              <a:buChar char="•"/>
            </a:pPr>
            <a:r>
              <a:rPr lang="en-US" sz="1600" dirty="0"/>
              <a:t>Jason Franklin</a:t>
            </a:r>
          </a:p>
          <a:p>
            <a:pPr>
              <a:buFont typeface="Arial" panose="020B0604020202020204" pitchFamily="34" charset="0"/>
              <a:buChar char="•"/>
            </a:pPr>
            <a:endParaRPr lang="en-US" sz="1600" dirty="0"/>
          </a:p>
          <a:p>
            <a:pPr marL="0" indent="0">
              <a:buNone/>
            </a:pPr>
            <a:endParaRPr lang="en-US" sz="1600" dirty="0"/>
          </a:p>
          <a:p>
            <a:pPr>
              <a:buFont typeface="Arial" panose="020B0604020202020204" pitchFamily="34" charset="0"/>
              <a:buChar char="•"/>
            </a:pPr>
            <a:r>
              <a:rPr lang="en-US" sz="1600" dirty="0"/>
              <a:t>Josh Howard</a:t>
            </a:r>
          </a:p>
          <a:p>
            <a:pPr>
              <a:buFont typeface="Arial" panose="020B0604020202020204" pitchFamily="34" charset="0"/>
              <a:buChar char="•"/>
            </a:pPr>
            <a:r>
              <a:rPr lang="en-US" sz="1600" dirty="0"/>
              <a:t>Bridget O’Shaughnessy</a:t>
            </a:r>
          </a:p>
          <a:p>
            <a:pPr>
              <a:buFont typeface="Arial" panose="020B0604020202020204" pitchFamily="34" charset="0"/>
              <a:buChar char="•"/>
            </a:pPr>
            <a:r>
              <a:rPr lang="en-US" sz="1600" dirty="0"/>
              <a:t>Adam O’Brien</a:t>
            </a:r>
          </a:p>
          <a:p>
            <a:pPr>
              <a:buFont typeface="Arial" panose="020B0604020202020204" pitchFamily="34" charset="0"/>
              <a:buChar char="•"/>
            </a:pPr>
            <a:r>
              <a:rPr lang="en-US" sz="1600" dirty="0"/>
              <a:t>Abby Peyton</a:t>
            </a:r>
          </a:p>
          <a:p>
            <a:pPr>
              <a:buFont typeface="Arial" panose="020B0604020202020204" pitchFamily="34" charset="0"/>
              <a:buChar char="•"/>
            </a:pPr>
            <a:r>
              <a:rPr lang="en-US" sz="1600" dirty="0"/>
              <a:t>Andrew Pokorny</a:t>
            </a:r>
          </a:p>
        </p:txBody>
      </p:sp>
      <p:pic>
        <p:nvPicPr>
          <p:cNvPr id="6" name="Graphic 5" descr="Graduation cap with solid fill">
            <a:extLst>
              <a:ext uri="{FF2B5EF4-FFF2-40B4-BE49-F238E27FC236}">
                <a16:creationId xmlns:a16="http://schemas.microsoft.com/office/drawing/2014/main" id="{BDBB1CD9-083B-4E0B-9D9B-AFABB38F35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4267" y="822961"/>
            <a:ext cx="914400" cy="914400"/>
          </a:xfrm>
          <a:prstGeom prst="rect">
            <a:avLst/>
          </a:prstGeom>
        </p:spPr>
      </p:pic>
    </p:spTree>
    <p:extLst>
      <p:ext uri="{BB962C8B-B14F-4D97-AF65-F5344CB8AC3E}">
        <p14:creationId xmlns:p14="http://schemas.microsoft.com/office/powerpoint/2010/main" val="2744150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2759" y="615551"/>
            <a:ext cx="4803797" cy="1450757"/>
          </a:xfrm>
        </p:spPr>
        <p:txBody>
          <a:bodyPr vert="horz" lIns="91440" tIns="45720" rIns="91440" bIns="45720" rtlCol="0" anchor="b">
            <a:normAutofit/>
          </a:bodyPr>
          <a:lstStyle/>
          <a:p>
            <a:r>
              <a:rPr lang="en-US" dirty="0"/>
              <a:t>Elizabeth Blanco</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443055" y="2772026"/>
            <a:ext cx="4803797" cy="3670180"/>
          </a:xfrm>
        </p:spPr>
        <p:txBody>
          <a:bodyPr vert="horz" lIns="0" tIns="45720" rIns="0" bIns="45720" rtlCol="0">
            <a:normAutofit/>
          </a:bodyPr>
          <a:lstStyle/>
          <a:p>
            <a:pPr>
              <a:buFont typeface="Calibri" panose="020F0502020204030204" pitchFamily="34" charset="0"/>
              <a:buChar char="•"/>
            </a:pPr>
            <a:r>
              <a:rPr lang="en-US" dirty="0"/>
              <a:t>4 year team member</a:t>
            </a:r>
          </a:p>
          <a:p>
            <a:pPr>
              <a:buFont typeface="Calibri" panose="020F0502020204030204" pitchFamily="34" charset="0"/>
              <a:buChar char="•"/>
            </a:pPr>
            <a:r>
              <a:rPr lang="en-US" dirty="0"/>
              <a:t>Favorite Event: 100 Back and 200 Medley Relay</a:t>
            </a:r>
          </a:p>
          <a:p>
            <a:pPr>
              <a:buFont typeface="Calibri" panose="020F0502020204030204" pitchFamily="34" charset="0"/>
              <a:buChar char="•"/>
            </a:pPr>
            <a:r>
              <a:rPr lang="en-US" dirty="0"/>
              <a:t>Favorite Memory: Praying around the ice bucket before relays </a:t>
            </a:r>
          </a:p>
          <a:p>
            <a:pPr>
              <a:buFont typeface="Calibri" panose="020F0502020204030204" pitchFamily="34" charset="0"/>
              <a:buChar char="•"/>
            </a:pPr>
            <a:r>
              <a:rPr lang="en-US" dirty="0"/>
              <a:t>Plans to attend UGA and taking the career path of a nurse practitioner</a:t>
            </a:r>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a:xfrm>
            <a:off x="4663440" y="5406501"/>
            <a:ext cx="3703320" cy="462594"/>
          </a:xfrm>
        </p:spPr>
        <p:txBody>
          <a:bodyPr/>
          <a:lstStyle/>
          <a:p>
            <a:pPr marL="0" indent="0">
              <a:buNone/>
            </a:pPr>
            <a:r>
              <a:rPr lang="en-US" dirty="0"/>
              <a:t> </a:t>
            </a:r>
          </a:p>
        </p:txBody>
      </p:sp>
      <p:pic>
        <p:nvPicPr>
          <p:cNvPr id="8" name="Picture 7">
            <a:extLst>
              <a:ext uri="{FF2B5EF4-FFF2-40B4-BE49-F238E27FC236}">
                <a16:creationId xmlns:a16="http://schemas.microsoft.com/office/drawing/2014/main" id="{C7C8F648-F157-43AF-AC2D-92F3B863E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69" y="230513"/>
            <a:ext cx="2719321" cy="3416406"/>
          </a:xfrm>
          <a:prstGeom prst="rect">
            <a:avLst/>
          </a:prstGeom>
        </p:spPr>
      </p:pic>
      <p:pic>
        <p:nvPicPr>
          <p:cNvPr id="5" name="Picture 4">
            <a:extLst>
              <a:ext uri="{FF2B5EF4-FFF2-40B4-BE49-F238E27FC236}">
                <a16:creationId xmlns:a16="http://schemas.microsoft.com/office/drawing/2014/main" id="{A77D2635-3703-4A93-B238-8C6A22D28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749" y="3272121"/>
            <a:ext cx="3108759" cy="2899889"/>
          </a:xfrm>
          <a:prstGeom prst="rect">
            <a:avLst/>
          </a:prstGeom>
        </p:spPr>
      </p:pic>
    </p:spTree>
    <p:extLst>
      <p:ext uri="{BB962C8B-B14F-4D97-AF65-F5344CB8AC3E}">
        <p14:creationId xmlns:p14="http://schemas.microsoft.com/office/powerpoint/2010/main" val="3698897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3">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5">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Seth Claycomb</a:t>
            </a:r>
          </a:p>
        </p:txBody>
      </p:sp>
      <p:cxnSp>
        <p:nvCxnSpPr>
          <p:cNvPr id="20" name="Straight Connector 19">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275099" y="2341545"/>
            <a:ext cx="3703320" cy="3305682"/>
          </a:xfrm>
        </p:spPr>
        <p:txBody>
          <a:bodyPr vert="horz" lIns="0" tIns="45720" rIns="0" bIns="45720" rtlCol="0">
            <a:normAutofit/>
          </a:bodyPr>
          <a:lstStyle/>
          <a:p>
            <a:pPr>
              <a:buFont typeface="Calibri" panose="020F0502020204030204" pitchFamily="34" charset="0"/>
              <a:buChar char="•"/>
            </a:pPr>
            <a:r>
              <a:rPr lang="en-US" dirty="0">
                <a:sym typeface="Wingdings" panose="05000000000000000000" pitchFamily="2" charset="2"/>
              </a:rPr>
              <a:t> 3 year Team Member</a:t>
            </a:r>
          </a:p>
          <a:p>
            <a:pPr>
              <a:buFont typeface="Calibri" panose="020F0502020204030204" pitchFamily="34" charset="0"/>
              <a:buChar char="•"/>
            </a:pPr>
            <a:r>
              <a:rPr lang="en-US" dirty="0">
                <a:sym typeface="Wingdings" panose="05000000000000000000" pitchFamily="2" charset="2"/>
              </a:rPr>
              <a:t>Favorite Dive: Reverse</a:t>
            </a:r>
          </a:p>
          <a:p>
            <a:pPr>
              <a:buFont typeface="Calibri" panose="020F0502020204030204" pitchFamily="34" charset="0"/>
              <a:buChar char="•"/>
            </a:pPr>
            <a:r>
              <a:rPr lang="en-US" dirty="0">
                <a:sym typeface="Wingdings" panose="05000000000000000000" pitchFamily="2" charset="2"/>
              </a:rPr>
              <a:t>Favorite Memory: dive nicknames</a:t>
            </a:r>
          </a:p>
          <a:p>
            <a:pPr>
              <a:buFont typeface="Calibri" panose="020F0502020204030204" pitchFamily="34" charset="0"/>
              <a:buChar char="•"/>
            </a:pPr>
            <a:r>
              <a:rPr lang="en-US" dirty="0">
                <a:sym typeface="Wingdings" panose="05000000000000000000" pitchFamily="2" charset="2"/>
              </a:rPr>
              <a:t>Plans on going to college and becoming an engineer. </a:t>
            </a:r>
            <a:endParaRPr lang="en-US" dirty="0"/>
          </a:p>
          <a:p>
            <a:pPr>
              <a:buFont typeface="Calibri" panose="020F0502020204030204" pitchFamily="34" charset="0"/>
              <a:buChar char="•"/>
            </a:pPr>
            <a:endParaRPr lang="en-US" dirty="0"/>
          </a:p>
        </p:txBody>
      </p:sp>
      <p:sp>
        <p:nvSpPr>
          <p:cNvPr id="22" name="Rectangle 21">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FED3BF-D0C6-4F88-ACC2-CA7EE749D211}"/>
              </a:ext>
            </a:extLst>
          </p:cNvPr>
          <p:cNvSpPr>
            <a:spLocks noGrp="1"/>
          </p:cNvSpPr>
          <p:nvPr>
            <p:ph sz="half" idx="2"/>
          </p:nvPr>
        </p:nvSpPr>
        <p:spPr>
          <a:xfrm>
            <a:off x="4572000" y="4846320"/>
            <a:ext cx="3703320" cy="4023359"/>
          </a:xfrm>
        </p:spPr>
        <p:txBody>
          <a:bodyPr/>
          <a:lstStyle/>
          <a:p>
            <a:r>
              <a:rPr lang="en-US" dirty="0"/>
              <a:t> </a:t>
            </a:r>
          </a:p>
        </p:txBody>
      </p:sp>
      <p:pic>
        <p:nvPicPr>
          <p:cNvPr id="5" name="Picture 4" descr="A picture containing outdoor, building, concrete, stone&#10;&#10;Description automatically generated">
            <a:extLst>
              <a:ext uri="{FF2B5EF4-FFF2-40B4-BE49-F238E27FC236}">
                <a16:creationId xmlns:a16="http://schemas.microsoft.com/office/drawing/2014/main" id="{233FED19-A8AF-415F-A62F-810DE746B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577" y="371379"/>
            <a:ext cx="2571485" cy="3428647"/>
          </a:xfrm>
          <a:prstGeom prst="rect">
            <a:avLst/>
          </a:prstGeom>
        </p:spPr>
      </p:pic>
      <p:pic>
        <p:nvPicPr>
          <p:cNvPr id="8" name="Picture 7">
            <a:extLst>
              <a:ext uri="{FF2B5EF4-FFF2-40B4-BE49-F238E27FC236}">
                <a16:creationId xmlns:a16="http://schemas.microsoft.com/office/drawing/2014/main" id="{F059FEF8-5881-4A31-900B-BC7092C0F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034" y="2655301"/>
            <a:ext cx="2666725" cy="3559341"/>
          </a:xfrm>
          <a:prstGeom prst="rect">
            <a:avLst/>
          </a:prstGeom>
        </p:spPr>
      </p:pic>
    </p:spTree>
    <p:extLst>
      <p:ext uri="{BB962C8B-B14F-4D97-AF65-F5344CB8AC3E}">
        <p14:creationId xmlns:p14="http://schemas.microsoft.com/office/powerpoint/2010/main" val="223799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634946"/>
            <a:ext cx="3845379" cy="1450757"/>
          </a:xfrm>
        </p:spPr>
        <p:txBody>
          <a:bodyPr vert="horz" lIns="91440" tIns="45720" rIns="91440" bIns="45720" rtlCol="0" anchor="b">
            <a:normAutofit/>
          </a:bodyPr>
          <a:lstStyle/>
          <a:p>
            <a:r>
              <a:rPr lang="en-US" dirty="0"/>
              <a:t>Gabi Conti</a:t>
            </a:r>
          </a:p>
        </p:txBody>
      </p:sp>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243407" y="2206936"/>
            <a:ext cx="3845379" cy="3670180"/>
          </a:xfrm>
        </p:spPr>
        <p:txBody>
          <a:bodyPr vert="horz" lIns="0" tIns="45720" rIns="0" bIns="45720" rtlCol="0">
            <a:normAutofit/>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Favorite Event: 100 Breast</a:t>
            </a:r>
          </a:p>
          <a:p>
            <a:pPr>
              <a:buFont typeface="Arial" panose="020B0604020202020204" pitchFamily="34" charset="0"/>
              <a:buChar char="•"/>
            </a:pPr>
            <a:r>
              <a:rPr lang="en-US" dirty="0"/>
              <a:t>Favorite Memory: getting food after meetings</a:t>
            </a:r>
          </a:p>
          <a:p>
            <a:pPr>
              <a:buFont typeface="Arial" panose="020B0604020202020204" pitchFamily="34" charset="0"/>
              <a:buChar char="•"/>
            </a:pPr>
            <a:r>
              <a:rPr lang="en-US" dirty="0"/>
              <a:t>Unsure about college but wants to be an aerospace engineer </a:t>
            </a:r>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id="{8385FED6-C87E-4D34-83CA-71970BD101AA}"/>
              </a:ext>
            </a:extLst>
          </p:cNvPr>
          <p:cNvSpPr>
            <a:spLocks noGrp="1"/>
          </p:cNvSpPr>
          <p:nvPr>
            <p:ph sz="half" idx="2"/>
          </p:nvPr>
        </p:nvSpPr>
        <p:spPr>
          <a:xfrm>
            <a:off x="1000296" y="1510175"/>
            <a:ext cx="3703320" cy="4023359"/>
          </a:xfrm>
        </p:spPr>
        <p:txBody>
          <a:bodyPr/>
          <a:lstStyle/>
          <a:p>
            <a:r>
              <a:rPr lang="en-US" dirty="0"/>
              <a:t> </a:t>
            </a:r>
          </a:p>
        </p:txBody>
      </p:sp>
      <p:pic>
        <p:nvPicPr>
          <p:cNvPr id="8" name="Picture 7">
            <a:extLst>
              <a:ext uri="{FF2B5EF4-FFF2-40B4-BE49-F238E27FC236}">
                <a16:creationId xmlns:a16="http://schemas.microsoft.com/office/drawing/2014/main" id="{32E40B55-8371-4F37-A2D6-196800828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681" y="2195046"/>
            <a:ext cx="2752635" cy="3670180"/>
          </a:xfrm>
          <a:prstGeom prst="rect">
            <a:avLst/>
          </a:prstGeom>
        </p:spPr>
      </p:pic>
      <p:pic>
        <p:nvPicPr>
          <p:cNvPr id="6" name="Picture 5" descr="A picture containing tree, outdoor, person, ground&#10;&#10;Description automatically generated">
            <a:extLst>
              <a:ext uri="{FF2B5EF4-FFF2-40B4-BE49-F238E27FC236}">
                <a16:creationId xmlns:a16="http://schemas.microsoft.com/office/drawing/2014/main" id="{09E165EB-08B7-462C-A41A-87E132BB7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47" y="582956"/>
            <a:ext cx="3047999" cy="2285999"/>
          </a:xfrm>
          <a:prstGeom prst="rect">
            <a:avLst/>
          </a:prstGeom>
        </p:spPr>
      </p:pic>
    </p:spTree>
    <p:extLst>
      <p:ext uri="{BB962C8B-B14F-4D97-AF65-F5344CB8AC3E}">
        <p14:creationId xmlns:p14="http://schemas.microsoft.com/office/powerpoint/2010/main" val="52513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Riley Elliot</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734330" y="2199695"/>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Back</a:t>
            </a:r>
          </a:p>
          <a:p>
            <a:pPr>
              <a:buFont typeface="Arial" panose="020B0604020202020204" pitchFamily="34" charset="0"/>
              <a:buChar char="•"/>
            </a:pPr>
            <a:r>
              <a:rPr lang="en-US" dirty="0"/>
              <a:t>Favorite Memory: Going out for food after meets</a:t>
            </a:r>
          </a:p>
          <a:p>
            <a:pPr>
              <a:buFont typeface="Arial" panose="020B0604020202020204" pitchFamily="34" charset="0"/>
              <a:buChar char="•"/>
            </a:pPr>
            <a:r>
              <a:rPr lang="en-US" dirty="0"/>
              <a:t>Plans on attending UGA and majoring in Biology on a pre-med track</a:t>
            </a:r>
          </a:p>
        </p:txBody>
      </p:sp>
      <p:pic>
        <p:nvPicPr>
          <p:cNvPr id="5" name="Picture 4">
            <a:extLst>
              <a:ext uri="{FF2B5EF4-FFF2-40B4-BE49-F238E27FC236}">
                <a16:creationId xmlns:a16="http://schemas.microsoft.com/office/drawing/2014/main" id="{D107F867-750C-4AD5-B3BF-C81EF67CF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677" y="2275085"/>
            <a:ext cx="2427997" cy="3627008"/>
          </a:xfrm>
          <a:prstGeom prst="rect">
            <a:avLst/>
          </a:prstGeom>
        </p:spPr>
      </p:pic>
      <p:pic>
        <p:nvPicPr>
          <p:cNvPr id="8" name="Picture 7">
            <a:extLst>
              <a:ext uri="{FF2B5EF4-FFF2-40B4-BE49-F238E27FC236}">
                <a16:creationId xmlns:a16="http://schemas.microsoft.com/office/drawing/2014/main" id="{44C238D8-1E11-4A21-9018-BB65D3672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00" y="3556761"/>
            <a:ext cx="1908708" cy="2544944"/>
          </a:xfrm>
          <a:prstGeom prst="rect">
            <a:avLst/>
          </a:prstGeom>
        </p:spPr>
      </p:pic>
      <p:pic>
        <p:nvPicPr>
          <p:cNvPr id="10" name="Picture 9">
            <a:extLst>
              <a:ext uri="{FF2B5EF4-FFF2-40B4-BE49-F238E27FC236}">
                <a16:creationId xmlns:a16="http://schemas.microsoft.com/office/drawing/2014/main" id="{DCD88CFD-7E89-4698-9BC9-BF8485750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927" y="486544"/>
            <a:ext cx="1986835" cy="2986295"/>
          </a:xfrm>
          <a:prstGeom prst="rect">
            <a:avLst/>
          </a:prstGeom>
        </p:spPr>
      </p:pic>
    </p:spTree>
    <p:extLst>
      <p:ext uri="{BB962C8B-B14F-4D97-AF65-F5344CB8AC3E}">
        <p14:creationId xmlns:p14="http://schemas.microsoft.com/office/powerpoint/2010/main" val="3335201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Alex Hill</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3 year team member</a:t>
            </a:r>
          </a:p>
          <a:p>
            <a:pPr>
              <a:buFont typeface="Arial" panose="020B0604020202020204" pitchFamily="34" charset="0"/>
              <a:buChar char="•"/>
            </a:pPr>
            <a:r>
              <a:rPr lang="en-US" dirty="0"/>
              <a:t>Favorite Event: (Dive) Front Meets</a:t>
            </a:r>
          </a:p>
          <a:p>
            <a:pPr>
              <a:buFont typeface="Arial" panose="020B0604020202020204" pitchFamily="34" charset="0"/>
              <a:buChar char="•"/>
            </a:pPr>
            <a:r>
              <a:rPr lang="en-US" dirty="0"/>
              <a:t>Favorite Memory: Watching people flop in the water</a:t>
            </a:r>
          </a:p>
          <a:p>
            <a:pPr>
              <a:buFont typeface="Arial" panose="020B0604020202020204" pitchFamily="34" charset="0"/>
              <a:buChar char="•"/>
            </a:pPr>
            <a:r>
              <a:rPr lang="en-US" dirty="0"/>
              <a:t>Plans on attending college and studying forensics</a:t>
            </a:r>
          </a:p>
        </p:txBody>
      </p:sp>
      <p:pic>
        <p:nvPicPr>
          <p:cNvPr id="8" name="Picture 7">
            <a:extLst>
              <a:ext uri="{FF2B5EF4-FFF2-40B4-BE49-F238E27FC236}">
                <a16:creationId xmlns:a16="http://schemas.microsoft.com/office/drawing/2014/main" id="{0FDDC97C-392B-4241-960E-B380E6777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43" y="2584919"/>
            <a:ext cx="2242372" cy="3538185"/>
          </a:xfrm>
          <a:prstGeom prst="rect">
            <a:avLst/>
          </a:prstGeom>
        </p:spPr>
      </p:pic>
      <p:pic>
        <p:nvPicPr>
          <p:cNvPr id="5" name="Picture 4">
            <a:extLst>
              <a:ext uri="{FF2B5EF4-FFF2-40B4-BE49-F238E27FC236}">
                <a16:creationId xmlns:a16="http://schemas.microsoft.com/office/drawing/2014/main" id="{8CAB88DB-CF2E-413F-86F5-92CC6E4C17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6" t="31042" r="3742" b="33331"/>
          <a:stretch/>
        </p:blipFill>
        <p:spPr>
          <a:xfrm>
            <a:off x="606326" y="696165"/>
            <a:ext cx="2864932" cy="2083745"/>
          </a:xfrm>
          <a:prstGeom prst="rect">
            <a:avLst/>
          </a:prstGeom>
        </p:spPr>
      </p:pic>
    </p:spTree>
    <p:extLst>
      <p:ext uri="{BB962C8B-B14F-4D97-AF65-F5344CB8AC3E}">
        <p14:creationId xmlns:p14="http://schemas.microsoft.com/office/powerpoint/2010/main" val="320961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Lassiter Invite Duck Raffle</a:t>
            </a:r>
          </a:p>
        </p:txBody>
      </p:sp>
      <p:sp>
        <p:nvSpPr>
          <p:cNvPr id="3" name="Content Placeholder 2"/>
          <p:cNvSpPr>
            <a:spLocks noGrp="1"/>
          </p:cNvSpPr>
          <p:nvPr>
            <p:ph idx="1"/>
          </p:nvPr>
        </p:nvSpPr>
        <p:spPr/>
        <p:txBody>
          <a:bodyPr>
            <a:normAutofit/>
          </a:bodyPr>
          <a:lstStyle/>
          <a:p>
            <a:r>
              <a:rPr lang="en-US" dirty="0"/>
              <a:t>FOCUS has been providing the FAST Fins Adaptive Swim Team since January of 2009. Every season we serve around 80 children and teens with special needs and their siblings by giving them the opportunity to be part of a team experience. FAST Fins provides eight separate practices across metro Atlanta supervised by physical and occupational therapists, recreation instructors, and experienced volunteers who provide a welcoming and supportive environment for swimmers to grow in their abilities. Swimmers practice for months in the spring and fall seasons leading up to the biannual intra-squad meet that brings all of our separate practices together to compete and celebrate their accomplishments. FAST Fins is always evolving to better serve our swimmers’ needs and FOCUS is constantly striving to provide the best programs for its families. We hope to keep swimming for years to come.</a:t>
            </a:r>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536" y="5594730"/>
            <a:ext cx="2125224" cy="1034170"/>
          </a:xfrm>
          <a:prstGeom prst="rect">
            <a:avLst/>
          </a:prstGeom>
        </p:spPr>
      </p:pic>
    </p:spTree>
    <p:extLst>
      <p:ext uri="{BB962C8B-B14F-4D97-AF65-F5344CB8AC3E}">
        <p14:creationId xmlns:p14="http://schemas.microsoft.com/office/powerpoint/2010/main" val="3077772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Josh Howard</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1 year team member</a:t>
            </a:r>
          </a:p>
          <a:p>
            <a:pPr>
              <a:buFont typeface="Arial" panose="020B0604020202020204" pitchFamily="34" charset="0"/>
              <a:buChar char="•"/>
            </a:pPr>
            <a:r>
              <a:rPr lang="en-US" dirty="0"/>
              <a:t>Favorite Event: 100 Breast</a:t>
            </a:r>
          </a:p>
          <a:p>
            <a:pPr>
              <a:buFont typeface="Arial" panose="020B0604020202020204" pitchFamily="34" charset="0"/>
              <a:buChar char="•"/>
            </a:pPr>
            <a:r>
              <a:rPr lang="en-US" dirty="0"/>
              <a:t>Favorite Memory: Competing against friends in races </a:t>
            </a:r>
          </a:p>
          <a:p>
            <a:pPr>
              <a:buFont typeface="Arial" panose="020B0604020202020204" pitchFamily="34" charset="0"/>
              <a:buChar char="•"/>
            </a:pPr>
            <a:r>
              <a:rPr lang="en-US" dirty="0"/>
              <a:t>Plans on attending KSU</a:t>
            </a:r>
          </a:p>
        </p:txBody>
      </p:sp>
      <p:pic>
        <p:nvPicPr>
          <p:cNvPr id="5" name="Picture 4" descr="A picture containing person, tree, outdoor, grass&#10;&#10;Description automatically generated">
            <a:extLst>
              <a:ext uri="{FF2B5EF4-FFF2-40B4-BE49-F238E27FC236}">
                <a16:creationId xmlns:a16="http://schemas.microsoft.com/office/drawing/2014/main" id="{2D76DB04-C042-4E7B-AC7A-A1B27E50A9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930" y="802320"/>
            <a:ext cx="1637903" cy="5074796"/>
          </a:xfrm>
          <a:prstGeom prst="rect">
            <a:avLst/>
          </a:prstGeom>
        </p:spPr>
      </p:pic>
    </p:spTree>
    <p:extLst>
      <p:ext uri="{BB962C8B-B14F-4D97-AF65-F5344CB8AC3E}">
        <p14:creationId xmlns:p14="http://schemas.microsoft.com/office/powerpoint/2010/main" val="3741911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Kate Kudlac</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958986" y="2294294"/>
            <a:ext cx="3703320" cy="4023359"/>
          </a:xfrm>
        </p:spPr>
        <p:txBody>
          <a:bodyPr/>
          <a:lstStyle/>
          <a:p>
            <a:pPr>
              <a:buFont typeface="Arial" panose="020B0604020202020204" pitchFamily="34" charset="0"/>
              <a:buChar char="•"/>
            </a:pPr>
            <a:r>
              <a:rPr lang="en-US" dirty="0"/>
              <a:t>1 year team member</a:t>
            </a:r>
          </a:p>
          <a:p>
            <a:pPr>
              <a:buFont typeface="Arial" panose="020B0604020202020204" pitchFamily="34" charset="0"/>
              <a:buChar char="•"/>
            </a:pPr>
            <a:r>
              <a:rPr lang="en-US" dirty="0"/>
              <a:t>Favorite Event: 100 Breast</a:t>
            </a:r>
          </a:p>
          <a:p>
            <a:pPr>
              <a:buFont typeface="Arial" panose="020B0604020202020204" pitchFamily="34" charset="0"/>
              <a:buChar char="•"/>
            </a:pPr>
            <a:r>
              <a:rPr lang="en-US" dirty="0"/>
              <a:t>Favorite Memory: Maddie’s honking cough at practice </a:t>
            </a:r>
          </a:p>
          <a:p>
            <a:pPr>
              <a:buFont typeface="Arial" panose="020B0604020202020204" pitchFamily="34" charset="0"/>
              <a:buChar char="•"/>
            </a:pPr>
            <a:r>
              <a:rPr lang="en-US" dirty="0"/>
              <a:t>Plans on playing Volleyball at Colorado School of the Mines and studying biomedical engineering</a:t>
            </a:r>
          </a:p>
        </p:txBody>
      </p:sp>
      <p:pic>
        <p:nvPicPr>
          <p:cNvPr id="5" name="Picture 4">
            <a:extLst>
              <a:ext uri="{FF2B5EF4-FFF2-40B4-BE49-F238E27FC236}">
                <a16:creationId xmlns:a16="http://schemas.microsoft.com/office/drawing/2014/main" id="{66C7FB4F-A84C-4C46-8922-12C5437240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9816" y="2906742"/>
            <a:ext cx="2138322" cy="3206787"/>
          </a:xfrm>
          <a:prstGeom prst="rect">
            <a:avLst/>
          </a:prstGeom>
        </p:spPr>
      </p:pic>
      <p:pic>
        <p:nvPicPr>
          <p:cNvPr id="8" name="Picture 7" descr="A picture containing person, tree, outdoor&#10;&#10;Description automatically generated">
            <a:extLst>
              <a:ext uri="{FF2B5EF4-FFF2-40B4-BE49-F238E27FC236}">
                <a16:creationId xmlns:a16="http://schemas.microsoft.com/office/drawing/2014/main" id="{BB5D934D-0C6F-4975-BDDC-6CDB6D41E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9794" y="891159"/>
            <a:ext cx="3583634" cy="2389089"/>
          </a:xfrm>
          <a:prstGeom prst="rect">
            <a:avLst/>
          </a:prstGeom>
        </p:spPr>
      </p:pic>
    </p:spTree>
    <p:extLst>
      <p:ext uri="{BB962C8B-B14F-4D97-AF65-F5344CB8AC3E}">
        <p14:creationId xmlns:p14="http://schemas.microsoft.com/office/powerpoint/2010/main" val="3963455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3154" y="595106"/>
            <a:ext cx="4803797" cy="1450757"/>
          </a:xfrm>
        </p:spPr>
        <p:txBody>
          <a:bodyPr vert="horz" lIns="91440" tIns="45720" rIns="91440" bIns="45720" rtlCol="0" anchor="b">
            <a:normAutofit/>
          </a:bodyPr>
          <a:lstStyle/>
          <a:p>
            <a:r>
              <a:rPr lang="en-US" dirty="0"/>
              <a:t>Bridget O’Shaughnessy</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fontScale="92500"/>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23808" y="2443504"/>
            <a:ext cx="3703320" cy="4023359"/>
          </a:xfrm>
        </p:spPr>
        <p:txBody>
          <a:bodyPr>
            <a:normAutofit fontScale="92500"/>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Favorite Event: 500 Freestyle </a:t>
            </a:r>
          </a:p>
          <a:p>
            <a:pPr>
              <a:buFont typeface="Arial" panose="020B0604020202020204" pitchFamily="34" charset="0"/>
              <a:buChar char="•"/>
            </a:pPr>
            <a:r>
              <a:rPr lang="en-US" dirty="0"/>
              <a:t>Favorite Memory: having had the incredible opportunity join such dedicated, talented, and supportive team, sitting in our freezing cars in the sketchy Chick-fil-a parking lot after Junior year county</a:t>
            </a:r>
          </a:p>
          <a:p>
            <a:pPr>
              <a:buFont typeface="Arial" panose="020B0604020202020204" pitchFamily="34" charset="0"/>
              <a:buChar char="•"/>
            </a:pPr>
            <a:r>
              <a:rPr lang="en-US" dirty="0"/>
              <a:t>Plans on swimming at The United States Military Academy at West Point; Major in Law and Legal Studies &amp; Minor in Terrorism Studies</a:t>
            </a:r>
          </a:p>
        </p:txBody>
      </p:sp>
      <p:pic>
        <p:nvPicPr>
          <p:cNvPr id="8" name="Picture 7">
            <a:extLst>
              <a:ext uri="{FF2B5EF4-FFF2-40B4-BE49-F238E27FC236}">
                <a16:creationId xmlns:a16="http://schemas.microsoft.com/office/drawing/2014/main" id="{094D58B5-2960-450E-8B1B-A857D5326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699" y="81121"/>
            <a:ext cx="3331994" cy="4235586"/>
          </a:xfrm>
          <a:prstGeom prst="rect">
            <a:avLst/>
          </a:prstGeom>
        </p:spPr>
      </p:pic>
      <p:pic>
        <p:nvPicPr>
          <p:cNvPr id="5" name="Picture 4" descr="A picture containing person, wearing, spectacles, indoor&#10;&#10;Description automatically generated">
            <a:extLst>
              <a:ext uri="{FF2B5EF4-FFF2-40B4-BE49-F238E27FC236}">
                <a16:creationId xmlns:a16="http://schemas.microsoft.com/office/drawing/2014/main" id="{FEAF8F7B-49BB-47F0-90E9-363CE614B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6417" y="2670268"/>
            <a:ext cx="2401369" cy="3600896"/>
          </a:xfrm>
          <a:prstGeom prst="rect">
            <a:avLst/>
          </a:prstGeom>
        </p:spPr>
      </p:pic>
      <p:pic>
        <p:nvPicPr>
          <p:cNvPr id="10" name="Picture 9">
            <a:extLst>
              <a:ext uri="{FF2B5EF4-FFF2-40B4-BE49-F238E27FC236}">
                <a16:creationId xmlns:a16="http://schemas.microsoft.com/office/drawing/2014/main" id="{063DF3B9-00CE-4132-8F66-0F2F71580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28" y="2949087"/>
            <a:ext cx="2814221" cy="3517776"/>
          </a:xfrm>
          <a:prstGeom prst="rect">
            <a:avLst/>
          </a:prstGeom>
        </p:spPr>
      </p:pic>
    </p:spTree>
    <p:extLst>
      <p:ext uri="{BB962C8B-B14F-4D97-AF65-F5344CB8AC3E}">
        <p14:creationId xmlns:p14="http://schemas.microsoft.com/office/powerpoint/2010/main" val="1845129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Adam O’Brien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02725"/>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450873" y="2448084"/>
            <a:ext cx="3703320" cy="4023359"/>
          </a:xfrm>
        </p:spPr>
        <p:txBody>
          <a:bodyPr/>
          <a:lstStyle/>
          <a:p>
            <a:pPr>
              <a:buFont typeface="Arial" panose="020B0604020202020204" pitchFamily="34" charset="0"/>
              <a:buChar char="•"/>
            </a:pPr>
            <a:r>
              <a:rPr lang="en-US" dirty="0"/>
              <a:t>3 year team member</a:t>
            </a:r>
          </a:p>
          <a:p>
            <a:pPr>
              <a:buFont typeface="Arial" panose="020B0604020202020204" pitchFamily="34" charset="0"/>
              <a:buChar char="•"/>
            </a:pPr>
            <a:r>
              <a:rPr lang="en-US" dirty="0"/>
              <a:t>Favorite Event: 100 Fly</a:t>
            </a:r>
          </a:p>
          <a:p>
            <a:pPr>
              <a:buFont typeface="Arial" panose="020B0604020202020204" pitchFamily="34" charset="0"/>
              <a:buChar char="•"/>
            </a:pPr>
            <a:r>
              <a:rPr lang="en-US" dirty="0"/>
              <a:t>Favorite Memory: Sophomore year county</a:t>
            </a:r>
          </a:p>
          <a:p>
            <a:pPr>
              <a:buFont typeface="Arial" panose="020B0604020202020204" pitchFamily="34" charset="0"/>
              <a:buChar char="•"/>
            </a:pPr>
            <a:r>
              <a:rPr lang="en-US" dirty="0"/>
              <a:t>Plans on swimming in college while majoring in mechanical engineering. </a:t>
            </a:r>
          </a:p>
        </p:txBody>
      </p:sp>
      <p:pic>
        <p:nvPicPr>
          <p:cNvPr id="7" name="Picture 6" descr="A picture containing indoor, oven&#10;&#10;Description automatically generated">
            <a:extLst>
              <a:ext uri="{FF2B5EF4-FFF2-40B4-BE49-F238E27FC236}">
                <a16:creationId xmlns:a16="http://schemas.microsoft.com/office/drawing/2014/main" id="{43C5D607-5D00-4F39-AC5D-14FB6DAD12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053" y="1548371"/>
            <a:ext cx="4316767" cy="3237575"/>
          </a:xfrm>
          <a:prstGeom prst="rect">
            <a:avLst/>
          </a:prstGeom>
        </p:spPr>
      </p:pic>
    </p:spTree>
    <p:extLst>
      <p:ext uri="{BB962C8B-B14F-4D97-AF65-F5344CB8AC3E}">
        <p14:creationId xmlns:p14="http://schemas.microsoft.com/office/powerpoint/2010/main" val="1160177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Andrew Pokorny</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74111" y="2398445"/>
            <a:ext cx="3703320" cy="4023359"/>
          </a:xfrm>
        </p:spPr>
        <p:txBody>
          <a:bodyPr/>
          <a:lstStyle/>
          <a:p>
            <a:pPr>
              <a:buFont typeface="Arial" panose="020B0604020202020204" pitchFamily="34" charset="0"/>
              <a:buChar char="•"/>
            </a:pPr>
            <a:r>
              <a:rPr lang="en-US" dirty="0"/>
              <a:t>3 year team member</a:t>
            </a:r>
          </a:p>
          <a:p>
            <a:pPr>
              <a:buFont typeface="Arial" panose="020B0604020202020204" pitchFamily="34" charset="0"/>
              <a:buChar char="•"/>
            </a:pPr>
            <a:r>
              <a:rPr lang="en-US" dirty="0"/>
              <a:t>Favorite Event: 100 Back</a:t>
            </a:r>
          </a:p>
          <a:p>
            <a:pPr>
              <a:buFont typeface="Arial" panose="020B0604020202020204" pitchFamily="34" charset="0"/>
              <a:buChar char="•"/>
            </a:pPr>
            <a:r>
              <a:rPr lang="en-US" dirty="0"/>
              <a:t>Favorite Memory: making state for the first time </a:t>
            </a:r>
          </a:p>
          <a:p>
            <a:pPr>
              <a:buFont typeface="Arial" panose="020B0604020202020204" pitchFamily="34" charset="0"/>
              <a:buChar char="•"/>
            </a:pPr>
            <a:r>
              <a:rPr lang="en-US" dirty="0"/>
              <a:t>Unsure about college</a:t>
            </a:r>
          </a:p>
        </p:txBody>
      </p:sp>
      <p:pic>
        <p:nvPicPr>
          <p:cNvPr id="5" name="Picture 4">
            <a:extLst>
              <a:ext uri="{FF2B5EF4-FFF2-40B4-BE49-F238E27FC236}">
                <a16:creationId xmlns:a16="http://schemas.microsoft.com/office/drawing/2014/main" id="{FB9517A4-9199-4FDD-973B-1877B377C5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973" y="1697390"/>
            <a:ext cx="4233909" cy="3175432"/>
          </a:xfrm>
          <a:prstGeom prst="rect">
            <a:avLst/>
          </a:prstGeom>
        </p:spPr>
      </p:pic>
    </p:spTree>
    <p:extLst>
      <p:ext uri="{BB962C8B-B14F-4D97-AF65-F5344CB8AC3E}">
        <p14:creationId xmlns:p14="http://schemas.microsoft.com/office/powerpoint/2010/main" val="2518076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Charlie Banks</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735799" y="2227820"/>
            <a:ext cx="2926507" cy="3351170"/>
          </a:xfrm>
        </p:spPr>
        <p:txBody>
          <a:bodyPr vert="horz" lIns="0" tIns="45720" rIns="0" bIns="45720" rtlCol="0">
            <a:normAutofit/>
          </a:bodyPr>
          <a:lstStyle/>
          <a:p>
            <a:pPr>
              <a:buFont typeface="Calibri" panose="020F0502020204030204" pitchFamily="34" charset="0"/>
              <a:buChar char="•"/>
            </a:pPr>
            <a:r>
              <a:rPr lang="en-US" dirty="0"/>
              <a:t>4 year team member</a:t>
            </a:r>
          </a:p>
          <a:p>
            <a:pPr>
              <a:buFont typeface="Calibri" panose="020F0502020204030204" pitchFamily="34" charset="0"/>
              <a:buChar char="•"/>
            </a:pPr>
            <a:r>
              <a:rPr lang="en-US" dirty="0"/>
              <a:t>Team Captain</a:t>
            </a:r>
          </a:p>
          <a:p>
            <a:pPr>
              <a:buFont typeface="Calibri" panose="020F0502020204030204" pitchFamily="34" charset="0"/>
              <a:buChar char="•"/>
            </a:pPr>
            <a:r>
              <a:rPr lang="en-US" dirty="0"/>
              <a:t>Favorite Event: 50 Free</a:t>
            </a:r>
          </a:p>
          <a:p>
            <a:pPr>
              <a:buFont typeface="Calibri" panose="020F0502020204030204" pitchFamily="34" charset="0"/>
              <a:buChar char="•"/>
            </a:pPr>
            <a:r>
              <a:rPr lang="en-US" dirty="0"/>
              <a:t>Favorite Memory: winning the medley relay at county junior year</a:t>
            </a:r>
          </a:p>
          <a:p>
            <a:pPr>
              <a:buFont typeface="Calibri" panose="020F0502020204030204" pitchFamily="34" charset="0"/>
              <a:buChar char="•"/>
            </a:pPr>
            <a:r>
              <a:rPr lang="en-US" dirty="0"/>
              <a:t>Plans to play baseball in college</a:t>
            </a:r>
          </a:p>
          <a:p>
            <a:pPr>
              <a:buFont typeface="Calibri" panose="020F0502020204030204" pitchFamily="34" charset="0"/>
              <a:buChar char="•"/>
            </a:pPr>
            <a:endParaRPr lang="en-US" dirty="0"/>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a:xfrm>
            <a:off x="4033125" y="5911709"/>
            <a:ext cx="3703320" cy="4023359"/>
          </a:xfrm>
        </p:spPr>
        <p:txBody>
          <a:bodyPr>
            <a:normAutofit/>
          </a:bodyPr>
          <a:lstStyle/>
          <a:p>
            <a:r>
              <a:rPr lang="en-US" dirty="0"/>
              <a:t> </a:t>
            </a:r>
          </a:p>
        </p:txBody>
      </p:sp>
      <p:pic>
        <p:nvPicPr>
          <p:cNvPr id="5" name="Picture 4">
            <a:extLst>
              <a:ext uri="{FF2B5EF4-FFF2-40B4-BE49-F238E27FC236}">
                <a16:creationId xmlns:a16="http://schemas.microsoft.com/office/drawing/2014/main" id="{586D8AA0-0D29-485B-8DFA-1F21F8E874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81238" y="2735838"/>
            <a:ext cx="3653901" cy="2740426"/>
          </a:xfrm>
          <a:prstGeom prst="rect">
            <a:avLst/>
          </a:prstGeom>
        </p:spPr>
      </p:pic>
      <p:pic>
        <p:nvPicPr>
          <p:cNvPr id="8" name="Picture 7" descr="A picture containing tree, outdoor, forest&#10;&#10;Description automatically generated">
            <a:extLst>
              <a:ext uri="{FF2B5EF4-FFF2-40B4-BE49-F238E27FC236}">
                <a16:creationId xmlns:a16="http://schemas.microsoft.com/office/drawing/2014/main" id="{31589C5A-841C-485B-82D0-CEB20D494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6227" y="634798"/>
            <a:ext cx="3869079" cy="2901809"/>
          </a:xfrm>
          <a:prstGeom prst="rect">
            <a:avLst/>
          </a:prstGeom>
        </p:spPr>
      </p:pic>
      <p:pic>
        <p:nvPicPr>
          <p:cNvPr id="10" name="Picture 9">
            <a:extLst>
              <a:ext uri="{FF2B5EF4-FFF2-40B4-BE49-F238E27FC236}">
                <a16:creationId xmlns:a16="http://schemas.microsoft.com/office/drawing/2014/main" id="{53D77019-8DB7-4DC5-9175-A3114B7D0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34" y="2704860"/>
            <a:ext cx="2509886" cy="3345272"/>
          </a:xfrm>
          <a:prstGeom prst="rect">
            <a:avLst/>
          </a:prstGeom>
        </p:spPr>
      </p:pic>
    </p:spTree>
    <p:extLst>
      <p:ext uri="{BB962C8B-B14F-4D97-AF65-F5344CB8AC3E}">
        <p14:creationId xmlns:p14="http://schemas.microsoft.com/office/powerpoint/2010/main" val="48257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5457" y="634946"/>
            <a:ext cx="5066850" cy="1450757"/>
          </a:xfrm>
        </p:spPr>
        <p:txBody>
          <a:bodyPr vert="horz" lIns="91440" tIns="45720" rIns="91440" bIns="45720" rtlCol="0" anchor="b">
            <a:normAutofit fontScale="90000"/>
          </a:bodyPr>
          <a:lstStyle/>
          <a:p>
            <a:br>
              <a:rPr lang="en-US" dirty="0"/>
            </a:br>
            <a:br>
              <a:rPr lang="en-US" dirty="0"/>
            </a:br>
            <a:r>
              <a:rPr lang="en-US" dirty="0"/>
              <a:t>          </a:t>
            </a:r>
            <a:r>
              <a:rPr lang="en-US" sz="6000" dirty="0"/>
              <a:t>Allison Brown</a:t>
            </a:r>
            <a:endParaRPr lang="en-US" dirty="0"/>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pPr>
              <a:buFont typeface="Calibri" panose="020F0502020204030204" pitchFamily="34" charset="0"/>
              <a:buChar char="•"/>
            </a:pPr>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C441D2B7-54D0-4CF4-AD90-BE2CF27D340A}"/>
              </a:ext>
            </a:extLst>
          </p:cNvPr>
          <p:cNvSpPr>
            <a:spLocks noGrp="1"/>
          </p:cNvSpPr>
          <p:nvPr>
            <p:ph sz="half" idx="2"/>
          </p:nvPr>
        </p:nvSpPr>
        <p:spPr>
          <a:xfrm>
            <a:off x="5313770" y="220858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500 free</a:t>
            </a:r>
          </a:p>
          <a:p>
            <a:pPr>
              <a:buFont typeface="Arial" panose="020B0604020202020204" pitchFamily="34" charset="0"/>
              <a:buChar char="•"/>
            </a:pPr>
            <a:r>
              <a:rPr lang="en-US" dirty="0"/>
              <a:t>Favorite Memories: Swimming on relays at county and state and cheering on her teammates.</a:t>
            </a:r>
          </a:p>
          <a:p>
            <a:pPr>
              <a:buFont typeface="Arial" panose="020B0604020202020204" pitchFamily="34" charset="0"/>
              <a:buChar char="•"/>
            </a:pPr>
            <a:r>
              <a:rPr lang="en-US" dirty="0"/>
              <a:t>Will be swimming at Georgia Tech and majoring in either Neuroscience or Industrial Engineering</a:t>
            </a:r>
          </a:p>
        </p:txBody>
      </p:sp>
      <p:pic>
        <p:nvPicPr>
          <p:cNvPr id="8" name="Picture 7">
            <a:extLst>
              <a:ext uri="{FF2B5EF4-FFF2-40B4-BE49-F238E27FC236}">
                <a16:creationId xmlns:a16="http://schemas.microsoft.com/office/drawing/2014/main" id="{2E43E3DA-C242-40AC-AE83-67CC5C8114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1584" y="860145"/>
            <a:ext cx="2482612" cy="3416928"/>
          </a:xfrm>
          <a:prstGeom prst="rect">
            <a:avLst/>
          </a:prstGeom>
        </p:spPr>
      </p:pic>
      <p:pic>
        <p:nvPicPr>
          <p:cNvPr id="5" name="Picture 4">
            <a:extLst>
              <a:ext uri="{FF2B5EF4-FFF2-40B4-BE49-F238E27FC236}">
                <a16:creationId xmlns:a16="http://schemas.microsoft.com/office/drawing/2014/main" id="{E1EF3395-0E0D-4E42-9BBB-C48B8E201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924" y="3633652"/>
            <a:ext cx="3703320" cy="2467916"/>
          </a:xfrm>
          <a:prstGeom prst="rect">
            <a:avLst/>
          </a:prstGeom>
        </p:spPr>
      </p:pic>
      <p:pic>
        <p:nvPicPr>
          <p:cNvPr id="10" name="Picture 9">
            <a:extLst>
              <a:ext uri="{FF2B5EF4-FFF2-40B4-BE49-F238E27FC236}">
                <a16:creationId xmlns:a16="http://schemas.microsoft.com/office/drawing/2014/main" id="{B79FB68F-8AA4-4DDE-8881-40BACE373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565" y="393596"/>
            <a:ext cx="2302470" cy="3007308"/>
          </a:xfrm>
          <a:prstGeom prst="rect">
            <a:avLst/>
          </a:prstGeom>
        </p:spPr>
      </p:pic>
    </p:spTree>
    <p:extLst>
      <p:ext uri="{BB962C8B-B14F-4D97-AF65-F5344CB8AC3E}">
        <p14:creationId xmlns:p14="http://schemas.microsoft.com/office/powerpoint/2010/main" val="1677150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Francie Carson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lnSpcReduction="10000"/>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407265" y="2343547"/>
            <a:ext cx="3255041" cy="3732926"/>
          </a:xfrm>
        </p:spPr>
        <p:txBody>
          <a:bodyPr>
            <a:normAutofit lnSpcReduction="10000"/>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200 Free</a:t>
            </a:r>
          </a:p>
          <a:p>
            <a:pPr>
              <a:buFont typeface="Arial" panose="020B0604020202020204" pitchFamily="34" charset="0"/>
              <a:buChar char="•"/>
            </a:pPr>
            <a:r>
              <a:rPr lang="en-US" dirty="0"/>
              <a:t>Favorite Memory: Bus rides to state, singing terribly with my teammates, leading cheers, state and county relays, my Mariah Carey walk out song at county</a:t>
            </a:r>
          </a:p>
          <a:p>
            <a:pPr>
              <a:buFont typeface="Arial" panose="020B0604020202020204" pitchFamily="34" charset="0"/>
              <a:buChar char="•"/>
            </a:pPr>
            <a:r>
              <a:rPr lang="en-US" dirty="0"/>
              <a:t>Plans on attending and swimming at UGA</a:t>
            </a:r>
          </a:p>
        </p:txBody>
      </p:sp>
      <p:pic>
        <p:nvPicPr>
          <p:cNvPr id="5" name="Picture 4" descr="A picture containing person, floor, child, swimsuit&#10;&#10;Description automatically generated">
            <a:extLst>
              <a:ext uri="{FF2B5EF4-FFF2-40B4-BE49-F238E27FC236}">
                <a16:creationId xmlns:a16="http://schemas.microsoft.com/office/drawing/2014/main" id="{BD0D1DB5-B9C0-4215-9CD6-3C9B8701F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2665" y="4234626"/>
            <a:ext cx="1814341" cy="2419121"/>
          </a:xfrm>
          <a:prstGeom prst="rect">
            <a:avLst/>
          </a:prstGeom>
        </p:spPr>
      </p:pic>
      <p:pic>
        <p:nvPicPr>
          <p:cNvPr id="10" name="Picture 9">
            <a:extLst>
              <a:ext uri="{FF2B5EF4-FFF2-40B4-BE49-F238E27FC236}">
                <a16:creationId xmlns:a16="http://schemas.microsoft.com/office/drawing/2014/main" id="{18388C9C-DFD6-44A6-B098-F377FC60A9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361" y="2913547"/>
            <a:ext cx="3736878" cy="2802658"/>
          </a:xfrm>
          <a:prstGeom prst="rect">
            <a:avLst/>
          </a:prstGeom>
        </p:spPr>
      </p:pic>
      <p:pic>
        <p:nvPicPr>
          <p:cNvPr id="8" name="Picture 7" descr="A picture containing person, indoor, baby, swimming&#10;&#10;Description automatically generated">
            <a:extLst>
              <a:ext uri="{FF2B5EF4-FFF2-40B4-BE49-F238E27FC236}">
                <a16:creationId xmlns:a16="http://schemas.microsoft.com/office/drawing/2014/main" id="{B3067CC3-E9AC-464B-83FE-6A40F8B5E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822" y="319431"/>
            <a:ext cx="3414855" cy="2270485"/>
          </a:xfrm>
          <a:prstGeom prst="rect">
            <a:avLst/>
          </a:prstGeom>
        </p:spPr>
      </p:pic>
    </p:spTree>
    <p:extLst>
      <p:ext uri="{BB962C8B-B14F-4D97-AF65-F5344CB8AC3E}">
        <p14:creationId xmlns:p14="http://schemas.microsoft.com/office/powerpoint/2010/main" val="1043830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Jason Franklin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867495" y="2286683"/>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Celebrating the girls state team win at Georgia Tech my sophomore year</a:t>
            </a:r>
          </a:p>
          <a:p>
            <a:pPr>
              <a:buFont typeface="Arial" panose="020B0604020202020204" pitchFamily="34" charset="0"/>
              <a:buChar char="•"/>
            </a:pPr>
            <a:r>
              <a:rPr lang="en-US" dirty="0"/>
              <a:t>Plans on attending UGA and majoring in mechanical engineering</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48494288-902A-4461-9F11-5A04E9634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2674" y="1614739"/>
            <a:ext cx="3263248" cy="2447436"/>
          </a:xfrm>
          <a:prstGeom prst="rect">
            <a:avLst/>
          </a:prstGeom>
        </p:spPr>
      </p:pic>
      <p:pic>
        <p:nvPicPr>
          <p:cNvPr id="8" name="Picture 7" descr="A picture containing text, sport, wave, water sport&#10;&#10;Description automatically generated">
            <a:extLst>
              <a:ext uri="{FF2B5EF4-FFF2-40B4-BE49-F238E27FC236}">
                <a16:creationId xmlns:a16="http://schemas.microsoft.com/office/drawing/2014/main" id="{4021EF53-78F7-4B91-AF64-FB81E05EF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814" y="228382"/>
            <a:ext cx="2602695" cy="1740552"/>
          </a:xfrm>
          <a:prstGeom prst="rect">
            <a:avLst/>
          </a:prstGeom>
        </p:spPr>
      </p:pic>
      <p:pic>
        <p:nvPicPr>
          <p:cNvPr id="5" name="Picture 4">
            <a:extLst>
              <a:ext uri="{FF2B5EF4-FFF2-40B4-BE49-F238E27FC236}">
                <a16:creationId xmlns:a16="http://schemas.microsoft.com/office/drawing/2014/main" id="{E908C8DB-745B-4E93-934E-BBC5C44BC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85" y="3940574"/>
            <a:ext cx="3341956" cy="2506467"/>
          </a:xfrm>
          <a:prstGeom prst="rect">
            <a:avLst/>
          </a:prstGeom>
        </p:spPr>
      </p:pic>
    </p:spTree>
    <p:extLst>
      <p:ext uri="{BB962C8B-B14F-4D97-AF65-F5344CB8AC3E}">
        <p14:creationId xmlns:p14="http://schemas.microsoft.com/office/powerpoint/2010/main" val="4144920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Abby Peyton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50 and 100 Free</a:t>
            </a:r>
          </a:p>
          <a:p>
            <a:pPr>
              <a:buFont typeface="Arial" panose="020B0604020202020204" pitchFamily="34" charset="0"/>
              <a:buChar char="•"/>
            </a:pPr>
            <a:r>
              <a:rPr lang="en-US" dirty="0"/>
              <a:t>Favorite Memory: bus rides to and from state and winning state back to back to back!</a:t>
            </a:r>
          </a:p>
          <a:p>
            <a:pPr>
              <a:buFont typeface="Arial" panose="020B0604020202020204" pitchFamily="34" charset="0"/>
              <a:buChar char="•"/>
            </a:pPr>
            <a:r>
              <a:rPr lang="en-US" dirty="0"/>
              <a:t>Plans on attending UGA and majoring in Biology </a:t>
            </a:r>
          </a:p>
        </p:txBody>
      </p:sp>
      <p:pic>
        <p:nvPicPr>
          <p:cNvPr id="10" name="Picture 9" descr="A picture containing outdoor, person, ground, tree&#10;&#10;Description automatically generated">
            <a:extLst>
              <a:ext uri="{FF2B5EF4-FFF2-40B4-BE49-F238E27FC236}">
                <a16:creationId xmlns:a16="http://schemas.microsoft.com/office/drawing/2014/main" id="{253D97A4-48B9-4402-B7EE-0A28A9971A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1482" y="2485884"/>
            <a:ext cx="2287665" cy="3050220"/>
          </a:xfrm>
          <a:prstGeom prst="rect">
            <a:avLst/>
          </a:prstGeom>
        </p:spPr>
      </p:pic>
      <p:pic>
        <p:nvPicPr>
          <p:cNvPr id="5" name="Picture 4" descr="A picture containing sky, dog, outdoor&#10;&#10;Description automatically generated">
            <a:extLst>
              <a:ext uri="{FF2B5EF4-FFF2-40B4-BE49-F238E27FC236}">
                <a16:creationId xmlns:a16="http://schemas.microsoft.com/office/drawing/2014/main" id="{4540E5FF-312A-43F5-A8AB-C4D736159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596" y="363823"/>
            <a:ext cx="2063445" cy="3670181"/>
          </a:xfrm>
          <a:prstGeom prst="rect">
            <a:avLst/>
          </a:prstGeom>
        </p:spPr>
      </p:pic>
      <p:pic>
        <p:nvPicPr>
          <p:cNvPr id="8" name="Picture 7">
            <a:extLst>
              <a:ext uri="{FF2B5EF4-FFF2-40B4-BE49-F238E27FC236}">
                <a16:creationId xmlns:a16="http://schemas.microsoft.com/office/drawing/2014/main" id="{583819A6-CEA2-40B7-904E-0E253D0BAD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0" y="3581047"/>
            <a:ext cx="2154790" cy="2600899"/>
          </a:xfrm>
          <a:prstGeom prst="rect">
            <a:avLst/>
          </a:prstGeom>
        </p:spPr>
      </p:pic>
    </p:spTree>
    <p:extLst>
      <p:ext uri="{BB962C8B-B14F-4D97-AF65-F5344CB8AC3E}">
        <p14:creationId xmlns:p14="http://schemas.microsoft.com/office/powerpoint/2010/main" val="245054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br>
              <a:rPr lang="en-US" sz="3400"/>
            </a:br>
            <a:r>
              <a:rPr lang="en-US" sz="3400"/>
              <a:t>2021-22 Accomplishments			</a:t>
            </a:r>
            <a:endParaRPr lang="en-US" sz="3400" dirty="0"/>
          </a:p>
        </p:txBody>
      </p:sp>
      <p:pic>
        <p:nvPicPr>
          <p:cNvPr id="9" name="Picture 8">
            <a:extLst>
              <a:ext uri="{FF2B5EF4-FFF2-40B4-BE49-F238E27FC236}">
                <a16:creationId xmlns:a16="http://schemas.microsoft.com/office/drawing/2014/main" id="{4713570A-F901-455F-9FD7-EBCF5A08CF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49" r="33162" b="3"/>
          <a:stretch/>
        </p:blipFill>
        <p:spPr>
          <a:xfrm rot="5400000">
            <a:off x="559158" y="497438"/>
            <a:ext cx="2847904" cy="3015223"/>
          </a:xfrm>
          <a:prstGeom prst="rect">
            <a:avLst/>
          </a:prstGeom>
        </p:spPr>
      </p:pic>
      <p:cxnSp>
        <p:nvCxnSpPr>
          <p:cNvPr id="35" name="Straight Connector 34">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7AD9B0-CD7D-47B0-AABA-5425719D53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2" r="5622" b="3"/>
          <a:stretch/>
        </p:blipFill>
        <p:spPr>
          <a:xfrm>
            <a:off x="475497" y="3638331"/>
            <a:ext cx="3015222" cy="2476136"/>
          </a:xfrm>
          <a:prstGeom prst="rect">
            <a:avLst/>
          </a:prstGeom>
        </p:spPr>
      </p:pic>
      <p:sp>
        <p:nvSpPr>
          <p:cNvPr id="3" name="Content Placeholder 2"/>
          <p:cNvSpPr>
            <a:spLocks noGrp="1"/>
          </p:cNvSpPr>
          <p:nvPr>
            <p:ph idx="1"/>
          </p:nvPr>
        </p:nvSpPr>
        <p:spPr>
          <a:xfrm>
            <a:off x="3858509" y="2198914"/>
            <a:ext cx="4803797" cy="3670180"/>
          </a:xfrm>
        </p:spPr>
        <p:txBody>
          <a:bodyPr>
            <a:normAutofit/>
          </a:bodyPr>
          <a:lstStyle/>
          <a:p>
            <a:r>
              <a:rPr lang="en-US" sz="2400" b="1"/>
              <a:t>Boys</a:t>
            </a:r>
          </a:p>
          <a:p>
            <a:pPr lvl="1"/>
            <a:r>
              <a:rPr lang="en-US" sz="2000"/>
              <a:t>3rd Place Cobb County Championship</a:t>
            </a:r>
          </a:p>
          <a:p>
            <a:pPr lvl="1"/>
            <a:r>
              <a:rPr lang="en-US" sz="2000"/>
              <a:t>10th Place GHSA 6A State Championship</a:t>
            </a:r>
          </a:p>
          <a:p>
            <a:endParaRPr lang="en-US" b="1" dirty="0"/>
          </a:p>
          <a:p>
            <a:r>
              <a:rPr lang="en-US" sz="2400" b="1"/>
              <a:t>Girls</a:t>
            </a:r>
          </a:p>
          <a:p>
            <a:pPr lvl="1"/>
            <a:r>
              <a:rPr lang="en-US" sz="2000"/>
              <a:t>2nd Place Cobb County Championship</a:t>
            </a:r>
          </a:p>
          <a:p>
            <a:pPr lvl="1"/>
            <a:r>
              <a:rPr lang="en-US" sz="2000"/>
              <a:t>1st Place GHSA 6A State Championship!!! </a:t>
            </a:r>
          </a:p>
          <a:p>
            <a:pPr lvl="1"/>
            <a:endParaRPr lang="en-US" dirty="0"/>
          </a:p>
          <a:p>
            <a:endParaRPr lang="en-US" dirty="0"/>
          </a:p>
        </p:txBody>
      </p:sp>
      <p:sp>
        <p:nvSpPr>
          <p:cNvPr id="37" name="Rectangle 36">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Graphic 10" descr="Trophy with solid fill">
            <a:extLst>
              <a:ext uri="{FF2B5EF4-FFF2-40B4-BE49-F238E27FC236}">
                <a16:creationId xmlns:a16="http://schemas.microsoft.com/office/drawing/2014/main" id="{D717874A-F354-4681-93FB-079852BF51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2959" y="5019079"/>
            <a:ext cx="914400" cy="914400"/>
          </a:xfrm>
          <a:prstGeom prst="rect">
            <a:avLst/>
          </a:prstGeom>
        </p:spPr>
      </p:pic>
    </p:spTree>
    <p:extLst>
      <p:ext uri="{BB962C8B-B14F-4D97-AF65-F5344CB8AC3E}">
        <p14:creationId xmlns:p14="http://schemas.microsoft.com/office/powerpoint/2010/main" val="783904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16835"/>
            <a:ext cx="4483452" cy="1666501"/>
          </a:xfrm>
        </p:spPr>
        <p:txBody>
          <a:bodyPr>
            <a:normAutofit/>
          </a:bodyPr>
          <a:lstStyle/>
          <a:p>
            <a:r>
              <a:rPr lang="en-US" sz="3500">
                <a:solidFill>
                  <a:srgbClr val="FFFFFF"/>
                </a:solidFill>
              </a:rPr>
              <a:t>High Point Award</a:t>
            </a:r>
          </a:p>
        </p:txBody>
      </p:sp>
      <p:sp>
        <p:nvSpPr>
          <p:cNvPr id="3" name="Content Placeholder 2"/>
          <p:cNvSpPr>
            <a:spLocks noGrp="1"/>
          </p:cNvSpPr>
          <p:nvPr>
            <p:ph idx="1"/>
          </p:nvPr>
        </p:nvSpPr>
        <p:spPr>
          <a:xfrm>
            <a:off x="822959" y="2236304"/>
            <a:ext cx="4483453" cy="3652667"/>
          </a:xfrm>
        </p:spPr>
        <p:txBody>
          <a:bodyPr>
            <a:normAutofit lnSpcReduction="10000"/>
          </a:bodyPr>
          <a:lstStyle/>
          <a:p>
            <a:pPr marL="0" indent="0">
              <a:buNone/>
            </a:pPr>
            <a:endParaRPr lang="en-US" sz="1600" dirty="0">
              <a:solidFill>
                <a:srgbClr val="FFFFFF"/>
              </a:solidFill>
            </a:endParaRPr>
          </a:p>
          <a:p>
            <a:pPr marL="457200" indent="-457200">
              <a:buFont typeface="Arial" pitchFamily="34" charset="0"/>
              <a:buChar char="•"/>
            </a:pPr>
            <a:r>
              <a:rPr lang="en-US" sz="2400" dirty="0">
                <a:solidFill>
                  <a:srgbClr val="FFFFFF"/>
                </a:solidFill>
              </a:rPr>
              <a:t>The High Point Award is given to a boy and a girl in each grade level. These swimmers or divers have contributed the most to the team point wise during the 2021-22 season. Point totals were based on all meets throughout the season and on individual as well as relay swims.</a:t>
            </a:r>
          </a:p>
          <a:p>
            <a:pPr marL="0" indent="0">
              <a:buNone/>
            </a:pPr>
            <a:endParaRPr lang="en-US" sz="1600" dirty="0">
              <a:solidFill>
                <a:srgbClr val="FFFFFF"/>
              </a:solidFill>
            </a:endParaRPr>
          </a:p>
        </p:txBody>
      </p:sp>
      <p:sp>
        <p:nvSpPr>
          <p:cNvPr id="20" name="Rectangle 19">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descr="Swimming goggles on the side of a lap pool">
            <a:extLst>
              <a:ext uri="{FF2B5EF4-FFF2-40B4-BE49-F238E27FC236}">
                <a16:creationId xmlns:a16="http://schemas.microsoft.com/office/drawing/2014/main" id="{0C1F9F04-F913-45CC-AC3D-CA3F84C68B4C}"/>
              </a:ext>
            </a:extLst>
          </p:cNvPr>
          <p:cNvPicPr>
            <a:picLocks noChangeAspect="1"/>
          </p:cNvPicPr>
          <p:nvPr/>
        </p:nvPicPr>
        <p:blipFill rotWithShape="1">
          <a:blip r:embed="rId3"/>
          <a:srcRect l="24998" r="41567" b="-1"/>
          <a:stretch/>
        </p:blipFill>
        <p:spPr>
          <a:xfrm>
            <a:off x="5708926" y="10"/>
            <a:ext cx="3435073" cy="6857990"/>
          </a:xfrm>
          <a:prstGeom prst="rect">
            <a:avLst/>
          </a:prstGeom>
        </p:spPr>
      </p:pic>
    </p:spTree>
    <p:extLst>
      <p:ext uri="{BB962C8B-B14F-4D97-AF65-F5344CB8AC3E}">
        <p14:creationId xmlns:p14="http://schemas.microsoft.com/office/powerpoint/2010/main" val="3508056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Point Award Winners </a:t>
            </a:r>
          </a:p>
        </p:txBody>
      </p:sp>
      <p:sp>
        <p:nvSpPr>
          <p:cNvPr id="4" name="Content Placeholder 3"/>
          <p:cNvSpPr>
            <a:spLocks noGrp="1"/>
          </p:cNvSpPr>
          <p:nvPr>
            <p:ph sz="half" idx="1"/>
          </p:nvPr>
        </p:nvSpPr>
        <p:spPr>
          <a:xfrm>
            <a:off x="822960" y="2115126"/>
            <a:ext cx="3703320" cy="3753967"/>
          </a:xfrm>
        </p:spPr>
        <p:txBody>
          <a:bodyPr/>
          <a:lstStyle/>
          <a:p>
            <a:pPr marL="0" indent="0" algn="ctr">
              <a:buNone/>
            </a:pPr>
            <a:r>
              <a:rPr lang="en-US" sz="2400" b="1" u="sng" dirty="0"/>
              <a:t>9</a:t>
            </a:r>
            <a:r>
              <a:rPr lang="en-US" sz="2400" b="1" u="sng" baseline="30000" dirty="0"/>
              <a:t>th</a:t>
            </a:r>
            <a:r>
              <a:rPr lang="en-US" sz="2400" b="1" u="sng" dirty="0"/>
              <a:t> </a:t>
            </a:r>
          </a:p>
          <a:p>
            <a:pPr marL="0" indent="0" algn="ctr">
              <a:buNone/>
            </a:pPr>
            <a:r>
              <a:rPr lang="en-US" sz="2400" dirty="0"/>
              <a:t>Austin Moon</a:t>
            </a:r>
          </a:p>
          <a:p>
            <a:pPr marL="0" indent="0" algn="ctr">
              <a:buNone/>
            </a:pPr>
            <a:r>
              <a:rPr lang="en-US" sz="2400" dirty="0"/>
              <a:t>Kate Bradley</a:t>
            </a:r>
          </a:p>
          <a:p>
            <a:pPr marL="0" indent="0" algn="ctr">
              <a:buNone/>
            </a:pPr>
            <a:endParaRPr lang="en-US" sz="2400" b="1" u="sng" dirty="0"/>
          </a:p>
          <a:p>
            <a:pPr marL="0" indent="0" algn="ctr">
              <a:buNone/>
            </a:pPr>
            <a:r>
              <a:rPr lang="en-US" sz="2400" b="1" u="sng" dirty="0"/>
              <a:t>10</a:t>
            </a:r>
            <a:r>
              <a:rPr lang="en-US" sz="2400" b="1" u="sng" baseline="30000" dirty="0"/>
              <a:t>th</a:t>
            </a:r>
            <a:endParaRPr lang="en-US" sz="2400" b="1" u="sng" dirty="0"/>
          </a:p>
          <a:p>
            <a:pPr marL="0" indent="0" algn="ctr">
              <a:buNone/>
            </a:pPr>
            <a:r>
              <a:rPr lang="en-US" sz="2400" dirty="0"/>
              <a:t>Elliot Elmore</a:t>
            </a:r>
          </a:p>
          <a:p>
            <a:pPr marL="0" indent="0" algn="ctr">
              <a:buNone/>
            </a:pPr>
            <a:r>
              <a:rPr lang="en-US" sz="2400" dirty="0"/>
              <a:t>Gianna Conti</a:t>
            </a:r>
          </a:p>
          <a:p>
            <a:pPr marL="0" indent="0" algn="ctr">
              <a:buNone/>
            </a:pPr>
            <a:endParaRPr lang="en-US" sz="2400" dirty="0"/>
          </a:p>
          <a:p>
            <a:pPr marL="0" indent="0" algn="ctr">
              <a:buNone/>
            </a:pPr>
            <a:endParaRPr lang="en-US" baseline="30000" dirty="0"/>
          </a:p>
        </p:txBody>
      </p:sp>
      <p:sp>
        <p:nvSpPr>
          <p:cNvPr id="5" name="Content Placeholder 4"/>
          <p:cNvSpPr>
            <a:spLocks noGrp="1"/>
          </p:cNvSpPr>
          <p:nvPr>
            <p:ph sz="half" idx="2"/>
          </p:nvPr>
        </p:nvSpPr>
        <p:spPr>
          <a:xfrm>
            <a:off x="4663440" y="2115126"/>
            <a:ext cx="3703320" cy="3753969"/>
          </a:xfrm>
        </p:spPr>
        <p:txBody>
          <a:bodyPr/>
          <a:lstStyle/>
          <a:p>
            <a:pPr marL="0" indent="0" algn="ctr">
              <a:buNone/>
            </a:pPr>
            <a:r>
              <a:rPr lang="en-US" sz="2400" b="1" u="sng" dirty="0"/>
              <a:t>11</a:t>
            </a:r>
            <a:r>
              <a:rPr lang="en-US" sz="2400" b="1" u="sng" baseline="30000" dirty="0"/>
              <a:t>th</a:t>
            </a:r>
            <a:endParaRPr lang="en-US" sz="2400" b="1" u="sng" dirty="0"/>
          </a:p>
          <a:p>
            <a:pPr marL="0" indent="0" algn="ctr">
              <a:buNone/>
            </a:pPr>
            <a:r>
              <a:rPr lang="en-US" sz="2400" dirty="0"/>
              <a:t>Parker Tanke</a:t>
            </a:r>
          </a:p>
          <a:p>
            <a:pPr marL="0" indent="0" algn="ctr">
              <a:buNone/>
            </a:pPr>
            <a:r>
              <a:rPr lang="en-US" sz="2400" dirty="0"/>
              <a:t>Elizabeth Tilt</a:t>
            </a:r>
          </a:p>
          <a:p>
            <a:pPr marL="0" indent="0" algn="ctr">
              <a:buNone/>
            </a:pPr>
            <a:endParaRPr lang="en-US" sz="2400" b="1" u="sng" dirty="0"/>
          </a:p>
          <a:p>
            <a:pPr marL="0" indent="0" algn="ctr">
              <a:buNone/>
            </a:pPr>
            <a:r>
              <a:rPr lang="en-US" sz="2400" b="1" u="sng" dirty="0"/>
              <a:t>12</a:t>
            </a:r>
            <a:r>
              <a:rPr lang="en-US" sz="2400" b="1" u="sng" baseline="30000" dirty="0"/>
              <a:t>th</a:t>
            </a:r>
            <a:r>
              <a:rPr lang="en-US" sz="2400" b="1" u="sng" dirty="0"/>
              <a:t> </a:t>
            </a:r>
          </a:p>
          <a:p>
            <a:pPr marL="0" indent="0" algn="ctr">
              <a:buNone/>
            </a:pPr>
            <a:r>
              <a:rPr lang="en-US" sz="2400" dirty="0"/>
              <a:t>Jason Franklin</a:t>
            </a:r>
          </a:p>
          <a:p>
            <a:pPr marL="0" indent="0" algn="ctr">
              <a:buNone/>
            </a:pPr>
            <a:r>
              <a:rPr lang="en-US" sz="2400" dirty="0"/>
              <a:t>Francie Carson</a:t>
            </a:r>
          </a:p>
        </p:txBody>
      </p:sp>
    </p:spTree>
    <p:extLst>
      <p:ext uri="{BB962C8B-B14F-4D97-AF65-F5344CB8AC3E}">
        <p14:creationId xmlns:p14="http://schemas.microsoft.com/office/powerpoint/2010/main" val="62052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6200" y="634946"/>
            <a:ext cx="4776107" cy="1450757"/>
          </a:xfrm>
        </p:spPr>
        <p:txBody>
          <a:bodyPr>
            <a:normAutofit/>
          </a:bodyPr>
          <a:lstStyle/>
          <a:p>
            <a:br>
              <a:rPr lang="en-US" sz="3700"/>
            </a:br>
            <a:r>
              <a:rPr lang="en-US" sz="3700"/>
              <a:t>Most Dedicated Award</a:t>
            </a:r>
          </a:p>
        </p:txBody>
      </p:sp>
      <p:pic>
        <p:nvPicPr>
          <p:cNvPr id="14" name="Picture 13">
            <a:extLst>
              <a:ext uri="{FF2B5EF4-FFF2-40B4-BE49-F238E27FC236}">
                <a16:creationId xmlns:a16="http://schemas.microsoft.com/office/drawing/2014/main" id="{8B757936-4967-4628-8A4A-5249C859DE24}"/>
              </a:ext>
            </a:extLst>
          </p:cNvPr>
          <p:cNvPicPr>
            <a:picLocks noChangeAspect="1"/>
          </p:cNvPicPr>
          <p:nvPr/>
        </p:nvPicPr>
        <p:blipFill rotWithShape="1">
          <a:blip r:embed="rId3"/>
          <a:srcRect l="33212" r="38208"/>
          <a:stretch/>
        </p:blipFill>
        <p:spPr>
          <a:xfrm>
            <a:off x="20" y="-12128"/>
            <a:ext cx="3490702" cy="6870127"/>
          </a:xfrm>
          <a:prstGeom prst="rect">
            <a:avLst/>
          </a:prstGeom>
        </p:spPr>
      </p:pic>
      <p:cxnSp>
        <p:nvCxnSpPr>
          <p:cNvPr id="31" name="Straight Connector 3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86200" y="2198914"/>
            <a:ext cx="4776107" cy="3670180"/>
          </a:xfrm>
        </p:spPr>
        <p:txBody>
          <a:bodyPr>
            <a:normAutofit/>
          </a:bodyPr>
          <a:lstStyle/>
          <a:p>
            <a:pPr>
              <a:buFont typeface="Arial" panose="020B0604020202020204" pitchFamily="34" charset="0"/>
              <a:buChar char="•"/>
            </a:pPr>
            <a:endParaRPr lang="en-US" dirty="0"/>
          </a:p>
          <a:p>
            <a:pPr>
              <a:buFont typeface="Arial" panose="020B0604020202020204" pitchFamily="34" charset="0"/>
              <a:buChar char="•"/>
            </a:pPr>
            <a:r>
              <a:rPr lang="en-US" sz="2400" dirty="0"/>
              <a:t>The most dedicated award is given to a boy and girl who has consistently worked hard towards their goals throughout the 2021-22 season. They have put forth a tremendous amount of effort and practice and it has shown in their times and performances at meets. </a:t>
            </a:r>
          </a:p>
          <a:p>
            <a:endParaRPr lang="en-US" dirty="0"/>
          </a:p>
          <a:p>
            <a:endParaRPr lang="en-US" dirty="0"/>
          </a:p>
        </p:txBody>
      </p:sp>
    </p:spTree>
    <p:extLst>
      <p:ext uri="{BB962C8B-B14F-4D97-AF65-F5344CB8AC3E}">
        <p14:creationId xmlns:p14="http://schemas.microsoft.com/office/powerpoint/2010/main" val="77964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Most Dedicated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283345756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2137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Rookie Award</a:t>
            </a:r>
          </a:p>
        </p:txBody>
      </p:sp>
      <p:sp>
        <p:nvSpPr>
          <p:cNvPr id="3" name="Content Placeholder 2"/>
          <p:cNvSpPr>
            <a:spLocks noGrp="1"/>
          </p:cNvSpPr>
          <p:nvPr>
            <p:ph idx="1"/>
          </p:nvPr>
        </p:nvSpPr>
        <p:spPr>
          <a:xfrm>
            <a:off x="783153" y="2023962"/>
            <a:ext cx="5023286" cy="3845131"/>
          </a:xfrm>
        </p:spPr>
        <p:txBody>
          <a:bodyPr>
            <a:normAutofit fontScale="92500" lnSpcReduction="10000"/>
          </a:bodyPr>
          <a:lstStyle/>
          <a:p>
            <a:endParaRPr lang="en-US" dirty="0"/>
          </a:p>
          <a:p>
            <a:pPr>
              <a:buFont typeface="Arial" panose="020B0604020202020204" pitchFamily="34" charset="0"/>
              <a:buChar char="•"/>
            </a:pPr>
            <a:r>
              <a:rPr lang="en-US" sz="2800" dirty="0"/>
              <a:t>The Rookie Award is given to a boy and girl who are first year team members who have made a huge impact on the team in their short amount of time on it. These recipients have consistently had a good attitude, work ethic and have contributed a lot to the team point wise at meets. We are glad to have these rookies </a:t>
            </a:r>
            <a:r>
              <a:rPr lang="en-US" sz="2800" dirty="0">
                <a:sym typeface="Wingdings" panose="05000000000000000000" pitchFamily="2" charset="2"/>
              </a:rPr>
              <a:t> </a:t>
            </a:r>
            <a:r>
              <a:rPr lang="en-US" sz="2800" dirty="0"/>
              <a:t>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3795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Rookie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89155454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1764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Most Improved Award</a:t>
            </a:r>
          </a:p>
        </p:txBody>
      </p:sp>
      <p:sp>
        <p:nvSpPr>
          <p:cNvPr id="3" name="Content Placeholder 2"/>
          <p:cNvSpPr>
            <a:spLocks noGrp="1"/>
          </p:cNvSpPr>
          <p:nvPr>
            <p:ph idx="1"/>
          </p:nvPr>
        </p:nvSpPr>
        <p:spPr>
          <a:xfrm>
            <a:off x="783153" y="2023962"/>
            <a:ext cx="5023286" cy="3845131"/>
          </a:xfrm>
        </p:spPr>
        <p:txBody>
          <a:bodyPr>
            <a:normAutofit/>
          </a:bodyPr>
          <a:lstStyle/>
          <a:p>
            <a:endParaRPr lang="en-US" dirty="0"/>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AE115F65-AAB3-4FF9-A681-74A7F9EAEE2C}"/>
              </a:ext>
            </a:extLst>
          </p:cNvPr>
          <p:cNvSpPr txBox="1"/>
          <p:nvPr/>
        </p:nvSpPr>
        <p:spPr>
          <a:xfrm>
            <a:off x="656948" y="2095130"/>
            <a:ext cx="428791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most improved award is given to both a boy and girl who have made the most progress in both their times and success at practice throughout the season. There hard work has been shown in meets and they should be very proud of their progress!</a:t>
            </a:r>
          </a:p>
        </p:txBody>
      </p:sp>
    </p:spTree>
    <p:extLst>
      <p:ext uri="{BB962C8B-B14F-4D97-AF65-F5344CB8AC3E}">
        <p14:creationId xmlns:p14="http://schemas.microsoft.com/office/powerpoint/2010/main" val="3960359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Most Improved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365526570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0333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Captain Award</a:t>
            </a:r>
          </a:p>
        </p:txBody>
      </p:sp>
      <p:sp>
        <p:nvSpPr>
          <p:cNvPr id="3" name="Content Placeholder 2"/>
          <p:cNvSpPr>
            <a:spLocks noGrp="1"/>
          </p:cNvSpPr>
          <p:nvPr>
            <p:ph idx="1"/>
          </p:nvPr>
        </p:nvSpPr>
        <p:spPr>
          <a:xfrm>
            <a:off x="783153" y="2023962"/>
            <a:ext cx="5023286" cy="3845131"/>
          </a:xfrm>
        </p:spPr>
        <p:txBody>
          <a:bodyPr>
            <a:normAutofit fontScale="85000" lnSpcReduction="20000"/>
          </a:bodyPr>
          <a:lstStyle/>
          <a:p>
            <a:pPr>
              <a:buFont typeface="Arial" panose="020B0604020202020204" pitchFamily="34" charset="0"/>
              <a:buChar char="•"/>
            </a:pPr>
            <a:endParaRPr lang="en-US" dirty="0"/>
          </a:p>
          <a:p>
            <a:pPr>
              <a:buFont typeface="Arial" panose="020B0604020202020204" pitchFamily="34" charset="0"/>
              <a:buChar char="•"/>
            </a:pPr>
            <a:r>
              <a:rPr lang="en-US" sz="3000" dirty="0"/>
              <a:t>The Captain Award is given to a member of the 2022 graduating class. These recipients have gone above and beyond the coaches’ expectations and have always been there to support the team in any and every way. They have been model athletes for the younger team members to look up to and the team and coaches will greatly miss them next season.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1058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Captain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327516437"/>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3563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2021-22 VARSITY COUNTY </a:t>
            </a:r>
            <a:br>
              <a:rPr lang="en-US" dirty="0"/>
            </a:br>
            <a:r>
              <a:rPr lang="en-US" dirty="0"/>
              <a:t>TOP 10: BOYS</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4217937302"/>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740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22960" y="758952"/>
            <a:ext cx="7543800" cy="3892168"/>
          </a:xfrm>
        </p:spPr>
        <p:txBody>
          <a:bodyPr vert="horz" lIns="91440" tIns="45720" rIns="91440" bIns="45720" rtlCol="0" anchor="b">
            <a:normAutofit/>
          </a:bodyPr>
          <a:lstStyle/>
          <a:p>
            <a:r>
              <a:rPr lang="en-US" dirty="0"/>
              <a:t>2022-23 Captains</a:t>
            </a:r>
          </a:p>
        </p:txBody>
      </p:sp>
      <p:sp>
        <p:nvSpPr>
          <p:cNvPr id="33" name="Rectangle 3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 Placeholder 4"/>
          <p:cNvSpPr>
            <a:spLocks noGrp="1"/>
          </p:cNvSpPr>
          <p:nvPr>
            <p:ph type="body" idx="1"/>
          </p:nvPr>
        </p:nvSpPr>
        <p:spPr>
          <a:xfrm>
            <a:off x="825038" y="5225240"/>
            <a:ext cx="7543800" cy="1143000"/>
          </a:xfrm>
        </p:spPr>
        <p:txBody>
          <a:bodyPr vert="horz" lIns="91440" tIns="45720" rIns="91440" bIns="45720" rtlCol="0">
            <a:normAutofit/>
          </a:bodyPr>
          <a:lstStyle/>
          <a:p>
            <a:r>
              <a:rPr lang="en-US">
                <a:solidFill>
                  <a:srgbClr val="FFFFFF"/>
                </a:solidFill>
              </a:rPr>
              <a:t>……………………….</a:t>
            </a:r>
          </a:p>
        </p:txBody>
      </p:sp>
      <p:sp>
        <p:nvSpPr>
          <p:cNvPr id="35" name="Rectangle 34">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455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01000" cy="1447800"/>
          </a:xfrm>
        </p:spPr>
        <p:txBody>
          <a:bodyPr/>
          <a:lstStyle/>
          <a:p>
            <a:br>
              <a:rPr lang="en-US" dirty="0"/>
            </a:br>
            <a:r>
              <a:rPr lang="en-US" dirty="0"/>
              <a:t>2022-23 Swim &amp; Dive Captains…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3600" dirty="0"/>
          </a:p>
          <a:p>
            <a:pPr>
              <a:buFont typeface="Arial" panose="020B0604020202020204" pitchFamily="34" charset="0"/>
              <a:buChar char="•"/>
            </a:pPr>
            <a:endParaRPr lang="en-US" sz="3600" dirty="0"/>
          </a:p>
        </p:txBody>
      </p:sp>
      <p:graphicFrame>
        <p:nvGraphicFramePr>
          <p:cNvPr id="6" name="TextBox 3">
            <a:extLst>
              <a:ext uri="{FF2B5EF4-FFF2-40B4-BE49-F238E27FC236}">
                <a16:creationId xmlns:a16="http://schemas.microsoft.com/office/drawing/2014/main" id="{0731FF04-06D0-4F63-AF68-6733551623AE}"/>
              </a:ext>
            </a:extLst>
          </p:cNvPr>
          <p:cNvGraphicFramePr/>
          <p:nvPr>
            <p:extLst>
              <p:ext uri="{D42A27DB-BD31-4B8C-83A1-F6EECF244321}">
                <p14:modId xmlns:p14="http://schemas.microsoft.com/office/powerpoint/2010/main" val="2222296683"/>
              </p:ext>
            </p:extLst>
          </p:nvPr>
        </p:nvGraphicFramePr>
        <p:xfrm>
          <a:off x="1090569" y="2164360"/>
          <a:ext cx="6988029"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830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br>
              <a:rPr lang="en-US" sz="3100" dirty="0">
                <a:solidFill>
                  <a:srgbClr val="FFFFFF"/>
                </a:solidFill>
              </a:rPr>
            </a:br>
            <a:r>
              <a:rPr lang="en-US" sz="3100" dirty="0">
                <a:solidFill>
                  <a:srgbClr val="FFFFFF"/>
                </a:solidFill>
              </a:rPr>
              <a:t>THANK YOU!!!!!!</a:t>
            </a:r>
            <a:br>
              <a:rPr lang="en-US" sz="3100" dirty="0">
                <a:solidFill>
                  <a:srgbClr val="FFFFFF"/>
                </a:solidFill>
              </a:rPr>
            </a:br>
            <a:br>
              <a:rPr lang="en-US" sz="3100" dirty="0">
                <a:solidFill>
                  <a:srgbClr val="FFFFFF"/>
                </a:solidFill>
              </a:rPr>
            </a:br>
            <a:r>
              <a:rPr lang="en-US" sz="3100" dirty="0">
                <a:solidFill>
                  <a:srgbClr val="FFFFFF"/>
                </a:solidFill>
              </a:rPr>
              <a:t>To all Parents but especially these ones!</a:t>
            </a:r>
            <a:br>
              <a:rPr lang="en-US" sz="3100" dirty="0">
                <a:solidFill>
                  <a:srgbClr val="FFFFFF"/>
                </a:solidFill>
              </a:rPr>
            </a:br>
            <a:br>
              <a:rPr lang="en-US" sz="3100" dirty="0">
                <a:solidFill>
                  <a:srgbClr val="FFFFFF"/>
                </a:solidFill>
              </a:rPr>
            </a:br>
            <a:r>
              <a:rPr lang="en-US" sz="3100" dirty="0">
                <a:solidFill>
                  <a:srgbClr val="FFFFFF"/>
                </a:solidFill>
              </a:rPr>
              <a:t>*Senior Parents </a:t>
            </a: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41E329D-7725-47AF-9349-5C21B9326DB1}"/>
              </a:ext>
            </a:extLst>
          </p:cNvPr>
          <p:cNvGraphicFramePr>
            <a:graphicFrameLocks noGrp="1"/>
          </p:cNvGraphicFramePr>
          <p:nvPr>
            <p:ph idx="1"/>
            <p:extLst>
              <p:ext uri="{D42A27DB-BD31-4B8C-83A1-F6EECF244321}">
                <p14:modId xmlns:p14="http://schemas.microsoft.com/office/powerpoint/2010/main" val="1294006469"/>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68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2021-22 VARSITY COUNTY </a:t>
            </a:r>
            <a:br>
              <a:rPr lang="en-US" dirty="0"/>
            </a:br>
            <a:r>
              <a:rPr lang="en-US" dirty="0"/>
              <a:t>TOP 10: GIRLS</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790827657"/>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8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2021-22 VARSITY COUNTY </a:t>
            </a:r>
            <a:br>
              <a:rPr lang="en-US" dirty="0"/>
            </a:br>
            <a:r>
              <a:rPr lang="en-US" dirty="0"/>
              <a:t>TOP 10: GIRLS CONTINUED</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1597695576"/>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5435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51DE1-19EB-4538-9944-86F5605D8C36}"/>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a:stretch/>
        </p:blipFill>
        <p:spPr>
          <a:xfrm>
            <a:off x="0" y="0"/>
            <a:ext cx="9144000" cy="6858000"/>
          </a:xfrm>
          <a:prstGeom prst="rect">
            <a:avLst/>
          </a:prstGeom>
        </p:spPr>
      </p:pic>
      <p:cxnSp>
        <p:nvCxnSpPr>
          <p:cNvPr id="29" name="Straight Connector 28">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a:normAutofit/>
          </a:bodyPr>
          <a:lstStyle/>
          <a:p>
            <a:r>
              <a:rPr lang="en-US" dirty="0">
                <a:solidFill>
                  <a:schemeClr val="tx1"/>
                </a:solidFill>
              </a:rPr>
              <a:t>2021-22 State Team</a:t>
            </a:r>
          </a:p>
        </p:txBody>
      </p:sp>
      <p:sp>
        <p:nvSpPr>
          <p:cNvPr id="3" name="Content Placeholder 2"/>
          <p:cNvSpPr>
            <a:spLocks noGrp="1"/>
          </p:cNvSpPr>
          <p:nvPr>
            <p:ph idx="1"/>
          </p:nvPr>
        </p:nvSpPr>
        <p:spPr>
          <a:xfrm>
            <a:off x="822960" y="1845734"/>
            <a:ext cx="7543800" cy="4023360"/>
          </a:xfrm>
        </p:spPr>
        <p:txBody>
          <a:bodyPr numCol="3">
            <a:normAutofit lnSpcReduction="10000"/>
          </a:bodyPr>
          <a:lstStyle/>
          <a:p>
            <a:pPr lvl="1">
              <a:buFont typeface="Arial" panose="020B0604020202020204" pitchFamily="34" charset="0"/>
              <a:buChar char="•"/>
            </a:pPr>
            <a:endParaRPr lang="en-US" sz="1600" dirty="0">
              <a:solidFill>
                <a:schemeClr val="tx1"/>
              </a:solidFill>
            </a:endParaRPr>
          </a:p>
          <a:p>
            <a:pPr>
              <a:buFont typeface="Arial" pitchFamily="34" charset="0"/>
              <a:buChar char="•"/>
            </a:pPr>
            <a:r>
              <a:rPr lang="en-US" sz="1800" dirty="0">
                <a:solidFill>
                  <a:schemeClr val="tx1"/>
                </a:solidFill>
              </a:rPr>
              <a:t>Elizabeth Blanco</a:t>
            </a:r>
          </a:p>
          <a:p>
            <a:pPr>
              <a:buFont typeface="Arial" pitchFamily="34" charset="0"/>
              <a:buChar char="•"/>
            </a:pPr>
            <a:r>
              <a:rPr lang="en-US" sz="1800" dirty="0">
                <a:solidFill>
                  <a:schemeClr val="tx1"/>
                </a:solidFill>
              </a:rPr>
              <a:t>Kate Bradley</a:t>
            </a:r>
          </a:p>
          <a:p>
            <a:pPr>
              <a:buFont typeface="Arial" pitchFamily="34" charset="0"/>
              <a:buChar char="•"/>
            </a:pPr>
            <a:r>
              <a:rPr lang="en-US" sz="1800" dirty="0">
                <a:solidFill>
                  <a:schemeClr val="tx1"/>
                </a:solidFill>
              </a:rPr>
              <a:t>Allison Brown</a:t>
            </a:r>
          </a:p>
          <a:p>
            <a:pPr>
              <a:buFont typeface="Arial" pitchFamily="34" charset="0"/>
              <a:buChar char="•"/>
            </a:pPr>
            <a:r>
              <a:rPr lang="en-US" sz="1800" dirty="0">
                <a:solidFill>
                  <a:schemeClr val="tx1"/>
                </a:solidFill>
              </a:rPr>
              <a:t>Francie Carson</a:t>
            </a:r>
          </a:p>
          <a:p>
            <a:pPr>
              <a:buFont typeface="Arial" pitchFamily="34" charset="0"/>
              <a:buChar char="•"/>
            </a:pPr>
            <a:r>
              <a:rPr lang="en-US" sz="1800" dirty="0">
                <a:solidFill>
                  <a:schemeClr val="tx1"/>
                </a:solidFill>
              </a:rPr>
              <a:t>Gianna Conti</a:t>
            </a:r>
          </a:p>
          <a:p>
            <a:pPr>
              <a:buFont typeface="Arial" pitchFamily="34" charset="0"/>
              <a:buChar char="•"/>
            </a:pPr>
            <a:r>
              <a:rPr lang="en-US" sz="1800" dirty="0">
                <a:solidFill>
                  <a:schemeClr val="tx1"/>
                </a:solidFill>
              </a:rPr>
              <a:t>Keifer Duong</a:t>
            </a:r>
          </a:p>
          <a:p>
            <a:pPr>
              <a:buFont typeface="Arial" pitchFamily="34" charset="0"/>
              <a:buChar char="•"/>
            </a:pPr>
            <a:r>
              <a:rPr lang="en-US" sz="1800" dirty="0">
                <a:solidFill>
                  <a:schemeClr val="tx1"/>
                </a:solidFill>
              </a:rPr>
              <a:t>Elliot Elmore</a:t>
            </a:r>
          </a:p>
          <a:p>
            <a:pPr>
              <a:buFont typeface="Arial" pitchFamily="34" charset="0"/>
              <a:buChar char="•"/>
            </a:pPr>
            <a:r>
              <a:rPr lang="en-US" sz="1800" dirty="0">
                <a:solidFill>
                  <a:schemeClr val="tx1"/>
                </a:solidFill>
              </a:rPr>
              <a:t>Jason Franklin</a:t>
            </a:r>
          </a:p>
          <a:p>
            <a:pPr>
              <a:buFont typeface="Arial" pitchFamily="34" charset="0"/>
              <a:buChar char="•"/>
            </a:pPr>
            <a:r>
              <a:rPr lang="en-US" sz="1800" dirty="0" err="1">
                <a:solidFill>
                  <a:schemeClr val="tx1"/>
                </a:solidFill>
              </a:rPr>
              <a:t>Cosy</a:t>
            </a:r>
            <a:r>
              <a:rPr lang="en-US" sz="1800" dirty="0">
                <a:solidFill>
                  <a:schemeClr val="tx1"/>
                </a:solidFill>
              </a:rPr>
              <a:t> Gale</a:t>
            </a:r>
          </a:p>
          <a:p>
            <a:pPr>
              <a:buFont typeface="Arial" pitchFamily="34" charset="0"/>
              <a:buChar char="•"/>
            </a:pPr>
            <a:r>
              <a:rPr lang="en-US" sz="1800" dirty="0">
                <a:solidFill>
                  <a:schemeClr val="tx1"/>
                </a:solidFill>
              </a:rPr>
              <a:t>Finnly Jollands</a:t>
            </a:r>
          </a:p>
          <a:p>
            <a:pPr>
              <a:buFont typeface="Arial" pitchFamily="34" charset="0"/>
              <a:buChar char="•"/>
            </a:pPr>
            <a:r>
              <a:rPr lang="en-US" sz="1800" dirty="0">
                <a:solidFill>
                  <a:schemeClr val="tx1"/>
                </a:solidFill>
              </a:rPr>
              <a:t>Rose Jones</a:t>
            </a:r>
          </a:p>
          <a:p>
            <a:pPr>
              <a:buFont typeface="Arial" pitchFamily="34" charset="0"/>
              <a:buChar char="•"/>
            </a:pPr>
            <a:r>
              <a:rPr lang="en-US" sz="1800" dirty="0">
                <a:solidFill>
                  <a:schemeClr val="tx1"/>
                </a:solidFill>
              </a:rPr>
              <a:t>Caroline Lee</a:t>
            </a:r>
          </a:p>
          <a:p>
            <a:pPr>
              <a:buFont typeface="Arial" pitchFamily="34" charset="0"/>
              <a:buChar char="•"/>
            </a:pPr>
            <a:r>
              <a:rPr lang="en-US" sz="1800" dirty="0">
                <a:solidFill>
                  <a:schemeClr val="tx1"/>
                </a:solidFill>
              </a:rPr>
              <a:t>Kate Lindsley</a:t>
            </a:r>
          </a:p>
          <a:p>
            <a:pPr>
              <a:buFont typeface="Arial" pitchFamily="34" charset="0"/>
              <a:buChar char="•"/>
            </a:pPr>
            <a:r>
              <a:rPr lang="en-US" sz="1800" dirty="0">
                <a:solidFill>
                  <a:schemeClr val="tx1"/>
                </a:solidFill>
              </a:rPr>
              <a:t>Carter Loftin</a:t>
            </a:r>
          </a:p>
          <a:p>
            <a:pPr>
              <a:buFont typeface="Arial" pitchFamily="34" charset="0"/>
              <a:buChar char="•"/>
            </a:pPr>
            <a:r>
              <a:rPr lang="en-US" sz="1800" dirty="0">
                <a:solidFill>
                  <a:schemeClr val="tx1"/>
                </a:solidFill>
              </a:rPr>
              <a:t>Cody Miles</a:t>
            </a:r>
          </a:p>
          <a:p>
            <a:pPr>
              <a:buFont typeface="Arial" pitchFamily="34" charset="0"/>
              <a:buChar char="•"/>
            </a:pPr>
            <a:r>
              <a:rPr lang="en-US" sz="1800" dirty="0">
                <a:solidFill>
                  <a:schemeClr val="tx1"/>
                </a:solidFill>
              </a:rPr>
              <a:t>Grace Moor</a:t>
            </a:r>
          </a:p>
          <a:p>
            <a:pPr>
              <a:buFont typeface="Arial" pitchFamily="34" charset="0"/>
              <a:buChar char="•"/>
            </a:pPr>
            <a:r>
              <a:rPr lang="en-US" sz="1800" dirty="0">
                <a:solidFill>
                  <a:schemeClr val="tx1"/>
                </a:solidFill>
              </a:rPr>
              <a:t>Adam O’Brien</a:t>
            </a:r>
          </a:p>
          <a:p>
            <a:pPr>
              <a:buFont typeface="Arial" pitchFamily="34" charset="0"/>
              <a:buChar char="•"/>
            </a:pPr>
            <a:r>
              <a:rPr lang="en-US" sz="1800" dirty="0">
                <a:solidFill>
                  <a:schemeClr val="tx1"/>
                </a:solidFill>
              </a:rPr>
              <a:t>Aidan O’Brien</a:t>
            </a:r>
          </a:p>
          <a:p>
            <a:pPr>
              <a:buFont typeface="Arial" pitchFamily="34" charset="0"/>
              <a:buChar char="•"/>
            </a:pPr>
            <a:r>
              <a:rPr lang="en-US" sz="1800" dirty="0">
                <a:solidFill>
                  <a:schemeClr val="tx1"/>
                </a:solidFill>
              </a:rPr>
              <a:t>Bridget O’Shaughnessy</a:t>
            </a:r>
          </a:p>
          <a:p>
            <a:pPr>
              <a:buFont typeface="Arial" pitchFamily="34" charset="0"/>
              <a:buChar char="•"/>
            </a:pPr>
            <a:r>
              <a:rPr lang="en-US" sz="1800" dirty="0">
                <a:solidFill>
                  <a:schemeClr val="tx1"/>
                </a:solidFill>
              </a:rPr>
              <a:t>Maggie O’Shaughnessy</a:t>
            </a:r>
          </a:p>
          <a:p>
            <a:pPr>
              <a:buFont typeface="Arial" pitchFamily="34" charset="0"/>
              <a:buChar char="•"/>
            </a:pPr>
            <a:r>
              <a:rPr lang="en-US" sz="1800" dirty="0">
                <a:solidFill>
                  <a:schemeClr val="tx1"/>
                </a:solidFill>
              </a:rPr>
              <a:t>Sophia Parker</a:t>
            </a:r>
          </a:p>
          <a:p>
            <a:pPr>
              <a:buFont typeface="Arial" pitchFamily="34" charset="0"/>
              <a:buChar char="•"/>
            </a:pPr>
            <a:r>
              <a:rPr lang="en-US" sz="1800" dirty="0">
                <a:solidFill>
                  <a:schemeClr val="tx1"/>
                </a:solidFill>
              </a:rPr>
              <a:t>Olivia Peters</a:t>
            </a:r>
          </a:p>
          <a:p>
            <a:pPr>
              <a:buFont typeface="Arial" pitchFamily="34" charset="0"/>
              <a:buChar char="•"/>
            </a:pPr>
            <a:r>
              <a:rPr lang="en-US" sz="1800" dirty="0">
                <a:solidFill>
                  <a:schemeClr val="tx1"/>
                </a:solidFill>
              </a:rPr>
              <a:t>Abby Peyton</a:t>
            </a:r>
          </a:p>
          <a:p>
            <a:pPr>
              <a:buFont typeface="Arial" pitchFamily="34" charset="0"/>
              <a:buChar char="•"/>
            </a:pPr>
            <a:r>
              <a:rPr lang="en-US" sz="1800" dirty="0">
                <a:solidFill>
                  <a:schemeClr val="tx1"/>
                </a:solidFill>
              </a:rPr>
              <a:t>Andrew Pokorny</a:t>
            </a:r>
          </a:p>
          <a:p>
            <a:pPr>
              <a:buFont typeface="Arial" pitchFamily="34" charset="0"/>
              <a:buChar char="•"/>
            </a:pPr>
            <a:r>
              <a:rPr lang="en-US" sz="1800" dirty="0">
                <a:solidFill>
                  <a:schemeClr val="tx1"/>
                </a:solidFill>
              </a:rPr>
              <a:t>Morgan Shaw</a:t>
            </a:r>
          </a:p>
          <a:p>
            <a:pPr>
              <a:buFont typeface="Arial" pitchFamily="34" charset="0"/>
              <a:buChar char="•"/>
            </a:pPr>
            <a:r>
              <a:rPr lang="en-US" sz="1800" dirty="0">
                <a:solidFill>
                  <a:schemeClr val="tx1"/>
                </a:solidFill>
              </a:rPr>
              <a:t>Parker Tanke</a:t>
            </a:r>
          </a:p>
          <a:p>
            <a:pPr>
              <a:buFont typeface="Arial" pitchFamily="34" charset="0"/>
              <a:buChar char="•"/>
            </a:pPr>
            <a:r>
              <a:rPr lang="en-US" sz="1800" dirty="0">
                <a:solidFill>
                  <a:schemeClr val="tx1"/>
                </a:solidFill>
              </a:rPr>
              <a:t>Elizabeth Tilt</a:t>
            </a:r>
          </a:p>
          <a:p>
            <a:pPr marL="342900" indent="-342900">
              <a:buFont typeface="Arial" pitchFamily="34" charset="0"/>
              <a:buChar char="•"/>
            </a:pPr>
            <a:endParaRPr lang="en-US" sz="1700" dirty="0">
              <a:solidFill>
                <a:schemeClr val="tx1"/>
              </a:solidFill>
            </a:endParaRPr>
          </a:p>
        </p:txBody>
      </p:sp>
      <p:sp>
        <p:nvSpPr>
          <p:cNvPr id="31" name="Rectangle 30">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967779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4" y="586226"/>
            <a:ext cx="7543800" cy="1450757"/>
          </a:xfrm>
        </p:spPr>
        <p:txBody>
          <a:bodyPr>
            <a:normAutofit/>
          </a:bodyPr>
          <a:lstStyle/>
          <a:p>
            <a:r>
              <a:rPr lang="en-US" dirty="0"/>
              <a:t>2020-21 GHSA 6A State Championship Top 20: Boys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157087313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3570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2224</Words>
  <Application>Microsoft Office PowerPoint</Application>
  <PresentationFormat>On-screen Show (4:3)</PresentationFormat>
  <Paragraphs>408</Paragraphs>
  <Slides>52</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Calibri</vt:lpstr>
      <vt:lpstr>Calibri Light</vt:lpstr>
      <vt:lpstr>Office Theme</vt:lpstr>
      <vt:lpstr>Retrospect</vt:lpstr>
      <vt:lpstr>  Lassiter Swim and Dive</vt:lpstr>
      <vt:lpstr>PowerPoint Presentation</vt:lpstr>
      <vt:lpstr> Lassiter Invite Duck Raffle</vt:lpstr>
      <vt:lpstr> 2021-22 Accomplishments   </vt:lpstr>
      <vt:lpstr>2021-22 VARSITY COUNTY  TOP 10: BOYS</vt:lpstr>
      <vt:lpstr>2021-22 VARSITY COUNTY  TOP 10: GIRLS</vt:lpstr>
      <vt:lpstr>2021-22 VARSITY COUNTY  TOP 10: GIRLS CONTINUED</vt:lpstr>
      <vt:lpstr>2021-22 State Team</vt:lpstr>
      <vt:lpstr>2020-21 GHSA 6A State Championship Top 20: Boys</vt:lpstr>
      <vt:lpstr>2020-21 GHSA 6A State Championship Top 20: Girls</vt:lpstr>
      <vt:lpstr>State Relay Recognition</vt:lpstr>
      <vt:lpstr>STATE CHAMPS! </vt:lpstr>
      <vt:lpstr> All America Qualifiers and NFHS Honor Roll</vt:lpstr>
      <vt:lpstr>2021-22 New School Records: Individuals</vt:lpstr>
      <vt:lpstr>2021-22 New School Records: Relays</vt:lpstr>
      <vt:lpstr>Class of 2022 Signees </vt:lpstr>
      <vt:lpstr>Class of 2022 Signees </vt:lpstr>
      <vt:lpstr>Class of 2022 Signees </vt:lpstr>
      <vt:lpstr>Underclassmen </vt:lpstr>
      <vt:lpstr>Freshmen</vt:lpstr>
      <vt:lpstr>Sophomores</vt:lpstr>
      <vt:lpstr>Juniors</vt:lpstr>
      <vt:lpstr>2021-2022 Senior Class</vt:lpstr>
      <vt:lpstr> Seniors in the Classroom</vt:lpstr>
      <vt:lpstr>Elizabeth Blanco</vt:lpstr>
      <vt:lpstr>Seth Claycomb</vt:lpstr>
      <vt:lpstr>Gabi Conti</vt:lpstr>
      <vt:lpstr>Riley Elliot</vt:lpstr>
      <vt:lpstr>Alex Hill</vt:lpstr>
      <vt:lpstr>Josh Howard</vt:lpstr>
      <vt:lpstr>Kate Kudlac</vt:lpstr>
      <vt:lpstr>Bridget O’Shaughnessy</vt:lpstr>
      <vt:lpstr>Adam O’Brien</vt:lpstr>
      <vt:lpstr>Andrew Pokorny</vt:lpstr>
      <vt:lpstr>Charlie Banks</vt:lpstr>
      <vt:lpstr>            Allison Brown</vt:lpstr>
      <vt:lpstr>Francie Carson</vt:lpstr>
      <vt:lpstr>Jason Franklin</vt:lpstr>
      <vt:lpstr>Abby Peyton</vt:lpstr>
      <vt:lpstr>High Point Award</vt:lpstr>
      <vt:lpstr>High Point Award Winners </vt:lpstr>
      <vt:lpstr> Most Dedicated Award</vt:lpstr>
      <vt:lpstr>Most Dedicated Award Winners</vt:lpstr>
      <vt:lpstr>Rookie Award</vt:lpstr>
      <vt:lpstr>Rookie Award Winners</vt:lpstr>
      <vt:lpstr>Most Improved Award</vt:lpstr>
      <vt:lpstr>Most Improved Award Winners</vt:lpstr>
      <vt:lpstr>Captain Award</vt:lpstr>
      <vt:lpstr>Captain Award Winners</vt:lpstr>
      <vt:lpstr>2022-23 Captains</vt:lpstr>
      <vt:lpstr> 2022-23 Swim &amp; Dive Captains…</vt:lpstr>
      <vt:lpstr> THANK YOU!!!!!!  To all Parents but especially these ones!  *Senior Parents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Lassiter Swim and Dive</dc:title>
  <dc:creator>Brittany Hughes</dc:creator>
  <cp:lastModifiedBy>Brittany Hughes</cp:lastModifiedBy>
  <cp:revision>36</cp:revision>
  <cp:lastPrinted>2022-02-16T21:03:26Z</cp:lastPrinted>
  <dcterms:created xsi:type="dcterms:W3CDTF">2021-02-23T19:00:50Z</dcterms:created>
  <dcterms:modified xsi:type="dcterms:W3CDTF">2022-02-17T16:04:19Z</dcterms:modified>
</cp:coreProperties>
</file>