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00" r:id="rId2"/>
  </p:sldMasterIdLst>
  <p:notesMasterIdLst>
    <p:notesMasterId r:id="rId54"/>
  </p:notesMasterIdLst>
  <p:handoutMasterIdLst>
    <p:handoutMasterId r:id="rId55"/>
  </p:handoutMasterIdLst>
  <p:sldIdLst>
    <p:sldId id="256" r:id="rId3"/>
    <p:sldId id="381" r:id="rId4"/>
    <p:sldId id="308" r:id="rId5"/>
    <p:sldId id="298" r:id="rId6"/>
    <p:sldId id="272" r:id="rId7"/>
    <p:sldId id="379" r:id="rId8"/>
    <p:sldId id="391" r:id="rId9"/>
    <p:sldId id="262" r:id="rId10"/>
    <p:sldId id="360" r:id="rId11"/>
    <p:sldId id="293" r:id="rId12"/>
    <p:sldId id="341" r:id="rId13"/>
    <p:sldId id="375" r:id="rId14"/>
    <p:sldId id="259" r:id="rId15"/>
    <p:sldId id="382" r:id="rId16"/>
    <p:sldId id="390" r:id="rId17"/>
    <p:sldId id="355" r:id="rId18"/>
    <p:sldId id="383" r:id="rId19"/>
    <p:sldId id="384" r:id="rId20"/>
    <p:sldId id="294" r:id="rId21"/>
    <p:sldId id="392" r:id="rId22"/>
    <p:sldId id="385" r:id="rId23"/>
    <p:sldId id="361" r:id="rId24"/>
    <p:sldId id="301" r:id="rId25"/>
    <p:sldId id="307" r:id="rId26"/>
    <p:sldId id="348" r:id="rId27"/>
    <p:sldId id="349" r:id="rId28"/>
    <p:sldId id="365" r:id="rId29"/>
    <p:sldId id="376" r:id="rId30"/>
    <p:sldId id="369" r:id="rId31"/>
    <p:sldId id="368" r:id="rId32"/>
    <p:sldId id="367" r:id="rId33"/>
    <p:sldId id="372" r:id="rId34"/>
    <p:sldId id="374" r:id="rId35"/>
    <p:sldId id="352" r:id="rId36"/>
    <p:sldId id="363" r:id="rId37"/>
    <p:sldId id="366" r:id="rId38"/>
    <p:sldId id="364" r:id="rId39"/>
    <p:sldId id="393" r:id="rId40"/>
    <p:sldId id="285" r:id="rId41"/>
    <p:sldId id="286" r:id="rId42"/>
    <p:sldId id="290" r:id="rId43"/>
    <p:sldId id="386" r:id="rId44"/>
    <p:sldId id="356" r:id="rId45"/>
    <p:sldId id="357" r:id="rId46"/>
    <p:sldId id="388" r:id="rId47"/>
    <p:sldId id="389" r:id="rId48"/>
    <p:sldId id="335" r:id="rId49"/>
    <p:sldId id="387" r:id="rId50"/>
    <p:sldId id="339" r:id="rId51"/>
    <p:sldId id="291" r:id="rId52"/>
    <p:sldId id="299" r:id="rId5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4AA2E2-4F40-4FBC-9175-15F69C7E00A1}">
          <p14:sldIdLst>
            <p14:sldId id="256"/>
            <p14:sldId id="381"/>
            <p14:sldId id="308"/>
            <p14:sldId id="298"/>
            <p14:sldId id="272"/>
            <p14:sldId id="379"/>
            <p14:sldId id="391"/>
            <p14:sldId id="262"/>
            <p14:sldId id="360"/>
            <p14:sldId id="293"/>
            <p14:sldId id="341"/>
            <p14:sldId id="375"/>
            <p14:sldId id="259"/>
            <p14:sldId id="382"/>
            <p14:sldId id="390"/>
            <p14:sldId id="355"/>
            <p14:sldId id="383"/>
            <p14:sldId id="384"/>
            <p14:sldId id="294"/>
            <p14:sldId id="392"/>
            <p14:sldId id="385"/>
            <p14:sldId id="361"/>
            <p14:sldId id="301"/>
            <p14:sldId id="307"/>
            <p14:sldId id="348"/>
            <p14:sldId id="349"/>
            <p14:sldId id="365"/>
            <p14:sldId id="376"/>
            <p14:sldId id="369"/>
            <p14:sldId id="368"/>
            <p14:sldId id="367"/>
            <p14:sldId id="372"/>
            <p14:sldId id="374"/>
            <p14:sldId id="352"/>
            <p14:sldId id="363"/>
            <p14:sldId id="366"/>
            <p14:sldId id="364"/>
            <p14:sldId id="393"/>
            <p14:sldId id="285"/>
            <p14:sldId id="286"/>
            <p14:sldId id="290"/>
            <p14:sldId id="386"/>
            <p14:sldId id="356"/>
            <p14:sldId id="357"/>
            <p14:sldId id="388"/>
            <p14:sldId id="389"/>
            <p14:sldId id="335"/>
            <p14:sldId id="387"/>
            <p14:sldId id="339"/>
            <p14:sldId id="291"/>
            <p14:sldId id="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38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A0F456-F98D-421A-B715-BCDE82C6C07B}">
      <dgm:prSet/>
      <dgm:spPr/>
      <dgm:t>
        <a:bodyPr/>
        <a:lstStyle/>
        <a:p>
          <a:r>
            <a:rPr lang="en-US" b="1" dirty="0"/>
            <a:t>Elliot Elmore (4</a:t>
          </a:r>
          <a:r>
            <a:rPr lang="en-US" b="1" baseline="30000" dirty="0"/>
            <a:t>th</a:t>
          </a:r>
          <a:r>
            <a:rPr lang="en-US" b="1" dirty="0"/>
            <a:t> 100 Fly, 3</a:t>
          </a:r>
          <a:r>
            <a:rPr lang="en-US" b="1" baseline="30000" dirty="0"/>
            <a:t>rd</a:t>
          </a:r>
          <a:r>
            <a:rPr lang="en-US" b="1" dirty="0"/>
            <a:t> 100 Breast)</a:t>
          </a:r>
        </a:p>
      </dgm:t>
    </dgm:pt>
    <dgm:pt modelId="{34F7B6E6-C476-44AE-91A6-CBE764BAE6BF}" type="parTrans" cxnId="{16C5C158-8E84-438F-9ADE-94D7D754ED4D}">
      <dgm:prSet/>
      <dgm:spPr/>
      <dgm:t>
        <a:bodyPr/>
        <a:lstStyle/>
        <a:p>
          <a:endParaRPr lang="en-US"/>
        </a:p>
      </dgm:t>
    </dgm:pt>
    <dgm:pt modelId="{31F6C2D0-6A4C-4DFD-B40F-C78A2BE1DC1D}" type="sibTrans" cxnId="{16C5C158-8E84-438F-9ADE-94D7D754ED4D}">
      <dgm:prSet/>
      <dgm:spPr/>
      <dgm:t>
        <a:bodyPr/>
        <a:lstStyle/>
        <a:p>
          <a:endParaRPr lang="en-US"/>
        </a:p>
      </dgm:t>
    </dgm:pt>
    <dgm:pt modelId="{C42D0709-898D-4E62-909D-441FA5B47401}">
      <dgm:prSet/>
      <dgm:spPr/>
      <dgm:t>
        <a:bodyPr/>
        <a:lstStyle/>
        <a:p>
          <a:r>
            <a:rPr lang="en-US" b="1" dirty="0"/>
            <a:t>Carter Loftin (1</a:t>
          </a:r>
          <a:r>
            <a:rPr lang="en-US" b="1" baseline="30000" dirty="0"/>
            <a:t>st</a:t>
          </a:r>
          <a:r>
            <a:rPr lang="en-US" b="1" dirty="0"/>
            <a:t> Dive)</a:t>
          </a:r>
          <a:endParaRPr lang="en-US" dirty="0"/>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Cody Miles (9</a:t>
          </a:r>
          <a:r>
            <a:rPr lang="en-US" b="1" baseline="30000" dirty="0"/>
            <a:t>th</a:t>
          </a:r>
          <a:r>
            <a:rPr lang="en-US" b="1" dirty="0"/>
            <a:t> 200 IM, 5</a:t>
          </a:r>
          <a:r>
            <a:rPr lang="en-US" b="1" baseline="30000" dirty="0"/>
            <a:t>th</a:t>
          </a:r>
          <a:r>
            <a:rPr lang="en-US" b="1" dirty="0"/>
            <a:t> 500 Free)</a:t>
          </a:r>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56840B13-0ADC-47A1-91B2-E3C3BA35A660}">
      <dgm:prSet/>
      <dgm:spPr/>
      <dgm:t>
        <a:bodyPr/>
        <a:lstStyle/>
        <a:p>
          <a:r>
            <a:rPr lang="en-US" b="1" dirty="0"/>
            <a:t>Parker Tanke (2</a:t>
          </a:r>
          <a:r>
            <a:rPr lang="en-US" b="1" baseline="30000" dirty="0"/>
            <a:t>nd</a:t>
          </a:r>
          <a:r>
            <a:rPr lang="en-US" b="1" dirty="0"/>
            <a:t> 200 IM, 5</a:t>
          </a:r>
          <a:r>
            <a:rPr lang="en-US" b="1" baseline="30000" dirty="0"/>
            <a:t>th</a:t>
          </a:r>
          <a:r>
            <a:rPr lang="en-US" b="1" dirty="0"/>
            <a:t> 100 Back)</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BAE60495-1792-44C3-8029-C64F6968CA61}">
      <dgm:prSet/>
      <dgm:spPr/>
      <dgm:t>
        <a:bodyPr/>
        <a:lstStyle/>
        <a:p>
          <a:r>
            <a:rPr lang="en-US" b="1" dirty="0"/>
            <a:t>Aidan O’Brien (10</a:t>
          </a:r>
          <a:r>
            <a:rPr lang="en-US" b="1" baseline="30000" dirty="0"/>
            <a:t>th</a:t>
          </a:r>
          <a:r>
            <a:rPr lang="en-US" b="1" dirty="0"/>
            <a:t> 100 Fly)</a:t>
          </a:r>
        </a:p>
      </dgm:t>
    </dgm:pt>
    <dgm:pt modelId="{6BDF9C73-4615-4D26-8A78-06BCB7F4477D}" type="parTrans" cxnId="{AE0AD780-851B-4A40-9413-8512C34F9D94}">
      <dgm:prSet/>
      <dgm:spPr/>
      <dgm:t>
        <a:bodyPr/>
        <a:lstStyle/>
        <a:p>
          <a:endParaRPr lang="en-US"/>
        </a:p>
      </dgm:t>
    </dgm:pt>
    <dgm:pt modelId="{FAC00D0B-F3E0-486C-A643-BD613F0649A9}" type="sibTrans" cxnId="{AE0AD780-851B-4A40-9413-8512C34F9D94}">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833FEA11-1B1A-481E-A5C2-1D1A9ADFD97F}" type="pres">
      <dgm:prSet presAssocID="{2AA0F456-F98D-421A-B715-BCDE82C6C07B}" presName="node" presStyleLbl="node1" presStyleIdx="0" presStyleCnt="5">
        <dgm:presLayoutVars>
          <dgm:bulletEnabled val="1"/>
        </dgm:presLayoutVars>
      </dgm:prSet>
      <dgm:spPr/>
    </dgm:pt>
    <dgm:pt modelId="{20E2BC23-3B19-4C2B-93DA-2A5E76425DB7}" type="pres">
      <dgm:prSet presAssocID="{31F6C2D0-6A4C-4DFD-B40F-C78A2BE1DC1D}" presName="sibTrans" presStyleCnt="0"/>
      <dgm:spPr/>
    </dgm:pt>
    <dgm:pt modelId="{FCB8BF7F-ADE8-4A2D-A1AF-751BBC6FC5DA}" type="pres">
      <dgm:prSet presAssocID="{C42D0709-898D-4E62-909D-441FA5B47401}" presName="node" presStyleLbl="node1" presStyleIdx="1" presStyleCnt="5">
        <dgm:presLayoutVars>
          <dgm:bulletEnabled val="1"/>
        </dgm:presLayoutVars>
      </dgm:prSet>
      <dgm:spPr/>
    </dgm:pt>
    <dgm:pt modelId="{53A5FDCD-487C-4FC1-AA77-C838A279024F}" type="pres">
      <dgm:prSet presAssocID="{9FF4A9C6-5D57-4BD9-8E9D-A3FC8BD96231}" presName="sibTrans" presStyleCnt="0"/>
      <dgm:spPr/>
    </dgm:pt>
    <dgm:pt modelId="{ACC767DA-58B5-49B3-B7F3-726EDC7E957E}" type="pres">
      <dgm:prSet presAssocID="{DD1A6EE0-2A9F-440D-8BDE-882A92DC3560}" presName="node" presStyleLbl="node1" presStyleIdx="2" presStyleCnt="5">
        <dgm:presLayoutVars>
          <dgm:bulletEnabled val="1"/>
        </dgm:presLayoutVars>
      </dgm:prSet>
      <dgm:spPr/>
    </dgm:pt>
    <dgm:pt modelId="{A16269F6-76E1-4A55-BE44-3EB3FAB4A436}" type="pres">
      <dgm:prSet presAssocID="{E1329E0A-D911-4831-B810-A31D2BFF6497}" presName="sibTrans" presStyleCnt="0"/>
      <dgm:spPr/>
    </dgm:pt>
    <dgm:pt modelId="{CB3F2AA0-2668-4A5A-9B4F-6255A4D304DE}" type="pres">
      <dgm:prSet presAssocID="{BAE60495-1792-44C3-8029-C64F6968CA61}" presName="node" presStyleLbl="node1" presStyleIdx="3" presStyleCnt="5">
        <dgm:presLayoutVars>
          <dgm:bulletEnabled val="1"/>
        </dgm:presLayoutVars>
      </dgm:prSet>
      <dgm:spPr/>
    </dgm:pt>
    <dgm:pt modelId="{5CFA2623-1D8C-4EAC-8632-2D3B988F3E46}" type="pres">
      <dgm:prSet presAssocID="{FAC00D0B-F3E0-486C-A643-BD613F0649A9}" presName="sibTrans" presStyleCnt="0"/>
      <dgm:spPr/>
    </dgm:pt>
    <dgm:pt modelId="{79583345-823E-4707-9F2B-291D2EE725A4}" type="pres">
      <dgm:prSet presAssocID="{56840B13-0ADC-47A1-91B2-E3C3BA35A660}" presName="node" presStyleLbl="node1" presStyleIdx="4" presStyleCnt="5" custLinFactNeighborX="-1092" custLinFactNeighborY="-607">
        <dgm:presLayoutVars>
          <dgm:bulletEnabled val="1"/>
        </dgm:presLayoutVars>
      </dgm:prSet>
      <dgm:spPr/>
    </dgm:pt>
  </dgm:ptLst>
  <dgm:cxnLst>
    <dgm:cxn modelId="{D2F65436-D428-4C8F-95F7-98E8CA0572F6}" type="presOf" srcId="{DD1A6EE0-2A9F-440D-8BDE-882A92DC3560}" destId="{ACC767DA-58B5-49B3-B7F3-726EDC7E957E}"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16C5C158-8E84-438F-9ADE-94D7D754ED4D}" srcId="{AAD0A298-52FC-4E53-AF91-61B4229A4FF2}" destId="{2AA0F456-F98D-421A-B715-BCDE82C6C07B}" srcOrd="0" destOrd="0" parTransId="{34F7B6E6-C476-44AE-91A6-CBE764BAE6BF}" sibTransId="{31F6C2D0-6A4C-4DFD-B40F-C78A2BE1DC1D}"/>
    <dgm:cxn modelId="{AE0AD780-851B-4A40-9413-8512C34F9D94}" srcId="{AAD0A298-52FC-4E53-AF91-61B4229A4FF2}" destId="{BAE60495-1792-44C3-8029-C64F6968CA61}" srcOrd="3" destOrd="0" parTransId="{6BDF9C73-4615-4D26-8A78-06BCB7F4477D}" sibTransId="{FAC00D0B-F3E0-486C-A643-BD613F0649A9}"/>
    <dgm:cxn modelId="{357BDD89-C40A-4FA4-A2EA-B72FF36BCA0C}" srcId="{AAD0A298-52FC-4E53-AF91-61B4229A4FF2}" destId="{DD1A6EE0-2A9F-440D-8BDE-882A92DC3560}" srcOrd="2"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AC4275BB-D7EA-44FD-8137-9CCEBD1FF2BE}" type="presOf" srcId="{2AA0F456-F98D-421A-B715-BCDE82C6C07B}" destId="{833FEA11-1B1A-481E-A5C2-1D1A9ADFD97F}" srcOrd="0" destOrd="0" presId="urn:microsoft.com/office/officeart/2005/8/layout/default"/>
    <dgm:cxn modelId="{2F10EAC2-AAC9-49FD-A9D3-19D52DE3742B}" srcId="{AAD0A298-52FC-4E53-AF91-61B4229A4FF2}" destId="{56840B13-0ADC-47A1-91B2-E3C3BA35A660}" srcOrd="4" destOrd="0" parTransId="{B8D317F3-9FC2-44C3-B665-FDE51B575EAC}" sibTransId="{B3B865A4-497B-4937-BC77-A203BE2CEA0C}"/>
    <dgm:cxn modelId="{293E6FCC-3B05-4D1C-B40C-42130E3BDB3A}" type="presOf" srcId="{AAD0A298-52FC-4E53-AF91-61B4229A4FF2}" destId="{36ED60AD-F908-4BE7-8E3E-6A66249629D9}" srcOrd="0" destOrd="0" presId="urn:microsoft.com/office/officeart/2005/8/layout/default"/>
    <dgm:cxn modelId="{1401C8D2-9249-4425-BA45-44B305CDAB20}" type="presOf" srcId="{BAE60495-1792-44C3-8029-C64F6968CA61}" destId="{CB3F2AA0-2668-4A5A-9B4F-6255A4D304DE}"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49327F50-6544-4054-A906-BDBB835BC0C6}" type="presParOf" srcId="{36ED60AD-F908-4BE7-8E3E-6A66249629D9}" destId="{833FEA11-1B1A-481E-A5C2-1D1A9ADFD97F}" srcOrd="0" destOrd="0" presId="urn:microsoft.com/office/officeart/2005/8/layout/default"/>
    <dgm:cxn modelId="{C845CAC4-33C6-4B4A-B714-127A29F613B6}" type="presParOf" srcId="{36ED60AD-F908-4BE7-8E3E-6A66249629D9}" destId="{20E2BC23-3B19-4C2B-93DA-2A5E76425DB7}"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5E68C3E0-AF1C-4485-94A7-4712AF20DCC6}" type="presParOf" srcId="{36ED60AD-F908-4BE7-8E3E-6A66249629D9}" destId="{ACC767DA-58B5-49B3-B7F3-726EDC7E957E}" srcOrd="4" destOrd="0" presId="urn:microsoft.com/office/officeart/2005/8/layout/default"/>
    <dgm:cxn modelId="{1E43CFD0-D91C-43C9-9D60-57B514D6C363}" type="presParOf" srcId="{36ED60AD-F908-4BE7-8E3E-6A66249629D9}" destId="{A16269F6-76E1-4A55-BE44-3EB3FAB4A436}" srcOrd="5" destOrd="0" presId="urn:microsoft.com/office/officeart/2005/8/layout/default"/>
    <dgm:cxn modelId="{70C16F98-C64F-4EF2-9C8C-E54A9A223D34}" type="presParOf" srcId="{36ED60AD-F908-4BE7-8E3E-6A66249629D9}" destId="{CB3F2AA0-2668-4A5A-9B4F-6255A4D304DE}" srcOrd="6" destOrd="0" presId="urn:microsoft.com/office/officeart/2005/8/layout/default"/>
    <dgm:cxn modelId="{0BAB4273-7E27-4EF3-B81F-236A6313F0D0}" type="presParOf" srcId="{36ED60AD-F908-4BE7-8E3E-6A66249629D9}" destId="{5CFA2623-1D8C-4EAC-8632-2D3B988F3E46}" srcOrd="7" destOrd="0" presId="urn:microsoft.com/office/officeart/2005/8/layout/default"/>
    <dgm:cxn modelId="{2487B3E6-491B-4120-B5EC-6547EC07747B}" type="presParOf" srcId="{36ED60AD-F908-4BE7-8E3E-6A66249629D9}" destId="{79583345-823E-4707-9F2B-291D2EE725A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0A5B3E-33CE-4E07-A5A3-06D2F06C18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BCAA012-CCA2-4A35-921B-243726DE4491}">
      <dgm:prSet/>
      <dgm:spPr/>
      <dgm:t>
        <a:bodyPr/>
        <a:lstStyle/>
        <a:p>
          <a:r>
            <a:rPr lang="en-US" dirty="0"/>
            <a:t>David Cofield</a:t>
          </a:r>
        </a:p>
      </dgm:t>
    </dgm:pt>
    <dgm:pt modelId="{9A509CCF-73E8-49E9-A21D-85DA293D9983}" type="parTrans" cxnId="{20839058-8F2F-4CC7-B2E7-3C6660959CC4}">
      <dgm:prSet/>
      <dgm:spPr/>
      <dgm:t>
        <a:bodyPr/>
        <a:lstStyle/>
        <a:p>
          <a:endParaRPr lang="en-US"/>
        </a:p>
      </dgm:t>
    </dgm:pt>
    <dgm:pt modelId="{5734066C-1723-43E7-951E-2A085EE07B2F}" type="sibTrans" cxnId="{20839058-8F2F-4CC7-B2E7-3C6660959CC4}">
      <dgm:prSet/>
      <dgm:spPr/>
      <dgm:t>
        <a:bodyPr/>
        <a:lstStyle/>
        <a:p>
          <a:endParaRPr lang="en-US"/>
        </a:p>
      </dgm:t>
    </dgm:pt>
    <dgm:pt modelId="{4DB60E29-9545-4B92-9F7D-4B6C0EA5CC41}">
      <dgm:prSet/>
      <dgm:spPr/>
      <dgm:t>
        <a:bodyPr/>
        <a:lstStyle/>
        <a:p>
          <a:r>
            <a:rPr lang="en-US" dirty="0"/>
            <a:t>Gianna Conti</a:t>
          </a:r>
        </a:p>
      </dgm:t>
    </dgm:pt>
    <dgm:pt modelId="{6CB3B445-2457-4991-A902-2A66EF95B8E9}" type="parTrans" cxnId="{3CE7B2A4-E6E7-419B-8783-8041CEF3940B}">
      <dgm:prSet/>
      <dgm:spPr/>
      <dgm:t>
        <a:bodyPr/>
        <a:lstStyle/>
        <a:p>
          <a:endParaRPr lang="en-US"/>
        </a:p>
      </dgm:t>
    </dgm:pt>
    <dgm:pt modelId="{1407F716-92EA-4BF1-AC81-EBE52904649E}" type="sibTrans" cxnId="{3CE7B2A4-E6E7-419B-8783-8041CEF3940B}">
      <dgm:prSet/>
      <dgm:spPr/>
      <dgm:t>
        <a:bodyPr/>
        <a:lstStyle/>
        <a:p>
          <a:endParaRPr lang="en-US"/>
        </a:p>
      </dgm:t>
    </dgm:pt>
    <dgm:pt modelId="{FF5536C2-9469-498E-9042-8442B669E808}">
      <dgm:prSet/>
      <dgm:spPr/>
      <dgm:t>
        <a:bodyPr/>
        <a:lstStyle/>
        <a:p>
          <a:r>
            <a:rPr lang="en-US" dirty="0"/>
            <a:t>Elliot Elmore</a:t>
          </a:r>
        </a:p>
      </dgm:t>
    </dgm:pt>
    <dgm:pt modelId="{4D52E203-79D1-4DE4-B7B8-11A293238049}" type="parTrans" cxnId="{EF17D269-D130-4F34-8A4A-122960AF55BD}">
      <dgm:prSet/>
      <dgm:spPr/>
      <dgm:t>
        <a:bodyPr/>
        <a:lstStyle/>
        <a:p>
          <a:endParaRPr lang="en-US"/>
        </a:p>
      </dgm:t>
    </dgm:pt>
    <dgm:pt modelId="{F3945E66-555F-48DB-943C-0F1494F99B0E}" type="sibTrans" cxnId="{EF17D269-D130-4F34-8A4A-122960AF55BD}">
      <dgm:prSet/>
      <dgm:spPr/>
      <dgm:t>
        <a:bodyPr/>
        <a:lstStyle/>
        <a:p>
          <a:endParaRPr lang="en-US"/>
        </a:p>
      </dgm:t>
    </dgm:pt>
    <dgm:pt modelId="{0F9C98D9-0A9C-49A5-A0E3-4926FB04FE44}">
      <dgm:prSet/>
      <dgm:spPr/>
      <dgm:t>
        <a:bodyPr/>
        <a:lstStyle/>
        <a:p>
          <a:r>
            <a:rPr lang="en-US" dirty="0"/>
            <a:t>Cosy Gale</a:t>
          </a:r>
        </a:p>
      </dgm:t>
    </dgm:pt>
    <dgm:pt modelId="{C994012C-D4CD-4E77-89A4-2CC354639001}" type="parTrans" cxnId="{D9F0B2A8-D0F2-481B-9779-280545FC0CFA}">
      <dgm:prSet/>
      <dgm:spPr/>
      <dgm:t>
        <a:bodyPr/>
        <a:lstStyle/>
        <a:p>
          <a:endParaRPr lang="en-US"/>
        </a:p>
      </dgm:t>
    </dgm:pt>
    <dgm:pt modelId="{8EC16BFA-E0E4-4CC5-AD56-DB9A69334AAC}" type="sibTrans" cxnId="{D9F0B2A8-D0F2-481B-9779-280545FC0CFA}">
      <dgm:prSet/>
      <dgm:spPr/>
      <dgm:t>
        <a:bodyPr/>
        <a:lstStyle/>
        <a:p>
          <a:endParaRPr lang="en-US"/>
        </a:p>
      </dgm:t>
    </dgm:pt>
    <dgm:pt modelId="{A3B8B8D7-4124-41C7-A434-F2C60B7BEA7D}">
      <dgm:prSet/>
      <dgm:spPr/>
      <dgm:t>
        <a:bodyPr/>
        <a:lstStyle/>
        <a:p>
          <a:r>
            <a:rPr lang="en-US" dirty="0"/>
            <a:t>Julia Randall</a:t>
          </a:r>
        </a:p>
      </dgm:t>
    </dgm:pt>
    <dgm:pt modelId="{77EFAB59-9017-4E0F-89B1-A79BF07CD1E4}" type="parTrans" cxnId="{DE239FC3-4917-4AB8-B527-10F0B1DD6046}">
      <dgm:prSet/>
      <dgm:spPr/>
      <dgm:t>
        <a:bodyPr/>
        <a:lstStyle/>
        <a:p>
          <a:endParaRPr lang="en-US"/>
        </a:p>
      </dgm:t>
    </dgm:pt>
    <dgm:pt modelId="{6A2692B0-4A25-4B98-82BC-D39BD76B0077}" type="sibTrans" cxnId="{DE239FC3-4917-4AB8-B527-10F0B1DD6046}">
      <dgm:prSet/>
      <dgm:spPr/>
      <dgm:t>
        <a:bodyPr/>
        <a:lstStyle/>
        <a:p>
          <a:endParaRPr lang="en-US"/>
        </a:p>
      </dgm:t>
    </dgm:pt>
    <dgm:pt modelId="{02A4029E-69AB-4722-A51A-A2B01B0C954C}">
      <dgm:prSet/>
      <dgm:spPr/>
      <dgm:t>
        <a:bodyPr/>
        <a:lstStyle/>
        <a:p>
          <a:r>
            <a:rPr lang="en-US" dirty="0"/>
            <a:t>Aidan O’Brien</a:t>
          </a:r>
        </a:p>
      </dgm:t>
    </dgm:pt>
    <dgm:pt modelId="{6DA73D1F-BE71-4C34-B7A6-9C9DA1E2AB6F}" type="parTrans" cxnId="{95516CA4-BC1E-451D-BC76-AD66374F7EF1}">
      <dgm:prSet/>
      <dgm:spPr/>
    </dgm:pt>
    <dgm:pt modelId="{E26E7868-C2DD-4DA8-98B4-524A8141D7B8}" type="sibTrans" cxnId="{95516CA4-BC1E-451D-BC76-AD66374F7EF1}">
      <dgm:prSet/>
      <dgm:spPr/>
    </dgm:pt>
    <dgm:pt modelId="{40196638-CB8F-4F3A-A874-87584F55308E}" type="pres">
      <dgm:prSet presAssocID="{AE0A5B3E-33CE-4E07-A5A3-06D2F06C182E}" presName="diagram" presStyleCnt="0">
        <dgm:presLayoutVars>
          <dgm:dir/>
          <dgm:resizeHandles val="exact"/>
        </dgm:presLayoutVars>
      </dgm:prSet>
      <dgm:spPr/>
    </dgm:pt>
    <dgm:pt modelId="{E6C7C102-435A-41CF-A11D-9E0B37A3086E}" type="pres">
      <dgm:prSet presAssocID="{2BCAA012-CCA2-4A35-921B-243726DE4491}" presName="node" presStyleLbl="node1" presStyleIdx="0" presStyleCnt="6" custLinFactNeighborX="1220" custLinFactNeighborY="-4376">
        <dgm:presLayoutVars>
          <dgm:bulletEnabled val="1"/>
        </dgm:presLayoutVars>
      </dgm:prSet>
      <dgm:spPr/>
    </dgm:pt>
    <dgm:pt modelId="{53B7FB51-058D-48BF-860E-C91D09831F0B}" type="pres">
      <dgm:prSet presAssocID="{5734066C-1723-43E7-951E-2A085EE07B2F}" presName="sibTrans" presStyleCnt="0"/>
      <dgm:spPr/>
    </dgm:pt>
    <dgm:pt modelId="{9302F6AD-9A56-4C2B-8635-08AAFFDDC3CE}" type="pres">
      <dgm:prSet presAssocID="{4DB60E29-9545-4B92-9F7D-4B6C0EA5CC41}" presName="node" presStyleLbl="node1" presStyleIdx="1" presStyleCnt="6">
        <dgm:presLayoutVars>
          <dgm:bulletEnabled val="1"/>
        </dgm:presLayoutVars>
      </dgm:prSet>
      <dgm:spPr/>
    </dgm:pt>
    <dgm:pt modelId="{21817FA7-CF2F-4584-A12F-4DAA1BDE5541}" type="pres">
      <dgm:prSet presAssocID="{1407F716-92EA-4BF1-AC81-EBE52904649E}" presName="sibTrans" presStyleCnt="0"/>
      <dgm:spPr/>
    </dgm:pt>
    <dgm:pt modelId="{737F1F0D-5ABF-4DA2-A6ED-1AA43CE05460}" type="pres">
      <dgm:prSet presAssocID="{FF5536C2-9469-498E-9042-8442B669E808}" presName="node" presStyleLbl="node1" presStyleIdx="2" presStyleCnt="6">
        <dgm:presLayoutVars>
          <dgm:bulletEnabled val="1"/>
        </dgm:presLayoutVars>
      </dgm:prSet>
      <dgm:spPr/>
    </dgm:pt>
    <dgm:pt modelId="{9F986863-A236-4A6A-B060-188D4FC3789C}" type="pres">
      <dgm:prSet presAssocID="{F3945E66-555F-48DB-943C-0F1494F99B0E}" presName="sibTrans" presStyleCnt="0"/>
      <dgm:spPr/>
    </dgm:pt>
    <dgm:pt modelId="{6FD8C12B-373A-4D12-BB25-C24D209D405F}" type="pres">
      <dgm:prSet presAssocID="{0F9C98D9-0A9C-49A5-A0E3-4926FB04FE44}" presName="node" presStyleLbl="node1" presStyleIdx="3" presStyleCnt="6" custLinFactNeighborX="-407" custLinFactNeighborY="-2033">
        <dgm:presLayoutVars>
          <dgm:bulletEnabled val="1"/>
        </dgm:presLayoutVars>
      </dgm:prSet>
      <dgm:spPr/>
    </dgm:pt>
    <dgm:pt modelId="{104B22A3-BA85-4D38-B919-1A89BED9036F}" type="pres">
      <dgm:prSet presAssocID="{8EC16BFA-E0E4-4CC5-AD56-DB9A69334AAC}" presName="sibTrans" presStyleCnt="0"/>
      <dgm:spPr/>
    </dgm:pt>
    <dgm:pt modelId="{D0A9A6C0-16C7-4644-8D45-A8A42004D50B}" type="pres">
      <dgm:prSet presAssocID="{02A4029E-69AB-4722-A51A-A2B01B0C954C}" presName="node" presStyleLbl="node1" presStyleIdx="4" presStyleCnt="6">
        <dgm:presLayoutVars>
          <dgm:bulletEnabled val="1"/>
        </dgm:presLayoutVars>
      </dgm:prSet>
      <dgm:spPr/>
    </dgm:pt>
    <dgm:pt modelId="{62C895B2-6F44-4C72-A0FB-48D769318542}" type="pres">
      <dgm:prSet presAssocID="{E26E7868-C2DD-4DA8-98B4-524A8141D7B8}" presName="sibTrans" presStyleCnt="0"/>
      <dgm:spPr/>
    </dgm:pt>
    <dgm:pt modelId="{3FEB3F31-3EC7-43A7-905F-2D29E7513DE7}" type="pres">
      <dgm:prSet presAssocID="{A3B8B8D7-4124-41C7-A434-F2C60B7BEA7D}" presName="node" presStyleLbl="node1" presStyleIdx="5" presStyleCnt="6">
        <dgm:presLayoutVars>
          <dgm:bulletEnabled val="1"/>
        </dgm:presLayoutVars>
      </dgm:prSet>
      <dgm:spPr/>
    </dgm:pt>
  </dgm:ptLst>
  <dgm:cxnLst>
    <dgm:cxn modelId="{8436DC12-E72D-4637-A2CC-5C8D9808C378}" type="presOf" srcId="{0F9C98D9-0A9C-49A5-A0E3-4926FB04FE44}" destId="{6FD8C12B-373A-4D12-BB25-C24D209D405F}" srcOrd="0" destOrd="0" presId="urn:microsoft.com/office/officeart/2005/8/layout/default"/>
    <dgm:cxn modelId="{0B1DC514-BBCA-4F79-8F17-624E7D74319C}" type="presOf" srcId="{4DB60E29-9545-4B92-9F7D-4B6C0EA5CC41}" destId="{9302F6AD-9A56-4C2B-8635-08AAFFDDC3CE}" srcOrd="0" destOrd="0" presId="urn:microsoft.com/office/officeart/2005/8/layout/default"/>
    <dgm:cxn modelId="{3AE7C05E-6D46-4548-AB9B-CE04B1E71883}" type="presOf" srcId="{02A4029E-69AB-4722-A51A-A2B01B0C954C}" destId="{D0A9A6C0-16C7-4644-8D45-A8A42004D50B}" srcOrd="0" destOrd="0" presId="urn:microsoft.com/office/officeart/2005/8/layout/default"/>
    <dgm:cxn modelId="{EF17D269-D130-4F34-8A4A-122960AF55BD}" srcId="{AE0A5B3E-33CE-4E07-A5A3-06D2F06C182E}" destId="{FF5536C2-9469-498E-9042-8442B669E808}" srcOrd="2" destOrd="0" parTransId="{4D52E203-79D1-4DE4-B7B8-11A293238049}" sibTransId="{F3945E66-555F-48DB-943C-0F1494F99B0E}"/>
    <dgm:cxn modelId="{BC34174C-6C5D-47C2-817F-8DF612120D72}" type="presOf" srcId="{A3B8B8D7-4124-41C7-A434-F2C60B7BEA7D}" destId="{3FEB3F31-3EC7-43A7-905F-2D29E7513DE7}" srcOrd="0" destOrd="0" presId="urn:microsoft.com/office/officeart/2005/8/layout/default"/>
    <dgm:cxn modelId="{A740CE55-F730-4FA3-888F-2866B4B78807}" type="presOf" srcId="{FF5536C2-9469-498E-9042-8442B669E808}" destId="{737F1F0D-5ABF-4DA2-A6ED-1AA43CE05460}" srcOrd="0" destOrd="0" presId="urn:microsoft.com/office/officeart/2005/8/layout/default"/>
    <dgm:cxn modelId="{20839058-8F2F-4CC7-B2E7-3C6660959CC4}" srcId="{AE0A5B3E-33CE-4E07-A5A3-06D2F06C182E}" destId="{2BCAA012-CCA2-4A35-921B-243726DE4491}" srcOrd="0" destOrd="0" parTransId="{9A509CCF-73E8-49E9-A21D-85DA293D9983}" sibTransId="{5734066C-1723-43E7-951E-2A085EE07B2F}"/>
    <dgm:cxn modelId="{DE260A59-1AD2-4636-A79D-1A526E44CB1D}" type="presOf" srcId="{AE0A5B3E-33CE-4E07-A5A3-06D2F06C182E}" destId="{40196638-CB8F-4F3A-A874-87584F55308E}" srcOrd="0" destOrd="0" presId="urn:microsoft.com/office/officeart/2005/8/layout/default"/>
    <dgm:cxn modelId="{95516CA4-BC1E-451D-BC76-AD66374F7EF1}" srcId="{AE0A5B3E-33CE-4E07-A5A3-06D2F06C182E}" destId="{02A4029E-69AB-4722-A51A-A2B01B0C954C}" srcOrd="4" destOrd="0" parTransId="{6DA73D1F-BE71-4C34-B7A6-9C9DA1E2AB6F}" sibTransId="{E26E7868-C2DD-4DA8-98B4-524A8141D7B8}"/>
    <dgm:cxn modelId="{3CE7B2A4-E6E7-419B-8783-8041CEF3940B}" srcId="{AE0A5B3E-33CE-4E07-A5A3-06D2F06C182E}" destId="{4DB60E29-9545-4B92-9F7D-4B6C0EA5CC41}" srcOrd="1" destOrd="0" parTransId="{6CB3B445-2457-4991-A902-2A66EF95B8E9}" sibTransId="{1407F716-92EA-4BF1-AC81-EBE52904649E}"/>
    <dgm:cxn modelId="{D9F0B2A8-D0F2-481B-9779-280545FC0CFA}" srcId="{AE0A5B3E-33CE-4E07-A5A3-06D2F06C182E}" destId="{0F9C98D9-0A9C-49A5-A0E3-4926FB04FE44}" srcOrd="3" destOrd="0" parTransId="{C994012C-D4CD-4E77-89A4-2CC354639001}" sibTransId="{8EC16BFA-E0E4-4CC5-AD56-DB9A69334AAC}"/>
    <dgm:cxn modelId="{DE239FC3-4917-4AB8-B527-10F0B1DD6046}" srcId="{AE0A5B3E-33CE-4E07-A5A3-06D2F06C182E}" destId="{A3B8B8D7-4124-41C7-A434-F2C60B7BEA7D}" srcOrd="5" destOrd="0" parTransId="{77EFAB59-9017-4E0F-89B1-A79BF07CD1E4}" sibTransId="{6A2692B0-4A25-4B98-82BC-D39BD76B0077}"/>
    <dgm:cxn modelId="{A128D9C3-678A-47C0-AACB-175BC6E763AD}" type="presOf" srcId="{2BCAA012-CCA2-4A35-921B-243726DE4491}" destId="{E6C7C102-435A-41CF-A11D-9E0B37A3086E}" srcOrd="0" destOrd="0" presId="urn:microsoft.com/office/officeart/2005/8/layout/default"/>
    <dgm:cxn modelId="{5E4C0595-5A53-47C4-8E3B-5C7FCB38DAFF}" type="presParOf" srcId="{40196638-CB8F-4F3A-A874-87584F55308E}" destId="{E6C7C102-435A-41CF-A11D-9E0B37A3086E}" srcOrd="0" destOrd="0" presId="urn:microsoft.com/office/officeart/2005/8/layout/default"/>
    <dgm:cxn modelId="{807A2BAB-48A3-45B1-82CA-E05C8DB044D4}" type="presParOf" srcId="{40196638-CB8F-4F3A-A874-87584F55308E}" destId="{53B7FB51-058D-48BF-860E-C91D09831F0B}" srcOrd="1" destOrd="0" presId="urn:microsoft.com/office/officeart/2005/8/layout/default"/>
    <dgm:cxn modelId="{E1C75C3D-E50A-4A7C-B275-76AD7C8F2B76}" type="presParOf" srcId="{40196638-CB8F-4F3A-A874-87584F55308E}" destId="{9302F6AD-9A56-4C2B-8635-08AAFFDDC3CE}" srcOrd="2" destOrd="0" presId="urn:microsoft.com/office/officeart/2005/8/layout/default"/>
    <dgm:cxn modelId="{007CABBA-6B7C-4C27-AEAD-9B616685BD15}" type="presParOf" srcId="{40196638-CB8F-4F3A-A874-87584F55308E}" destId="{21817FA7-CF2F-4584-A12F-4DAA1BDE5541}" srcOrd="3" destOrd="0" presId="urn:microsoft.com/office/officeart/2005/8/layout/default"/>
    <dgm:cxn modelId="{C68BB67B-C3D7-4803-8D79-6D0EB0B04EAA}" type="presParOf" srcId="{40196638-CB8F-4F3A-A874-87584F55308E}" destId="{737F1F0D-5ABF-4DA2-A6ED-1AA43CE05460}" srcOrd="4" destOrd="0" presId="urn:microsoft.com/office/officeart/2005/8/layout/default"/>
    <dgm:cxn modelId="{6BDFA765-F5FE-4D39-A9C0-39742A6931A9}" type="presParOf" srcId="{40196638-CB8F-4F3A-A874-87584F55308E}" destId="{9F986863-A236-4A6A-B060-188D4FC3789C}" srcOrd="5" destOrd="0" presId="urn:microsoft.com/office/officeart/2005/8/layout/default"/>
    <dgm:cxn modelId="{7E81E951-E3CB-46A7-9252-C11972475EE9}" type="presParOf" srcId="{40196638-CB8F-4F3A-A874-87584F55308E}" destId="{6FD8C12B-373A-4D12-BB25-C24D209D405F}" srcOrd="6" destOrd="0" presId="urn:microsoft.com/office/officeart/2005/8/layout/default"/>
    <dgm:cxn modelId="{7FCBF4F9-F521-4818-AE93-0FC9D6B355F9}" type="presParOf" srcId="{40196638-CB8F-4F3A-A874-87584F55308E}" destId="{104B22A3-BA85-4D38-B919-1A89BED9036F}" srcOrd="7" destOrd="0" presId="urn:microsoft.com/office/officeart/2005/8/layout/default"/>
    <dgm:cxn modelId="{ECE81D95-6870-4CDA-B55E-65F676B9A824}" type="presParOf" srcId="{40196638-CB8F-4F3A-A874-87584F55308E}" destId="{D0A9A6C0-16C7-4644-8D45-A8A42004D50B}" srcOrd="8" destOrd="0" presId="urn:microsoft.com/office/officeart/2005/8/layout/default"/>
    <dgm:cxn modelId="{7BD0FDB2-E50A-41C7-9360-53C355F838D0}" type="presParOf" srcId="{40196638-CB8F-4F3A-A874-87584F55308E}" destId="{62C895B2-6F44-4C72-A0FB-48D769318542}" srcOrd="9" destOrd="0" presId="urn:microsoft.com/office/officeart/2005/8/layout/default"/>
    <dgm:cxn modelId="{45CD81FA-0381-4255-81B9-E6D5E615FB61}" type="presParOf" srcId="{40196638-CB8F-4F3A-A874-87584F55308E}" destId="{3FEB3F31-3EC7-43A7-905F-2D29E7513DE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B418F3-7AE8-4268-8E33-A18D38AA3F6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D582EC9A-B546-4C5A-8F5C-24425F49EF50}">
      <dgm:prSet/>
      <dgm:spPr/>
      <dgm:t>
        <a:bodyPr/>
        <a:lstStyle/>
        <a:p>
          <a:r>
            <a:rPr lang="en-US" u="sng"/>
            <a:t>Executive Board</a:t>
          </a:r>
          <a:endParaRPr lang="en-US"/>
        </a:p>
      </dgm:t>
    </dgm:pt>
    <dgm:pt modelId="{63A9E7FA-187E-4B1F-94EA-F445E8B651D6}" type="parTrans" cxnId="{BEDE8329-6D77-4D85-8C26-C6D7F01A933B}">
      <dgm:prSet/>
      <dgm:spPr/>
      <dgm:t>
        <a:bodyPr/>
        <a:lstStyle/>
        <a:p>
          <a:endParaRPr lang="en-US"/>
        </a:p>
      </dgm:t>
    </dgm:pt>
    <dgm:pt modelId="{387E1999-9262-46E3-8549-5BA3A14D6007}" type="sibTrans" cxnId="{BEDE8329-6D77-4D85-8C26-C6D7F01A933B}">
      <dgm:prSet/>
      <dgm:spPr/>
      <dgm:t>
        <a:bodyPr/>
        <a:lstStyle/>
        <a:p>
          <a:endParaRPr lang="en-US"/>
        </a:p>
      </dgm:t>
    </dgm:pt>
    <dgm:pt modelId="{E598863E-29C6-4E64-A4A7-26CC84216C0E}">
      <dgm:prSet/>
      <dgm:spPr/>
      <dgm:t>
        <a:bodyPr/>
        <a:lstStyle/>
        <a:p>
          <a:r>
            <a:rPr lang="en-US" dirty="0"/>
            <a:t>Jenny Gale (</a:t>
          </a:r>
          <a:r>
            <a:rPr lang="en-US" dirty="0" err="1"/>
            <a:t>CoPresident</a:t>
          </a:r>
          <a:r>
            <a:rPr lang="en-US" dirty="0"/>
            <a:t>, SR Presentations)</a:t>
          </a:r>
        </a:p>
      </dgm:t>
    </dgm:pt>
    <dgm:pt modelId="{FD636319-2F6C-4E89-9506-010FFF206515}" type="parTrans" cxnId="{83ABF6CD-0C6F-492F-937D-0DADE4FBAE89}">
      <dgm:prSet/>
      <dgm:spPr/>
      <dgm:t>
        <a:bodyPr/>
        <a:lstStyle/>
        <a:p>
          <a:endParaRPr lang="en-US"/>
        </a:p>
      </dgm:t>
    </dgm:pt>
    <dgm:pt modelId="{07251CB2-0D7A-433A-8178-50FEF3F93B30}" type="sibTrans" cxnId="{83ABF6CD-0C6F-492F-937D-0DADE4FBAE89}">
      <dgm:prSet/>
      <dgm:spPr/>
      <dgm:t>
        <a:bodyPr/>
        <a:lstStyle/>
        <a:p>
          <a:endParaRPr lang="en-US"/>
        </a:p>
      </dgm:t>
    </dgm:pt>
    <dgm:pt modelId="{26FD7ADE-A9EE-4142-9091-C20537D38D6D}">
      <dgm:prSet/>
      <dgm:spPr/>
      <dgm:t>
        <a:bodyPr/>
        <a:lstStyle/>
        <a:p>
          <a:r>
            <a:rPr lang="en-US" dirty="0"/>
            <a:t>Mary George (</a:t>
          </a:r>
          <a:r>
            <a:rPr lang="en-US" dirty="0" err="1"/>
            <a:t>CoPresident</a:t>
          </a:r>
          <a:r>
            <a:rPr lang="en-US" dirty="0"/>
            <a:t>, Pasta Party)</a:t>
          </a:r>
        </a:p>
      </dgm:t>
    </dgm:pt>
    <dgm:pt modelId="{3FF23970-3FBE-4626-AE0F-68D30463A5EA}" type="parTrans" cxnId="{3D743D68-33ED-49B3-A024-1D887908D883}">
      <dgm:prSet/>
      <dgm:spPr/>
      <dgm:t>
        <a:bodyPr/>
        <a:lstStyle/>
        <a:p>
          <a:endParaRPr lang="en-US"/>
        </a:p>
      </dgm:t>
    </dgm:pt>
    <dgm:pt modelId="{B33BAF22-8825-4C59-8675-D6ED533A805B}" type="sibTrans" cxnId="{3D743D68-33ED-49B3-A024-1D887908D883}">
      <dgm:prSet/>
      <dgm:spPr/>
      <dgm:t>
        <a:bodyPr/>
        <a:lstStyle/>
        <a:p>
          <a:endParaRPr lang="en-US"/>
        </a:p>
      </dgm:t>
    </dgm:pt>
    <dgm:pt modelId="{E5F37F3B-009D-44C3-9B3F-E10A3BBA9640}">
      <dgm:prSet/>
      <dgm:spPr/>
      <dgm:t>
        <a:bodyPr/>
        <a:lstStyle/>
        <a:p>
          <a:r>
            <a:rPr lang="en-US" dirty="0"/>
            <a:t>Kim Tanke* (Vice President)</a:t>
          </a:r>
        </a:p>
      </dgm:t>
    </dgm:pt>
    <dgm:pt modelId="{572B4E74-02DD-4D74-8057-109CA332A8D0}" type="parTrans" cxnId="{8670E388-D959-4DB4-9A31-07A2F2BA9E49}">
      <dgm:prSet/>
      <dgm:spPr/>
      <dgm:t>
        <a:bodyPr/>
        <a:lstStyle/>
        <a:p>
          <a:endParaRPr lang="en-US"/>
        </a:p>
      </dgm:t>
    </dgm:pt>
    <dgm:pt modelId="{2F81830F-7591-4B47-8476-CAF2AFF76AF7}" type="sibTrans" cxnId="{8670E388-D959-4DB4-9A31-07A2F2BA9E49}">
      <dgm:prSet/>
      <dgm:spPr/>
      <dgm:t>
        <a:bodyPr/>
        <a:lstStyle/>
        <a:p>
          <a:endParaRPr lang="en-US"/>
        </a:p>
      </dgm:t>
    </dgm:pt>
    <dgm:pt modelId="{292F7E94-76FE-410A-BEEB-59A605BA6A64}">
      <dgm:prSet/>
      <dgm:spPr/>
      <dgm:t>
        <a:bodyPr/>
        <a:lstStyle/>
        <a:p>
          <a:r>
            <a:rPr lang="en-US" dirty="0"/>
            <a:t>Kelli </a:t>
          </a:r>
          <a:r>
            <a:rPr lang="en-US" dirty="0" err="1"/>
            <a:t>O’Shaugnessy</a:t>
          </a:r>
          <a:r>
            <a:rPr lang="en-US" dirty="0"/>
            <a:t> (Secretary and website)</a:t>
          </a:r>
        </a:p>
      </dgm:t>
    </dgm:pt>
    <dgm:pt modelId="{FE43FE4D-B65C-4ED3-9DFE-2F5287AF8E03}" type="parTrans" cxnId="{678AA4EC-ECA7-43AC-8805-60E2B4401EED}">
      <dgm:prSet/>
      <dgm:spPr/>
      <dgm:t>
        <a:bodyPr/>
        <a:lstStyle/>
        <a:p>
          <a:endParaRPr lang="en-US"/>
        </a:p>
      </dgm:t>
    </dgm:pt>
    <dgm:pt modelId="{F30A55B7-B338-470B-824A-9E5C179F3153}" type="sibTrans" cxnId="{678AA4EC-ECA7-43AC-8805-60E2B4401EED}">
      <dgm:prSet/>
      <dgm:spPr/>
      <dgm:t>
        <a:bodyPr/>
        <a:lstStyle/>
        <a:p>
          <a:endParaRPr lang="en-US"/>
        </a:p>
      </dgm:t>
    </dgm:pt>
    <dgm:pt modelId="{8DFCA7E5-5AA8-4EBC-B10D-938730E0BC72}">
      <dgm:prSet/>
      <dgm:spPr/>
      <dgm:t>
        <a:bodyPr/>
        <a:lstStyle/>
        <a:p>
          <a:r>
            <a:rPr lang="en-US" dirty="0"/>
            <a:t>Doug Tilt* (Treasurer)</a:t>
          </a:r>
        </a:p>
      </dgm:t>
    </dgm:pt>
    <dgm:pt modelId="{9D7A84B6-6886-4FFE-8601-03CDBF4DB590}" type="parTrans" cxnId="{A614594B-F71A-4A40-9F95-2AD99C7D2174}">
      <dgm:prSet/>
      <dgm:spPr/>
      <dgm:t>
        <a:bodyPr/>
        <a:lstStyle/>
        <a:p>
          <a:endParaRPr lang="en-US"/>
        </a:p>
      </dgm:t>
    </dgm:pt>
    <dgm:pt modelId="{BF209DC3-F751-4ABF-81E6-2FF71037D7A3}" type="sibTrans" cxnId="{A614594B-F71A-4A40-9F95-2AD99C7D2174}">
      <dgm:prSet/>
      <dgm:spPr/>
      <dgm:t>
        <a:bodyPr/>
        <a:lstStyle/>
        <a:p>
          <a:endParaRPr lang="en-US"/>
        </a:p>
      </dgm:t>
    </dgm:pt>
    <dgm:pt modelId="{5DDEF6D6-AEA5-4503-8817-757B4DED625E}">
      <dgm:prSet/>
      <dgm:spPr/>
      <dgm:t>
        <a:bodyPr/>
        <a:lstStyle/>
        <a:p>
          <a:r>
            <a:rPr lang="en-US" u="sng"/>
            <a:t>Committee Chairs</a:t>
          </a:r>
          <a:endParaRPr lang="en-US"/>
        </a:p>
      </dgm:t>
    </dgm:pt>
    <dgm:pt modelId="{13438C97-A1E9-4C71-AB63-4EEDC7D8A60B}" type="parTrans" cxnId="{F33EEAC1-9D03-47FC-B736-FD8C8814AB70}">
      <dgm:prSet/>
      <dgm:spPr/>
      <dgm:t>
        <a:bodyPr/>
        <a:lstStyle/>
        <a:p>
          <a:endParaRPr lang="en-US"/>
        </a:p>
      </dgm:t>
    </dgm:pt>
    <dgm:pt modelId="{4A8C81B6-38DA-43CB-BB82-E2B766037796}" type="sibTrans" cxnId="{F33EEAC1-9D03-47FC-B736-FD8C8814AB70}">
      <dgm:prSet/>
      <dgm:spPr/>
      <dgm:t>
        <a:bodyPr/>
        <a:lstStyle/>
        <a:p>
          <a:endParaRPr lang="en-US"/>
        </a:p>
      </dgm:t>
    </dgm:pt>
    <dgm:pt modelId="{B4C6B8AA-1A7E-4CC2-998F-4B053BC8C48A}">
      <dgm:prSet/>
      <dgm:spPr/>
      <dgm:t>
        <a:bodyPr/>
        <a:lstStyle/>
        <a:p>
          <a:r>
            <a:rPr lang="en-US" dirty="0"/>
            <a:t>Amy Moor* and Kathryn Loftin (Spirit Wear)</a:t>
          </a:r>
        </a:p>
      </dgm:t>
    </dgm:pt>
    <dgm:pt modelId="{D929F23F-4A29-4A49-B4A3-43B7AA1CB080}" type="parTrans" cxnId="{DDA0A9F5-6FC5-43B7-8EF2-E5B727ED5229}">
      <dgm:prSet/>
      <dgm:spPr/>
      <dgm:t>
        <a:bodyPr/>
        <a:lstStyle/>
        <a:p>
          <a:endParaRPr lang="en-US"/>
        </a:p>
      </dgm:t>
    </dgm:pt>
    <dgm:pt modelId="{FE012F57-528B-46E4-9CF1-3A1E135F2E49}" type="sibTrans" cxnId="{DDA0A9F5-6FC5-43B7-8EF2-E5B727ED5229}">
      <dgm:prSet/>
      <dgm:spPr/>
      <dgm:t>
        <a:bodyPr/>
        <a:lstStyle/>
        <a:p>
          <a:endParaRPr lang="en-US"/>
        </a:p>
      </dgm:t>
    </dgm:pt>
    <dgm:pt modelId="{BA7E8C25-4A90-4534-87E7-67D991694E21}">
      <dgm:prSet/>
      <dgm:spPr/>
      <dgm:t>
        <a:bodyPr/>
        <a:lstStyle/>
        <a:p>
          <a:r>
            <a:rPr lang="en-US" dirty="0"/>
            <a:t>Melinda Conti (Banquet)</a:t>
          </a:r>
        </a:p>
      </dgm:t>
    </dgm:pt>
    <dgm:pt modelId="{5EF8E490-D1A0-4D22-8634-6499EC966F90}" type="parTrans" cxnId="{80463B3C-4976-4A35-90B8-F7386CCD1823}">
      <dgm:prSet/>
      <dgm:spPr/>
      <dgm:t>
        <a:bodyPr/>
        <a:lstStyle/>
        <a:p>
          <a:endParaRPr lang="en-US"/>
        </a:p>
      </dgm:t>
    </dgm:pt>
    <dgm:pt modelId="{AE1C404C-1545-4027-9BFF-F13BA7F33933}" type="sibTrans" cxnId="{80463B3C-4976-4A35-90B8-F7386CCD1823}">
      <dgm:prSet/>
      <dgm:spPr/>
      <dgm:t>
        <a:bodyPr/>
        <a:lstStyle/>
        <a:p>
          <a:endParaRPr lang="en-US"/>
        </a:p>
      </dgm:t>
    </dgm:pt>
    <dgm:pt modelId="{0CF66C16-E9B1-473E-AD5B-173595EC0E94}">
      <dgm:prSet/>
      <dgm:spPr/>
      <dgm:t>
        <a:bodyPr/>
        <a:lstStyle/>
        <a:p>
          <a:r>
            <a:rPr lang="en-US" dirty="0"/>
            <a:t>Miriam Jones (Caps/Suits)</a:t>
          </a:r>
        </a:p>
      </dgm:t>
    </dgm:pt>
    <dgm:pt modelId="{4659440B-F96D-4A71-960D-6EDD6B792978}" type="parTrans" cxnId="{F557D9BB-DA12-49F1-BDDD-D6688479FF7D}">
      <dgm:prSet/>
      <dgm:spPr/>
      <dgm:t>
        <a:bodyPr/>
        <a:lstStyle/>
        <a:p>
          <a:endParaRPr lang="en-US"/>
        </a:p>
      </dgm:t>
    </dgm:pt>
    <dgm:pt modelId="{11B27A28-8E20-4AFB-9D14-BABDC0B2A758}" type="sibTrans" cxnId="{F557D9BB-DA12-49F1-BDDD-D6688479FF7D}">
      <dgm:prSet/>
      <dgm:spPr/>
      <dgm:t>
        <a:bodyPr/>
        <a:lstStyle/>
        <a:p>
          <a:endParaRPr lang="en-US"/>
        </a:p>
      </dgm:t>
    </dgm:pt>
    <dgm:pt modelId="{BAE5FFDA-BAF8-4D85-B2AE-CCACE86B7D3F}">
      <dgm:prSet/>
      <dgm:spPr/>
      <dgm:t>
        <a:bodyPr/>
        <a:lstStyle/>
        <a:p>
          <a:r>
            <a:rPr lang="en-US" dirty="0"/>
            <a:t>Terri Elmore (homecoming float)</a:t>
          </a:r>
        </a:p>
      </dgm:t>
    </dgm:pt>
    <dgm:pt modelId="{9BA1B625-2213-4BB7-8AAB-99D4AC3B5706}" type="parTrans" cxnId="{D5C76E31-5E87-466A-A398-86488B3DD7A2}">
      <dgm:prSet/>
      <dgm:spPr/>
      <dgm:t>
        <a:bodyPr/>
        <a:lstStyle/>
        <a:p>
          <a:endParaRPr lang="en-US"/>
        </a:p>
      </dgm:t>
    </dgm:pt>
    <dgm:pt modelId="{8EDDD960-3CFF-404C-BEA2-0C187A373792}" type="sibTrans" cxnId="{D5C76E31-5E87-466A-A398-86488B3DD7A2}">
      <dgm:prSet/>
      <dgm:spPr/>
      <dgm:t>
        <a:bodyPr/>
        <a:lstStyle/>
        <a:p>
          <a:endParaRPr lang="en-US"/>
        </a:p>
      </dgm:t>
    </dgm:pt>
    <dgm:pt modelId="{AFC5CCC2-117C-4EC6-AAB7-84CEAC95C55A}">
      <dgm:prSet/>
      <dgm:spPr/>
      <dgm:t>
        <a:bodyPr/>
        <a:lstStyle/>
        <a:p>
          <a:r>
            <a:rPr lang="en-US" dirty="0"/>
            <a:t>Lori Kotarba and Caroline Horne (holiday party)</a:t>
          </a:r>
        </a:p>
      </dgm:t>
    </dgm:pt>
    <dgm:pt modelId="{2483D339-1EA6-4DB4-BFA7-304B32EA84D7}" type="parTrans" cxnId="{E445F655-0688-4FCB-A65E-B0D6770D6D17}">
      <dgm:prSet/>
      <dgm:spPr/>
    </dgm:pt>
    <dgm:pt modelId="{758E14AA-E415-45F2-AB3F-FD5760163C9C}" type="sibTrans" cxnId="{E445F655-0688-4FCB-A65E-B0D6770D6D17}">
      <dgm:prSet/>
      <dgm:spPr/>
    </dgm:pt>
    <dgm:pt modelId="{2BD090BC-297B-4BE0-91FE-DE63C40EE98F}">
      <dgm:prSet/>
      <dgm:spPr/>
      <dgm:t>
        <a:bodyPr/>
        <a:lstStyle/>
        <a:p>
          <a:r>
            <a:rPr lang="en-US" dirty="0"/>
            <a:t>Wendy Bucaj and Caroline Randall (Sr </a:t>
          </a:r>
          <a:r>
            <a:rPr lang="en-US" dirty="0" err="1"/>
            <a:t>Bfast</a:t>
          </a:r>
          <a:r>
            <a:rPr lang="en-US" dirty="0"/>
            <a:t>)</a:t>
          </a:r>
        </a:p>
      </dgm:t>
    </dgm:pt>
    <dgm:pt modelId="{6FFEAC93-F0CE-4481-B50E-C0AD98188D50}" type="parTrans" cxnId="{F987CF2D-9332-493F-99C2-1D27D02F7207}">
      <dgm:prSet/>
      <dgm:spPr/>
    </dgm:pt>
    <dgm:pt modelId="{D8BE6909-CFF2-4E65-9748-E166A7C3781C}" type="sibTrans" cxnId="{F987CF2D-9332-493F-99C2-1D27D02F7207}">
      <dgm:prSet/>
      <dgm:spPr/>
    </dgm:pt>
    <dgm:pt modelId="{E6F5FD2C-A71E-453D-A764-BD27E4C31313}">
      <dgm:prSet/>
      <dgm:spPr/>
      <dgm:t>
        <a:bodyPr/>
        <a:lstStyle/>
        <a:p>
          <a:r>
            <a:rPr lang="en-US" dirty="0"/>
            <a:t>Brenda Miles (Pizza Party)</a:t>
          </a:r>
        </a:p>
      </dgm:t>
    </dgm:pt>
    <dgm:pt modelId="{7B9E5125-BF85-4E83-B521-E4B96F731D26}" type="parTrans" cxnId="{A7E8363C-F01B-420B-81EC-EE5DD43060DB}">
      <dgm:prSet/>
      <dgm:spPr/>
    </dgm:pt>
    <dgm:pt modelId="{BE51FA1C-A756-4ADA-BB7A-869444BEE073}" type="sibTrans" cxnId="{A7E8363C-F01B-420B-81EC-EE5DD43060DB}">
      <dgm:prSet/>
      <dgm:spPr/>
    </dgm:pt>
    <dgm:pt modelId="{5ADABE39-5B2B-402A-BCEA-7E145030ACF0}">
      <dgm:prSet/>
      <dgm:spPr/>
      <dgm:t>
        <a:bodyPr/>
        <a:lstStyle/>
        <a:p>
          <a:r>
            <a:rPr lang="en-US" dirty="0"/>
            <a:t>Erin Jones and Marjorie Rath (food table)</a:t>
          </a:r>
        </a:p>
      </dgm:t>
    </dgm:pt>
    <dgm:pt modelId="{425E3AE3-7739-4ACB-912E-7264A2E5BBBA}" type="parTrans" cxnId="{0AA6C6F7-F414-498D-9708-ED593694C3F0}">
      <dgm:prSet/>
      <dgm:spPr/>
    </dgm:pt>
    <dgm:pt modelId="{4E97D870-5977-41FF-8C80-63462370ABA1}" type="sibTrans" cxnId="{0AA6C6F7-F414-498D-9708-ED593694C3F0}">
      <dgm:prSet/>
      <dgm:spPr/>
    </dgm:pt>
    <dgm:pt modelId="{EF8BA7B9-6960-4F61-9C9C-2DF67AE2524D}" type="pres">
      <dgm:prSet presAssocID="{78B418F3-7AE8-4268-8E33-A18D38AA3F62}" presName="linear" presStyleCnt="0">
        <dgm:presLayoutVars>
          <dgm:dir/>
          <dgm:animLvl val="lvl"/>
          <dgm:resizeHandles val="exact"/>
        </dgm:presLayoutVars>
      </dgm:prSet>
      <dgm:spPr/>
    </dgm:pt>
    <dgm:pt modelId="{195D2B60-70F3-486B-9EA8-AE567633B0FF}" type="pres">
      <dgm:prSet presAssocID="{D582EC9A-B546-4C5A-8F5C-24425F49EF50}" presName="parentLin" presStyleCnt="0"/>
      <dgm:spPr/>
    </dgm:pt>
    <dgm:pt modelId="{D898FDAA-69DC-494F-B0CB-7639BB167DFF}" type="pres">
      <dgm:prSet presAssocID="{D582EC9A-B546-4C5A-8F5C-24425F49EF50}" presName="parentLeftMargin" presStyleLbl="node1" presStyleIdx="0" presStyleCnt="2"/>
      <dgm:spPr/>
    </dgm:pt>
    <dgm:pt modelId="{345980CB-D1FE-4C07-A120-FA00572C2822}" type="pres">
      <dgm:prSet presAssocID="{D582EC9A-B546-4C5A-8F5C-24425F49EF50}" presName="parentText" presStyleLbl="node1" presStyleIdx="0" presStyleCnt="2">
        <dgm:presLayoutVars>
          <dgm:chMax val="0"/>
          <dgm:bulletEnabled val="1"/>
        </dgm:presLayoutVars>
      </dgm:prSet>
      <dgm:spPr/>
    </dgm:pt>
    <dgm:pt modelId="{BAE261BB-F9B3-446B-942B-B4F960D747D1}" type="pres">
      <dgm:prSet presAssocID="{D582EC9A-B546-4C5A-8F5C-24425F49EF50}" presName="negativeSpace" presStyleCnt="0"/>
      <dgm:spPr/>
    </dgm:pt>
    <dgm:pt modelId="{187C77F8-E44D-4C06-BECD-4D15F3FBA5C3}" type="pres">
      <dgm:prSet presAssocID="{D582EC9A-B546-4C5A-8F5C-24425F49EF50}" presName="childText" presStyleLbl="conFgAcc1" presStyleIdx="0" presStyleCnt="2">
        <dgm:presLayoutVars>
          <dgm:bulletEnabled val="1"/>
        </dgm:presLayoutVars>
      </dgm:prSet>
      <dgm:spPr/>
    </dgm:pt>
    <dgm:pt modelId="{26DCB331-9A62-4C63-8CF8-E12EDAF8D736}" type="pres">
      <dgm:prSet presAssocID="{387E1999-9262-46E3-8549-5BA3A14D6007}" presName="spaceBetweenRectangles" presStyleCnt="0"/>
      <dgm:spPr/>
    </dgm:pt>
    <dgm:pt modelId="{C6E66153-901B-43DD-A880-1A159327102E}" type="pres">
      <dgm:prSet presAssocID="{5DDEF6D6-AEA5-4503-8817-757B4DED625E}" presName="parentLin" presStyleCnt="0"/>
      <dgm:spPr/>
    </dgm:pt>
    <dgm:pt modelId="{C9960914-3E59-4691-91DC-03668BC8F827}" type="pres">
      <dgm:prSet presAssocID="{5DDEF6D6-AEA5-4503-8817-757B4DED625E}" presName="parentLeftMargin" presStyleLbl="node1" presStyleIdx="0" presStyleCnt="2"/>
      <dgm:spPr/>
    </dgm:pt>
    <dgm:pt modelId="{9FB0B8EA-4080-4275-9DAC-80ADF3299E77}" type="pres">
      <dgm:prSet presAssocID="{5DDEF6D6-AEA5-4503-8817-757B4DED625E}" presName="parentText" presStyleLbl="node1" presStyleIdx="1" presStyleCnt="2">
        <dgm:presLayoutVars>
          <dgm:chMax val="0"/>
          <dgm:bulletEnabled val="1"/>
        </dgm:presLayoutVars>
      </dgm:prSet>
      <dgm:spPr/>
    </dgm:pt>
    <dgm:pt modelId="{FC940AFF-340C-4348-B326-BBD82A1A2995}" type="pres">
      <dgm:prSet presAssocID="{5DDEF6D6-AEA5-4503-8817-757B4DED625E}" presName="negativeSpace" presStyleCnt="0"/>
      <dgm:spPr/>
    </dgm:pt>
    <dgm:pt modelId="{0C02CE20-9B7C-4699-9AEA-C9C7AE726A55}" type="pres">
      <dgm:prSet presAssocID="{5DDEF6D6-AEA5-4503-8817-757B4DED625E}" presName="childText" presStyleLbl="conFgAcc1" presStyleIdx="1" presStyleCnt="2">
        <dgm:presLayoutVars>
          <dgm:bulletEnabled val="1"/>
        </dgm:presLayoutVars>
      </dgm:prSet>
      <dgm:spPr/>
    </dgm:pt>
  </dgm:ptLst>
  <dgm:cxnLst>
    <dgm:cxn modelId="{88E38E0B-30AA-4D8E-B396-075DC1137065}" type="presOf" srcId="{B4C6B8AA-1A7E-4CC2-998F-4B053BC8C48A}" destId="{0C02CE20-9B7C-4699-9AEA-C9C7AE726A55}" srcOrd="0" destOrd="0" presId="urn:microsoft.com/office/officeart/2005/8/layout/list1"/>
    <dgm:cxn modelId="{2A14B70B-F90A-4DB6-9757-E29FB680E763}" type="presOf" srcId="{292F7E94-76FE-410A-BEEB-59A605BA6A64}" destId="{187C77F8-E44D-4C06-BECD-4D15F3FBA5C3}" srcOrd="0" destOrd="3" presId="urn:microsoft.com/office/officeart/2005/8/layout/list1"/>
    <dgm:cxn modelId="{41A56010-EC50-4326-A0A9-F0ACCF9ECCDC}" type="presOf" srcId="{5DDEF6D6-AEA5-4503-8817-757B4DED625E}" destId="{C9960914-3E59-4691-91DC-03668BC8F827}" srcOrd="0" destOrd="0" presId="urn:microsoft.com/office/officeart/2005/8/layout/list1"/>
    <dgm:cxn modelId="{BEDE8329-6D77-4D85-8C26-C6D7F01A933B}" srcId="{78B418F3-7AE8-4268-8E33-A18D38AA3F62}" destId="{D582EC9A-B546-4C5A-8F5C-24425F49EF50}" srcOrd="0" destOrd="0" parTransId="{63A9E7FA-187E-4B1F-94EA-F445E8B651D6}" sibTransId="{387E1999-9262-46E3-8549-5BA3A14D6007}"/>
    <dgm:cxn modelId="{AACD2F2B-6D6F-4821-B980-82732C318F20}" type="presOf" srcId="{8DFCA7E5-5AA8-4EBC-B10D-938730E0BC72}" destId="{187C77F8-E44D-4C06-BECD-4D15F3FBA5C3}" srcOrd="0" destOrd="4" presId="urn:microsoft.com/office/officeart/2005/8/layout/list1"/>
    <dgm:cxn modelId="{F987CF2D-9332-493F-99C2-1D27D02F7207}" srcId="{5DDEF6D6-AEA5-4503-8817-757B4DED625E}" destId="{2BD090BC-297B-4BE0-91FE-DE63C40EE98F}" srcOrd="6" destOrd="0" parTransId="{6FFEAC93-F0CE-4481-B50E-C0AD98188D50}" sibTransId="{D8BE6909-CFF2-4E65-9748-E166A7C3781C}"/>
    <dgm:cxn modelId="{D5C76E31-5E87-466A-A398-86488B3DD7A2}" srcId="{5DDEF6D6-AEA5-4503-8817-757B4DED625E}" destId="{BAE5FFDA-BAF8-4D85-B2AE-CCACE86B7D3F}" srcOrd="3" destOrd="0" parTransId="{9BA1B625-2213-4BB7-8AAB-99D4AC3B5706}" sibTransId="{8EDDD960-3CFF-404C-BEA2-0C187A373792}"/>
    <dgm:cxn modelId="{0E244E39-D280-4A95-935E-2FA1BA34BEC0}" type="presOf" srcId="{5ADABE39-5B2B-402A-BCEA-7E145030ACF0}" destId="{0C02CE20-9B7C-4699-9AEA-C9C7AE726A55}" srcOrd="0" destOrd="5" presId="urn:microsoft.com/office/officeart/2005/8/layout/list1"/>
    <dgm:cxn modelId="{A7E8363C-F01B-420B-81EC-EE5DD43060DB}" srcId="{5DDEF6D6-AEA5-4503-8817-757B4DED625E}" destId="{E6F5FD2C-A71E-453D-A764-BD27E4C31313}" srcOrd="7" destOrd="0" parTransId="{7B9E5125-BF85-4E83-B521-E4B96F731D26}" sibTransId="{BE51FA1C-A756-4ADA-BB7A-869444BEE073}"/>
    <dgm:cxn modelId="{80463B3C-4976-4A35-90B8-F7386CCD1823}" srcId="{5DDEF6D6-AEA5-4503-8817-757B4DED625E}" destId="{BA7E8C25-4A90-4534-87E7-67D991694E21}" srcOrd="1" destOrd="0" parTransId="{5EF8E490-D1A0-4D22-8634-6499EC966F90}" sibTransId="{AE1C404C-1545-4027-9BFF-F13BA7F33933}"/>
    <dgm:cxn modelId="{40D96C63-81B8-4EF2-B3BD-612FED2C8546}" type="presOf" srcId="{D582EC9A-B546-4C5A-8F5C-24425F49EF50}" destId="{345980CB-D1FE-4C07-A120-FA00572C2822}" srcOrd="1" destOrd="0" presId="urn:microsoft.com/office/officeart/2005/8/layout/list1"/>
    <dgm:cxn modelId="{897B2666-A087-405C-B29F-F4765399D08D}" type="presOf" srcId="{AFC5CCC2-117C-4EC6-AAB7-84CEAC95C55A}" destId="{0C02CE20-9B7C-4699-9AEA-C9C7AE726A55}" srcOrd="0" destOrd="4" presId="urn:microsoft.com/office/officeart/2005/8/layout/list1"/>
    <dgm:cxn modelId="{E4146867-32E0-472E-817B-F484F0A1D93D}" type="presOf" srcId="{E6F5FD2C-A71E-453D-A764-BD27E4C31313}" destId="{0C02CE20-9B7C-4699-9AEA-C9C7AE726A55}" srcOrd="0" destOrd="7" presId="urn:microsoft.com/office/officeart/2005/8/layout/list1"/>
    <dgm:cxn modelId="{3D743D68-33ED-49B3-A024-1D887908D883}" srcId="{D582EC9A-B546-4C5A-8F5C-24425F49EF50}" destId="{26FD7ADE-A9EE-4142-9091-C20537D38D6D}" srcOrd="1" destOrd="0" parTransId="{3FF23970-3FBE-4626-AE0F-68D30463A5EA}" sibTransId="{B33BAF22-8825-4C59-8675-D6ED533A805B}"/>
    <dgm:cxn modelId="{27FF3249-ED35-4513-961A-2B2F0144519C}" type="presOf" srcId="{BA7E8C25-4A90-4534-87E7-67D991694E21}" destId="{0C02CE20-9B7C-4699-9AEA-C9C7AE726A55}" srcOrd="0" destOrd="1" presId="urn:microsoft.com/office/officeart/2005/8/layout/list1"/>
    <dgm:cxn modelId="{A614594B-F71A-4A40-9F95-2AD99C7D2174}" srcId="{D582EC9A-B546-4C5A-8F5C-24425F49EF50}" destId="{8DFCA7E5-5AA8-4EBC-B10D-938730E0BC72}" srcOrd="4" destOrd="0" parTransId="{9D7A84B6-6886-4FFE-8601-03CDBF4DB590}" sibTransId="{BF209DC3-F751-4ABF-81E6-2FF71037D7A3}"/>
    <dgm:cxn modelId="{2C5F9B4E-009C-4382-9DE5-8C33B04BDE0B}" type="presOf" srcId="{E5F37F3B-009D-44C3-9B3F-E10A3BBA9640}" destId="{187C77F8-E44D-4C06-BECD-4D15F3FBA5C3}" srcOrd="0" destOrd="2" presId="urn:microsoft.com/office/officeart/2005/8/layout/list1"/>
    <dgm:cxn modelId="{E445F655-0688-4FCB-A65E-B0D6770D6D17}" srcId="{5DDEF6D6-AEA5-4503-8817-757B4DED625E}" destId="{AFC5CCC2-117C-4EC6-AAB7-84CEAC95C55A}" srcOrd="4" destOrd="0" parTransId="{2483D339-1EA6-4DB4-BFA7-304B32EA84D7}" sibTransId="{758E14AA-E415-45F2-AB3F-FD5760163C9C}"/>
    <dgm:cxn modelId="{431B6482-6493-4C29-85B8-8F13544C5AE3}" type="presOf" srcId="{26FD7ADE-A9EE-4142-9091-C20537D38D6D}" destId="{187C77F8-E44D-4C06-BECD-4D15F3FBA5C3}" srcOrd="0" destOrd="1" presId="urn:microsoft.com/office/officeart/2005/8/layout/list1"/>
    <dgm:cxn modelId="{C4A43F84-2503-4681-B4B9-969B452E1321}" type="presOf" srcId="{78B418F3-7AE8-4268-8E33-A18D38AA3F62}" destId="{EF8BA7B9-6960-4F61-9C9C-2DF67AE2524D}" srcOrd="0" destOrd="0" presId="urn:microsoft.com/office/officeart/2005/8/layout/list1"/>
    <dgm:cxn modelId="{8670E388-D959-4DB4-9A31-07A2F2BA9E49}" srcId="{D582EC9A-B546-4C5A-8F5C-24425F49EF50}" destId="{E5F37F3B-009D-44C3-9B3F-E10A3BBA9640}" srcOrd="2" destOrd="0" parTransId="{572B4E74-02DD-4D74-8057-109CA332A8D0}" sibTransId="{2F81830F-7591-4B47-8476-CAF2AFF76AF7}"/>
    <dgm:cxn modelId="{ADE0D689-47AA-4CD6-9D09-7753DA35644B}" type="presOf" srcId="{0CF66C16-E9B1-473E-AD5B-173595EC0E94}" destId="{0C02CE20-9B7C-4699-9AEA-C9C7AE726A55}" srcOrd="0" destOrd="2" presId="urn:microsoft.com/office/officeart/2005/8/layout/list1"/>
    <dgm:cxn modelId="{4826518A-799A-4723-94D7-45CD77EC5425}" type="presOf" srcId="{BAE5FFDA-BAF8-4D85-B2AE-CCACE86B7D3F}" destId="{0C02CE20-9B7C-4699-9AEA-C9C7AE726A55}" srcOrd="0" destOrd="3" presId="urn:microsoft.com/office/officeart/2005/8/layout/list1"/>
    <dgm:cxn modelId="{F4C34C92-933E-4E37-982D-FFAB46FF922D}" type="presOf" srcId="{2BD090BC-297B-4BE0-91FE-DE63C40EE98F}" destId="{0C02CE20-9B7C-4699-9AEA-C9C7AE726A55}" srcOrd="0" destOrd="6" presId="urn:microsoft.com/office/officeart/2005/8/layout/list1"/>
    <dgm:cxn modelId="{12E8D9AC-7861-4AEE-87F2-2D2D891C0DDE}" type="presOf" srcId="{5DDEF6D6-AEA5-4503-8817-757B4DED625E}" destId="{9FB0B8EA-4080-4275-9DAC-80ADF3299E77}" srcOrd="1" destOrd="0" presId="urn:microsoft.com/office/officeart/2005/8/layout/list1"/>
    <dgm:cxn modelId="{F557D9BB-DA12-49F1-BDDD-D6688479FF7D}" srcId="{5DDEF6D6-AEA5-4503-8817-757B4DED625E}" destId="{0CF66C16-E9B1-473E-AD5B-173595EC0E94}" srcOrd="2" destOrd="0" parTransId="{4659440B-F96D-4A71-960D-6EDD6B792978}" sibTransId="{11B27A28-8E20-4AFB-9D14-BABDC0B2A758}"/>
    <dgm:cxn modelId="{CC643EBD-D3EF-4950-A829-BAE75CAF46C1}" type="presOf" srcId="{E598863E-29C6-4E64-A4A7-26CC84216C0E}" destId="{187C77F8-E44D-4C06-BECD-4D15F3FBA5C3}" srcOrd="0" destOrd="0" presId="urn:microsoft.com/office/officeart/2005/8/layout/list1"/>
    <dgm:cxn modelId="{F33EEAC1-9D03-47FC-B736-FD8C8814AB70}" srcId="{78B418F3-7AE8-4268-8E33-A18D38AA3F62}" destId="{5DDEF6D6-AEA5-4503-8817-757B4DED625E}" srcOrd="1" destOrd="0" parTransId="{13438C97-A1E9-4C71-AB63-4EEDC7D8A60B}" sibTransId="{4A8C81B6-38DA-43CB-BB82-E2B766037796}"/>
    <dgm:cxn modelId="{5BFF8AC7-0A85-4586-B9E6-7423437C55E7}" type="presOf" srcId="{D582EC9A-B546-4C5A-8F5C-24425F49EF50}" destId="{D898FDAA-69DC-494F-B0CB-7639BB167DFF}" srcOrd="0" destOrd="0" presId="urn:microsoft.com/office/officeart/2005/8/layout/list1"/>
    <dgm:cxn modelId="{83ABF6CD-0C6F-492F-937D-0DADE4FBAE89}" srcId="{D582EC9A-B546-4C5A-8F5C-24425F49EF50}" destId="{E598863E-29C6-4E64-A4A7-26CC84216C0E}" srcOrd="0" destOrd="0" parTransId="{FD636319-2F6C-4E89-9506-010FFF206515}" sibTransId="{07251CB2-0D7A-433A-8178-50FEF3F93B30}"/>
    <dgm:cxn modelId="{678AA4EC-ECA7-43AC-8805-60E2B4401EED}" srcId="{D582EC9A-B546-4C5A-8F5C-24425F49EF50}" destId="{292F7E94-76FE-410A-BEEB-59A605BA6A64}" srcOrd="3" destOrd="0" parTransId="{FE43FE4D-B65C-4ED3-9DFE-2F5287AF8E03}" sibTransId="{F30A55B7-B338-470B-824A-9E5C179F3153}"/>
    <dgm:cxn modelId="{DDA0A9F5-6FC5-43B7-8EF2-E5B727ED5229}" srcId="{5DDEF6D6-AEA5-4503-8817-757B4DED625E}" destId="{B4C6B8AA-1A7E-4CC2-998F-4B053BC8C48A}" srcOrd="0" destOrd="0" parTransId="{D929F23F-4A29-4A49-B4A3-43B7AA1CB080}" sibTransId="{FE012F57-528B-46E4-9CF1-3A1E135F2E49}"/>
    <dgm:cxn modelId="{0AA6C6F7-F414-498D-9708-ED593694C3F0}" srcId="{5DDEF6D6-AEA5-4503-8817-757B4DED625E}" destId="{5ADABE39-5B2B-402A-BCEA-7E145030ACF0}" srcOrd="5" destOrd="0" parTransId="{425E3AE3-7739-4ACB-912E-7264A2E5BBBA}" sibTransId="{4E97D870-5977-41FF-8C80-63462370ABA1}"/>
    <dgm:cxn modelId="{C89A860C-D9DD-4E3D-8ED1-B1652039ADB6}" type="presParOf" srcId="{EF8BA7B9-6960-4F61-9C9C-2DF67AE2524D}" destId="{195D2B60-70F3-486B-9EA8-AE567633B0FF}" srcOrd="0" destOrd="0" presId="urn:microsoft.com/office/officeart/2005/8/layout/list1"/>
    <dgm:cxn modelId="{71787DB1-CBB6-4A12-81FB-3A98F836F3D4}" type="presParOf" srcId="{195D2B60-70F3-486B-9EA8-AE567633B0FF}" destId="{D898FDAA-69DC-494F-B0CB-7639BB167DFF}" srcOrd="0" destOrd="0" presId="urn:microsoft.com/office/officeart/2005/8/layout/list1"/>
    <dgm:cxn modelId="{84431B95-3963-40ED-B624-5C9016B4359A}" type="presParOf" srcId="{195D2B60-70F3-486B-9EA8-AE567633B0FF}" destId="{345980CB-D1FE-4C07-A120-FA00572C2822}" srcOrd="1" destOrd="0" presId="urn:microsoft.com/office/officeart/2005/8/layout/list1"/>
    <dgm:cxn modelId="{0128A9A4-7DC4-4834-AF3E-3E4229CC5326}" type="presParOf" srcId="{EF8BA7B9-6960-4F61-9C9C-2DF67AE2524D}" destId="{BAE261BB-F9B3-446B-942B-B4F960D747D1}" srcOrd="1" destOrd="0" presId="urn:microsoft.com/office/officeart/2005/8/layout/list1"/>
    <dgm:cxn modelId="{B5BBC934-D246-431C-88F6-DE17800533E3}" type="presParOf" srcId="{EF8BA7B9-6960-4F61-9C9C-2DF67AE2524D}" destId="{187C77F8-E44D-4C06-BECD-4D15F3FBA5C3}" srcOrd="2" destOrd="0" presId="urn:microsoft.com/office/officeart/2005/8/layout/list1"/>
    <dgm:cxn modelId="{DF84C8DD-2977-4300-A712-FAF5DAA76086}" type="presParOf" srcId="{EF8BA7B9-6960-4F61-9C9C-2DF67AE2524D}" destId="{26DCB331-9A62-4C63-8CF8-E12EDAF8D736}" srcOrd="3" destOrd="0" presId="urn:microsoft.com/office/officeart/2005/8/layout/list1"/>
    <dgm:cxn modelId="{E66AD930-03D2-411E-97F7-0FF399EC4B0E}" type="presParOf" srcId="{EF8BA7B9-6960-4F61-9C9C-2DF67AE2524D}" destId="{C6E66153-901B-43DD-A880-1A159327102E}" srcOrd="4" destOrd="0" presId="urn:microsoft.com/office/officeart/2005/8/layout/list1"/>
    <dgm:cxn modelId="{41BE9FA9-BA00-42D3-AE68-07DA7ACD4AA3}" type="presParOf" srcId="{C6E66153-901B-43DD-A880-1A159327102E}" destId="{C9960914-3E59-4691-91DC-03668BC8F827}" srcOrd="0" destOrd="0" presId="urn:microsoft.com/office/officeart/2005/8/layout/list1"/>
    <dgm:cxn modelId="{FDA22D57-B2C4-45F6-BF19-3091B733640A}" type="presParOf" srcId="{C6E66153-901B-43DD-A880-1A159327102E}" destId="{9FB0B8EA-4080-4275-9DAC-80ADF3299E77}" srcOrd="1" destOrd="0" presId="urn:microsoft.com/office/officeart/2005/8/layout/list1"/>
    <dgm:cxn modelId="{807D7412-EE95-486B-AC44-596B8F76147C}" type="presParOf" srcId="{EF8BA7B9-6960-4F61-9C9C-2DF67AE2524D}" destId="{FC940AFF-340C-4348-B326-BBD82A1A2995}" srcOrd="5" destOrd="0" presId="urn:microsoft.com/office/officeart/2005/8/layout/list1"/>
    <dgm:cxn modelId="{6BD48C74-DEB0-4648-A90E-831D135FCFEA}" type="presParOf" srcId="{EF8BA7B9-6960-4F61-9C9C-2DF67AE2524D}" destId="{0C02CE20-9B7C-4699-9AEA-C9C7AE726A5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D1A6EE0-2A9F-440D-8BDE-882A92DC3560}">
      <dgm:prSet/>
      <dgm:spPr/>
      <dgm:t>
        <a:bodyPr/>
        <a:lstStyle/>
        <a:p>
          <a:r>
            <a:rPr lang="en-US" b="1" dirty="0"/>
            <a:t>Cosy Gale (6</a:t>
          </a:r>
          <a:r>
            <a:rPr lang="en-US" b="1" baseline="30000" dirty="0"/>
            <a:t>th</a:t>
          </a:r>
          <a:r>
            <a:rPr lang="en-US" b="1" dirty="0"/>
            <a:t> 100 Free)</a:t>
          </a:r>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56840B13-0ADC-47A1-91B2-E3C3BA35A660}">
      <dgm:prSet/>
      <dgm:spPr/>
      <dgm:t>
        <a:bodyPr/>
        <a:lstStyle/>
        <a:p>
          <a:r>
            <a:rPr lang="en-US" b="1" dirty="0" err="1"/>
            <a:t>Finnly</a:t>
          </a:r>
          <a:r>
            <a:rPr lang="en-US" b="1" dirty="0"/>
            <a:t> Jollands (1</a:t>
          </a:r>
          <a:r>
            <a:rPr lang="en-US" b="1" baseline="30000" dirty="0"/>
            <a:t>st</a:t>
          </a:r>
          <a:r>
            <a:rPr lang="en-US" b="1" dirty="0"/>
            <a:t> 50 Free, 1</a:t>
          </a:r>
          <a:r>
            <a:rPr lang="en-US" b="1" baseline="30000" dirty="0"/>
            <a:t>st</a:t>
          </a:r>
          <a:r>
            <a:rPr lang="en-US" b="1" dirty="0"/>
            <a:t> 100 Back) </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A342B574-AD17-440C-9686-62D4BF0D29C8}">
      <dgm:prSet/>
      <dgm:spPr/>
      <dgm:t>
        <a:bodyPr/>
        <a:lstStyle/>
        <a:p>
          <a:r>
            <a:rPr lang="en-US" b="1" dirty="0"/>
            <a:t>Kate Bradley (3</a:t>
          </a:r>
          <a:r>
            <a:rPr lang="en-US" b="1" baseline="30000" dirty="0"/>
            <a:t>rd</a:t>
          </a:r>
          <a:r>
            <a:rPr lang="en-US" b="1" dirty="0"/>
            <a:t> 200 IM, 4</a:t>
          </a:r>
          <a:r>
            <a:rPr lang="en-US" b="1" baseline="30000" dirty="0"/>
            <a:t>th</a:t>
          </a:r>
          <a:r>
            <a:rPr lang="en-US" b="1" dirty="0"/>
            <a:t> 100 Fly)</a:t>
          </a:r>
        </a:p>
      </dgm:t>
    </dgm:pt>
    <dgm:pt modelId="{2A38DF58-668A-47A4-96AA-79C372954617}" type="parTrans" cxnId="{34D8AE33-09AA-4E47-9350-34F1CF3A3499}">
      <dgm:prSet/>
      <dgm:spPr/>
      <dgm:t>
        <a:bodyPr/>
        <a:lstStyle/>
        <a:p>
          <a:endParaRPr lang="en-US"/>
        </a:p>
      </dgm:t>
    </dgm:pt>
    <dgm:pt modelId="{E8940316-6E2D-47A9-8CB5-B346131A1EFA}" type="sibTrans" cxnId="{34D8AE33-09AA-4E47-9350-34F1CF3A3499}">
      <dgm:prSet/>
      <dgm:spPr/>
      <dgm:t>
        <a:bodyPr/>
        <a:lstStyle/>
        <a:p>
          <a:endParaRPr lang="en-US"/>
        </a:p>
      </dgm:t>
    </dgm:pt>
    <dgm:pt modelId="{EE50ED66-3983-462C-A8DF-126AEAB9A87F}">
      <dgm:prSet/>
      <dgm:spPr/>
      <dgm:t>
        <a:bodyPr/>
        <a:lstStyle/>
        <a:p>
          <a:r>
            <a:rPr lang="en-US" b="1" dirty="0"/>
            <a:t>Rose Jones (3</a:t>
          </a:r>
          <a:r>
            <a:rPr lang="en-US" b="1" baseline="30000" dirty="0"/>
            <a:t>rd</a:t>
          </a:r>
          <a:r>
            <a:rPr lang="en-US" b="1" dirty="0"/>
            <a:t> 200 Free, 2</a:t>
          </a:r>
          <a:r>
            <a:rPr lang="en-US" b="1" baseline="30000" dirty="0"/>
            <a:t>nd</a:t>
          </a:r>
          <a:r>
            <a:rPr lang="en-US" b="1" dirty="0"/>
            <a:t> 500 Free)</a:t>
          </a:r>
        </a:p>
      </dgm:t>
    </dgm:pt>
    <dgm:pt modelId="{FF553F34-6BA3-41E2-B380-44A09BD2CA07}" type="parTrans" cxnId="{B5AAE583-17C3-4198-BB5E-6704B1F0A4EF}">
      <dgm:prSet/>
      <dgm:spPr/>
      <dgm:t>
        <a:bodyPr/>
        <a:lstStyle/>
        <a:p>
          <a:endParaRPr lang="en-US"/>
        </a:p>
      </dgm:t>
    </dgm:pt>
    <dgm:pt modelId="{65BA2CAD-7D59-4084-9A75-373EB51DCD24}" type="sibTrans" cxnId="{B5AAE583-17C3-4198-BB5E-6704B1F0A4EF}">
      <dgm:prSet/>
      <dgm:spPr/>
      <dgm:t>
        <a:bodyPr/>
        <a:lstStyle/>
        <a:p>
          <a:endParaRPr lang="en-US"/>
        </a:p>
      </dgm:t>
    </dgm:pt>
    <dgm:pt modelId="{1B06CE60-B66F-43A3-B4D3-A8F924182DB9}">
      <dgm:prSet/>
      <dgm:spPr/>
      <dgm:t>
        <a:bodyPr/>
        <a:lstStyle/>
        <a:p>
          <a:r>
            <a:rPr lang="en-US" b="1" dirty="0"/>
            <a:t>Gianna Conti (4</a:t>
          </a:r>
          <a:r>
            <a:rPr lang="en-US" b="1" baseline="30000" dirty="0"/>
            <a:t>th</a:t>
          </a:r>
          <a:r>
            <a:rPr lang="en-US" b="1" dirty="0"/>
            <a:t> 200 IM, 5</a:t>
          </a:r>
          <a:r>
            <a:rPr lang="en-US" b="1" baseline="30000" dirty="0"/>
            <a:t>th</a:t>
          </a:r>
          <a:r>
            <a:rPr lang="en-US" b="1" dirty="0"/>
            <a:t> 500 Free)</a:t>
          </a:r>
        </a:p>
      </dgm:t>
    </dgm:pt>
    <dgm:pt modelId="{030CADA3-5E0B-4F18-907E-A542B7C76630}" type="parTrans" cxnId="{B4847ABB-3068-4ACB-8BE9-70C2E8CB2AEE}">
      <dgm:prSet/>
      <dgm:spPr/>
      <dgm:t>
        <a:bodyPr/>
        <a:lstStyle/>
        <a:p>
          <a:endParaRPr lang="en-US"/>
        </a:p>
      </dgm:t>
    </dgm:pt>
    <dgm:pt modelId="{C8B23ACA-BBDF-4959-85F2-9DB03AA3E3B8}" type="sibTrans" cxnId="{B4847ABB-3068-4ACB-8BE9-70C2E8CB2AEE}">
      <dgm:prSet/>
      <dgm:spPr/>
      <dgm:t>
        <a:bodyPr/>
        <a:lstStyle/>
        <a:p>
          <a:endParaRPr lang="en-US"/>
        </a:p>
      </dgm:t>
    </dgm:pt>
    <dgm:pt modelId="{8815ECB7-DB29-4DE4-8517-6352733A414D}">
      <dgm:prSet/>
      <dgm:spPr/>
      <dgm:t>
        <a:bodyPr/>
        <a:lstStyle/>
        <a:p>
          <a:r>
            <a:rPr lang="en-US" b="1"/>
            <a:t>Maggie O’Shaughnessy (2</a:t>
          </a:r>
          <a:r>
            <a:rPr lang="en-US" b="1" baseline="30000"/>
            <a:t>nd</a:t>
          </a:r>
          <a:r>
            <a:rPr lang="en-US" b="1"/>
            <a:t> 200 IM, 2</a:t>
          </a:r>
          <a:r>
            <a:rPr lang="en-US" b="1" baseline="30000"/>
            <a:t>nd</a:t>
          </a:r>
          <a:r>
            <a:rPr lang="en-US" b="1"/>
            <a:t> 100 Breast)</a:t>
          </a:r>
          <a:endParaRPr lang="en-US" b="1" dirty="0"/>
        </a:p>
      </dgm:t>
    </dgm:pt>
    <dgm:pt modelId="{40585C6B-9C74-42AB-ACCF-8CBC7B9384FF}" type="parTrans" cxnId="{68F1B057-B89A-4D19-BD1E-0CED8C43A931}">
      <dgm:prSet/>
      <dgm:spPr/>
      <dgm:t>
        <a:bodyPr/>
        <a:lstStyle/>
        <a:p>
          <a:endParaRPr lang="en-US"/>
        </a:p>
      </dgm:t>
    </dgm:pt>
    <dgm:pt modelId="{442CF3F8-7117-46EC-9F7D-2C2EA5285565}" type="sibTrans" cxnId="{68F1B057-B89A-4D19-BD1E-0CED8C43A931}">
      <dgm:prSet/>
      <dgm:spPr/>
      <dgm:t>
        <a:bodyPr/>
        <a:lstStyle/>
        <a:p>
          <a:endParaRPr lang="en-US"/>
        </a:p>
      </dgm:t>
    </dgm:pt>
    <dgm:pt modelId="{C77BDBBC-3B07-4677-A23A-47B1A4B96AD9}">
      <dgm:prSet/>
      <dgm:spPr/>
      <dgm:t>
        <a:bodyPr/>
        <a:lstStyle/>
        <a:p>
          <a:r>
            <a:rPr lang="en-US" b="1"/>
            <a:t>Sophia Parker (3</a:t>
          </a:r>
          <a:r>
            <a:rPr lang="en-US" b="1" baseline="30000"/>
            <a:t>rd</a:t>
          </a:r>
          <a:r>
            <a:rPr lang="en-US" b="1"/>
            <a:t> 50 Free, 1</a:t>
          </a:r>
          <a:r>
            <a:rPr lang="en-US" b="1" baseline="30000"/>
            <a:t>st</a:t>
          </a:r>
          <a:r>
            <a:rPr lang="en-US" b="1"/>
            <a:t> 100 Fly)</a:t>
          </a:r>
          <a:endParaRPr lang="en-US" dirty="0"/>
        </a:p>
      </dgm:t>
    </dgm:pt>
    <dgm:pt modelId="{69D46238-E118-4A61-A823-7DAE342AB16C}" type="parTrans" cxnId="{470816EB-A1F5-4F5A-B404-068B0F1FEB7E}">
      <dgm:prSet/>
      <dgm:spPr/>
      <dgm:t>
        <a:bodyPr/>
        <a:lstStyle/>
        <a:p>
          <a:endParaRPr lang="en-US"/>
        </a:p>
      </dgm:t>
    </dgm:pt>
    <dgm:pt modelId="{83E722D6-2376-4867-B065-E704F21DE904}" type="sibTrans" cxnId="{470816EB-A1F5-4F5A-B404-068B0F1FEB7E}">
      <dgm:prSet/>
      <dgm:spPr/>
      <dgm:t>
        <a:bodyPr/>
        <a:lstStyle/>
        <a:p>
          <a:endParaRPr lang="en-US"/>
        </a:p>
      </dgm:t>
    </dgm:pt>
    <dgm:pt modelId="{710F666B-9072-47AB-AA1F-7FB98E28A56C}">
      <dgm:prSet/>
      <dgm:spPr/>
      <dgm:t>
        <a:bodyPr/>
        <a:lstStyle/>
        <a:p>
          <a:r>
            <a:rPr lang="en-US" b="1"/>
            <a:t>Morgan Shaw (5</a:t>
          </a:r>
          <a:r>
            <a:rPr lang="en-US" b="1" baseline="30000"/>
            <a:t>th</a:t>
          </a:r>
          <a:r>
            <a:rPr lang="en-US" b="1"/>
            <a:t> 100 Fly, 6</a:t>
          </a:r>
          <a:r>
            <a:rPr lang="en-US" b="1" baseline="30000"/>
            <a:t>th</a:t>
          </a:r>
          <a:r>
            <a:rPr lang="en-US" b="1"/>
            <a:t> 100 Back)</a:t>
          </a:r>
          <a:endParaRPr lang="en-US" b="1" dirty="0"/>
        </a:p>
      </dgm:t>
    </dgm:pt>
    <dgm:pt modelId="{FFA50217-947E-42F8-9FB1-C7CFC6F0C605}" type="parTrans" cxnId="{EC8101C5-632D-45E6-AC78-DC040A0D3610}">
      <dgm:prSet/>
      <dgm:spPr/>
      <dgm:t>
        <a:bodyPr/>
        <a:lstStyle/>
        <a:p>
          <a:endParaRPr lang="en-US"/>
        </a:p>
      </dgm:t>
    </dgm:pt>
    <dgm:pt modelId="{97CE0BF7-5509-4890-9A52-8139C57406B0}" type="sibTrans" cxnId="{EC8101C5-632D-45E6-AC78-DC040A0D3610}">
      <dgm:prSet/>
      <dgm:spPr/>
      <dgm:t>
        <a:bodyPr/>
        <a:lstStyle/>
        <a:p>
          <a:endParaRPr lang="en-US"/>
        </a:p>
      </dgm:t>
    </dgm:pt>
    <dgm:pt modelId="{6208EB5A-198E-4555-B00E-42194BFE36E1}">
      <dgm:prSet/>
      <dgm:spPr/>
      <dgm:t>
        <a:bodyPr/>
        <a:lstStyle/>
        <a:p>
          <a:r>
            <a:rPr lang="en-US" b="1"/>
            <a:t>Elizabeth Tilt (1</a:t>
          </a:r>
          <a:r>
            <a:rPr lang="en-US" b="1" baseline="30000"/>
            <a:t>st</a:t>
          </a:r>
          <a:r>
            <a:rPr lang="en-US" b="1"/>
            <a:t> 200 Free, 1</a:t>
          </a:r>
          <a:r>
            <a:rPr lang="en-US" b="1" baseline="30000"/>
            <a:t>st</a:t>
          </a:r>
          <a:r>
            <a:rPr lang="en-US" b="1"/>
            <a:t> 100 Free)</a:t>
          </a:r>
          <a:endParaRPr lang="en-US" dirty="0"/>
        </a:p>
      </dgm:t>
    </dgm:pt>
    <dgm:pt modelId="{59432C31-27E1-4989-88ED-3B0CD6CA14C7}" type="parTrans" cxnId="{CE8C849F-D572-4D00-9DF5-051B9368FA84}">
      <dgm:prSet/>
      <dgm:spPr/>
      <dgm:t>
        <a:bodyPr/>
        <a:lstStyle/>
        <a:p>
          <a:endParaRPr lang="en-US"/>
        </a:p>
      </dgm:t>
    </dgm:pt>
    <dgm:pt modelId="{0868A8DC-DD6F-4F46-89F8-53289CC802F7}" type="sibTrans" cxnId="{CE8C849F-D572-4D00-9DF5-051B9368FA84}">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F36C1BFC-51BE-4675-A667-537D8BFECB89}" type="pres">
      <dgm:prSet presAssocID="{A342B574-AD17-440C-9686-62D4BF0D29C8}" presName="node" presStyleLbl="node1" presStyleIdx="0" presStyleCnt="9">
        <dgm:presLayoutVars>
          <dgm:bulletEnabled val="1"/>
        </dgm:presLayoutVars>
      </dgm:prSet>
      <dgm:spPr/>
    </dgm:pt>
    <dgm:pt modelId="{97374CF1-55A1-461D-A096-C38A19D7D45A}" type="pres">
      <dgm:prSet presAssocID="{E8940316-6E2D-47A9-8CB5-B346131A1EFA}" presName="sibTrans" presStyleCnt="0"/>
      <dgm:spPr/>
    </dgm:pt>
    <dgm:pt modelId="{87D678A8-DD43-4369-BF3E-C191B79028EE}" type="pres">
      <dgm:prSet presAssocID="{1B06CE60-B66F-43A3-B4D3-A8F924182DB9}" presName="node" presStyleLbl="node1" presStyleIdx="1" presStyleCnt="9">
        <dgm:presLayoutVars>
          <dgm:bulletEnabled val="1"/>
        </dgm:presLayoutVars>
      </dgm:prSet>
      <dgm:spPr/>
    </dgm:pt>
    <dgm:pt modelId="{8974C08D-1F32-4C6E-B971-B1D36223BCEC}" type="pres">
      <dgm:prSet presAssocID="{C8B23ACA-BBDF-4959-85F2-9DB03AA3E3B8}" presName="sibTrans" presStyleCnt="0"/>
      <dgm:spPr/>
    </dgm:pt>
    <dgm:pt modelId="{ACC767DA-58B5-49B3-B7F3-726EDC7E957E}" type="pres">
      <dgm:prSet presAssocID="{DD1A6EE0-2A9F-440D-8BDE-882A92DC3560}" presName="node" presStyleLbl="node1" presStyleIdx="2" presStyleCnt="9">
        <dgm:presLayoutVars>
          <dgm:bulletEnabled val="1"/>
        </dgm:presLayoutVars>
      </dgm:prSet>
      <dgm:spPr/>
    </dgm:pt>
    <dgm:pt modelId="{A16269F6-76E1-4A55-BE44-3EB3FAB4A436}" type="pres">
      <dgm:prSet presAssocID="{E1329E0A-D911-4831-B810-A31D2BFF6497}" presName="sibTrans" presStyleCnt="0"/>
      <dgm:spPr/>
    </dgm:pt>
    <dgm:pt modelId="{79583345-823E-4707-9F2B-291D2EE725A4}" type="pres">
      <dgm:prSet presAssocID="{56840B13-0ADC-47A1-91B2-E3C3BA35A660}" presName="node" presStyleLbl="node1" presStyleIdx="3" presStyleCnt="9">
        <dgm:presLayoutVars>
          <dgm:bulletEnabled val="1"/>
        </dgm:presLayoutVars>
      </dgm:prSet>
      <dgm:spPr/>
    </dgm:pt>
    <dgm:pt modelId="{5F98FE0D-D020-4CB0-814C-4D45310CF29A}" type="pres">
      <dgm:prSet presAssocID="{B3B865A4-497B-4937-BC77-A203BE2CEA0C}" presName="sibTrans" presStyleCnt="0"/>
      <dgm:spPr/>
    </dgm:pt>
    <dgm:pt modelId="{95CA246A-70AE-4A94-88B7-5341A2E20115}" type="pres">
      <dgm:prSet presAssocID="{EE50ED66-3983-462C-A8DF-126AEAB9A87F}" presName="node" presStyleLbl="node1" presStyleIdx="4" presStyleCnt="9" custLinFactNeighborX="-728" custLinFactNeighborY="-1213">
        <dgm:presLayoutVars>
          <dgm:bulletEnabled val="1"/>
        </dgm:presLayoutVars>
      </dgm:prSet>
      <dgm:spPr/>
    </dgm:pt>
    <dgm:pt modelId="{45F41BAD-2FC8-4D8C-87AA-4DF744357E45}" type="pres">
      <dgm:prSet presAssocID="{65BA2CAD-7D59-4084-9A75-373EB51DCD24}" presName="sibTrans" presStyleCnt="0"/>
      <dgm:spPr/>
    </dgm:pt>
    <dgm:pt modelId="{F89C2F6E-934C-4CC9-A6C6-FDBA84848055}" type="pres">
      <dgm:prSet presAssocID="{8815ECB7-DB29-4DE4-8517-6352733A414D}" presName="node" presStyleLbl="node1" presStyleIdx="5" presStyleCnt="9">
        <dgm:presLayoutVars>
          <dgm:bulletEnabled val="1"/>
        </dgm:presLayoutVars>
      </dgm:prSet>
      <dgm:spPr/>
    </dgm:pt>
    <dgm:pt modelId="{4E870EDE-CC93-499E-BB93-6DB204E5BAF1}" type="pres">
      <dgm:prSet presAssocID="{442CF3F8-7117-46EC-9F7D-2C2EA5285565}" presName="sibTrans" presStyleCnt="0"/>
      <dgm:spPr/>
    </dgm:pt>
    <dgm:pt modelId="{FB3D09F2-3E0A-4E72-92CB-8C66A61D5376}" type="pres">
      <dgm:prSet presAssocID="{C77BDBBC-3B07-4677-A23A-47B1A4B96AD9}" presName="node" presStyleLbl="node1" presStyleIdx="6" presStyleCnt="9">
        <dgm:presLayoutVars>
          <dgm:bulletEnabled val="1"/>
        </dgm:presLayoutVars>
      </dgm:prSet>
      <dgm:spPr/>
    </dgm:pt>
    <dgm:pt modelId="{760D7635-EE62-4028-AAD0-00174549C82F}" type="pres">
      <dgm:prSet presAssocID="{83E722D6-2376-4867-B065-E704F21DE904}" presName="sibTrans" presStyleCnt="0"/>
      <dgm:spPr/>
    </dgm:pt>
    <dgm:pt modelId="{9B8026B5-AC3C-401A-BB48-71594EBEB8F1}" type="pres">
      <dgm:prSet presAssocID="{710F666B-9072-47AB-AA1F-7FB98E28A56C}" presName="node" presStyleLbl="node1" presStyleIdx="7" presStyleCnt="9">
        <dgm:presLayoutVars>
          <dgm:bulletEnabled val="1"/>
        </dgm:presLayoutVars>
      </dgm:prSet>
      <dgm:spPr/>
    </dgm:pt>
    <dgm:pt modelId="{2AC8A358-7B5C-4E78-80D0-2568FE32B6AB}" type="pres">
      <dgm:prSet presAssocID="{97CE0BF7-5509-4890-9A52-8139C57406B0}" presName="sibTrans" presStyleCnt="0"/>
      <dgm:spPr/>
    </dgm:pt>
    <dgm:pt modelId="{0DFE99EA-A349-4CC9-A2A6-54C42DEC5A1D}" type="pres">
      <dgm:prSet presAssocID="{6208EB5A-198E-4555-B00E-42194BFE36E1}" presName="node" presStyleLbl="node1" presStyleIdx="8" presStyleCnt="9">
        <dgm:presLayoutVars>
          <dgm:bulletEnabled val="1"/>
        </dgm:presLayoutVars>
      </dgm:prSet>
      <dgm:spPr/>
    </dgm:pt>
  </dgm:ptLst>
  <dgm:cxnLst>
    <dgm:cxn modelId="{74038407-AECD-430C-B7BC-8A06FAD0752B}" type="presOf" srcId="{C77BDBBC-3B07-4677-A23A-47B1A4B96AD9}" destId="{FB3D09F2-3E0A-4E72-92CB-8C66A61D5376}" srcOrd="0" destOrd="0" presId="urn:microsoft.com/office/officeart/2005/8/layout/default"/>
    <dgm:cxn modelId="{34D8AE33-09AA-4E47-9350-34F1CF3A3499}" srcId="{AAD0A298-52FC-4E53-AF91-61B4229A4FF2}" destId="{A342B574-AD17-440C-9686-62D4BF0D29C8}" srcOrd="0" destOrd="0" parTransId="{2A38DF58-668A-47A4-96AA-79C372954617}" sibTransId="{E8940316-6E2D-47A9-8CB5-B346131A1EFA}"/>
    <dgm:cxn modelId="{D2F65436-D428-4C8F-95F7-98E8CA0572F6}" type="presOf" srcId="{DD1A6EE0-2A9F-440D-8BDE-882A92DC3560}" destId="{ACC767DA-58B5-49B3-B7F3-726EDC7E957E}" srcOrd="0" destOrd="0" presId="urn:microsoft.com/office/officeart/2005/8/layout/default"/>
    <dgm:cxn modelId="{53539738-B46D-482D-8CF4-75D02D316B51}" type="presOf" srcId="{1B06CE60-B66F-43A3-B4D3-A8F924182DB9}" destId="{87D678A8-DD43-4369-BF3E-C191B79028EE}" srcOrd="0" destOrd="0" presId="urn:microsoft.com/office/officeart/2005/8/layout/default"/>
    <dgm:cxn modelId="{68F1B057-B89A-4D19-BD1E-0CED8C43A931}" srcId="{AAD0A298-52FC-4E53-AF91-61B4229A4FF2}" destId="{8815ECB7-DB29-4DE4-8517-6352733A414D}" srcOrd="5" destOrd="0" parTransId="{40585C6B-9C74-42AB-ACCF-8CBC7B9384FF}" sibTransId="{442CF3F8-7117-46EC-9F7D-2C2EA5285565}"/>
    <dgm:cxn modelId="{20CB5659-DD95-4714-9962-DF89B693F95C}" type="presOf" srcId="{A342B574-AD17-440C-9686-62D4BF0D29C8}" destId="{F36C1BFC-51BE-4675-A667-537D8BFECB89}" srcOrd="0" destOrd="0" presId="urn:microsoft.com/office/officeart/2005/8/layout/default"/>
    <dgm:cxn modelId="{BB65575A-F862-4302-BA04-6EC9D0032580}" type="presOf" srcId="{8815ECB7-DB29-4DE4-8517-6352733A414D}" destId="{F89C2F6E-934C-4CC9-A6C6-FDBA84848055}" srcOrd="0" destOrd="0" presId="urn:microsoft.com/office/officeart/2005/8/layout/default"/>
    <dgm:cxn modelId="{B5AAE583-17C3-4198-BB5E-6704B1F0A4EF}" srcId="{AAD0A298-52FC-4E53-AF91-61B4229A4FF2}" destId="{EE50ED66-3983-462C-A8DF-126AEAB9A87F}" srcOrd="4" destOrd="0" parTransId="{FF553F34-6BA3-41E2-B380-44A09BD2CA07}" sibTransId="{65BA2CAD-7D59-4084-9A75-373EB51DCD24}"/>
    <dgm:cxn modelId="{357BDD89-C40A-4FA4-A2EA-B72FF36BCA0C}" srcId="{AAD0A298-52FC-4E53-AF91-61B4229A4FF2}" destId="{DD1A6EE0-2A9F-440D-8BDE-882A92DC3560}" srcOrd="2" destOrd="0" parTransId="{2DAC20A1-2E42-4706-B178-197DED35A94D}" sibTransId="{E1329E0A-D911-4831-B810-A31D2BFF6497}"/>
    <dgm:cxn modelId="{CE8C849F-D572-4D00-9DF5-051B9368FA84}" srcId="{AAD0A298-52FC-4E53-AF91-61B4229A4FF2}" destId="{6208EB5A-198E-4555-B00E-42194BFE36E1}" srcOrd="8" destOrd="0" parTransId="{59432C31-27E1-4989-88ED-3B0CD6CA14C7}" sibTransId="{0868A8DC-DD6F-4F46-89F8-53289CC802F7}"/>
    <dgm:cxn modelId="{B4847ABB-3068-4ACB-8BE9-70C2E8CB2AEE}" srcId="{AAD0A298-52FC-4E53-AF91-61B4229A4FF2}" destId="{1B06CE60-B66F-43A3-B4D3-A8F924182DB9}" srcOrd="1" destOrd="0" parTransId="{030CADA3-5E0B-4F18-907E-A542B7C76630}" sibTransId="{C8B23ACA-BBDF-4959-85F2-9DB03AA3E3B8}"/>
    <dgm:cxn modelId="{2F10EAC2-AAC9-49FD-A9D3-19D52DE3742B}" srcId="{AAD0A298-52FC-4E53-AF91-61B4229A4FF2}" destId="{56840B13-0ADC-47A1-91B2-E3C3BA35A660}" srcOrd="3" destOrd="0" parTransId="{B8D317F3-9FC2-44C3-B665-FDE51B575EAC}" sibTransId="{B3B865A4-497B-4937-BC77-A203BE2CEA0C}"/>
    <dgm:cxn modelId="{EC8101C5-632D-45E6-AC78-DC040A0D3610}" srcId="{AAD0A298-52FC-4E53-AF91-61B4229A4FF2}" destId="{710F666B-9072-47AB-AA1F-7FB98E28A56C}" srcOrd="7" destOrd="0" parTransId="{FFA50217-947E-42F8-9FB1-C7CFC6F0C605}" sibTransId="{97CE0BF7-5509-4890-9A52-8139C57406B0}"/>
    <dgm:cxn modelId="{293E6FCC-3B05-4D1C-B40C-42130E3BDB3A}" type="presOf" srcId="{AAD0A298-52FC-4E53-AF91-61B4229A4FF2}" destId="{36ED60AD-F908-4BE7-8E3E-6A66249629D9}" srcOrd="0" destOrd="0" presId="urn:microsoft.com/office/officeart/2005/8/layout/default"/>
    <dgm:cxn modelId="{B76BB3D0-59CA-4B8E-A80C-546BF72F1D6E}" type="presOf" srcId="{6208EB5A-198E-4555-B00E-42194BFE36E1}" destId="{0DFE99EA-A349-4CC9-A2A6-54C42DEC5A1D}" srcOrd="0" destOrd="0" presId="urn:microsoft.com/office/officeart/2005/8/layout/default"/>
    <dgm:cxn modelId="{F4B90AD6-F7AE-4BBA-B916-8D21E4E9F5AF}" type="presOf" srcId="{710F666B-9072-47AB-AA1F-7FB98E28A56C}" destId="{9B8026B5-AC3C-401A-BB48-71594EBEB8F1}" srcOrd="0" destOrd="0" presId="urn:microsoft.com/office/officeart/2005/8/layout/default"/>
    <dgm:cxn modelId="{470816EB-A1F5-4F5A-B404-068B0F1FEB7E}" srcId="{AAD0A298-52FC-4E53-AF91-61B4229A4FF2}" destId="{C77BDBBC-3B07-4677-A23A-47B1A4B96AD9}" srcOrd="6" destOrd="0" parTransId="{69D46238-E118-4A61-A823-7DAE342AB16C}" sibTransId="{83E722D6-2376-4867-B065-E704F21DE904}"/>
    <dgm:cxn modelId="{D62F9DF4-E027-4033-985C-5CA949B1E777}" type="presOf" srcId="{56840B13-0ADC-47A1-91B2-E3C3BA35A660}" destId="{79583345-823E-4707-9F2B-291D2EE725A4}" srcOrd="0" destOrd="0" presId="urn:microsoft.com/office/officeart/2005/8/layout/default"/>
    <dgm:cxn modelId="{310D91FE-5812-4248-AD64-5D4E0159328C}" type="presOf" srcId="{EE50ED66-3983-462C-A8DF-126AEAB9A87F}" destId="{95CA246A-70AE-4A94-88B7-5341A2E20115}" srcOrd="0" destOrd="0" presId="urn:microsoft.com/office/officeart/2005/8/layout/default"/>
    <dgm:cxn modelId="{958DCC23-B92B-474E-A6A5-A8AE7EDBE7F1}" type="presParOf" srcId="{36ED60AD-F908-4BE7-8E3E-6A66249629D9}" destId="{F36C1BFC-51BE-4675-A667-537D8BFECB89}" srcOrd="0" destOrd="0" presId="urn:microsoft.com/office/officeart/2005/8/layout/default"/>
    <dgm:cxn modelId="{C5D30D20-CC15-4CB4-AA5E-54AA8626C492}" type="presParOf" srcId="{36ED60AD-F908-4BE7-8E3E-6A66249629D9}" destId="{97374CF1-55A1-461D-A096-C38A19D7D45A}" srcOrd="1" destOrd="0" presId="urn:microsoft.com/office/officeart/2005/8/layout/default"/>
    <dgm:cxn modelId="{10D87D29-EA4F-4C4B-B3D8-05DB64388875}" type="presParOf" srcId="{36ED60AD-F908-4BE7-8E3E-6A66249629D9}" destId="{87D678A8-DD43-4369-BF3E-C191B79028EE}" srcOrd="2" destOrd="0" presId="urn:microsoft.com/office/officeart/2005/8/layout/default"/>
    <dgm:cxn modelId="{2927CC92-E08A-4E1E-96C2-F1AB38B88C48}" type="presParOf" srcId="{36ED60AD-F908-4BE7-8E3E-6A66249629D9}" destId="{8974C08D-1F32-4C6E-B971-B1D36223BCEC}" srcOrd="3" destOrd="0" presId="urn:microsoft.com/office/officeart/2005/8/layout/default"/>
    <dgm:cxn modelId="{5E68C3E0-AF1C-4485-94A7-4712AF20DCC6}" type="presParOf" srcId="{36ED60AD-F908-4BE7-8E3E-6A66249629D9}" destId="{ACC767DA-58B5-49B3-B7F3-726EDC7E957E}" srcOrd="4" destOrd="0" presId="urn:microsoft.com/office/officeart/2005/8/layout/default"/>
    <dgm:cxn modelId="{1E43CFD0-D91C-43C9-9D60-57B514D6C363}" type="presParOf" srcId="{36ED60AD-F908-4BE7-8E3E-6A66249629D9}" destId="{A16269F6-76E1-4A55-BE44-3EB3FAB4A436}" srcOrd="5" destOrd="0" presId="urn:microsoft.com/office/officeart/2005/8/layout/default"/>
    <dgm:cxn modelId="{2487B3E6-491B-4120-B5EC-6547EC07747B}" type="presParOf" srcId="{36ED60AD-F908-4BE7-8E3E-6A66249629D9}" destId="{79583345-823E-4707-9F2B-291D2EE725A4}" srcOrd="6" destOrd="0" presId="urn:microsoft.com/office/officeart/2005/8/layout/default"/>
    <dgm:cxn modelId="{CCCC249F-081B-4ADA-8322-584DA5F495E5}" type="presParOf" srcId="{36ED60AD-F908-4BE7-8E3E-6A66249629D9}" destId="{5F98FE0D-D020-4CB0-814C-4D45310CF29A}" srcOrd="7" destOrd="0" presId="urn:microsoft.com/office/officeart/2005/8/layout/default"/>
    <dgm:cxn modelId="{7D3ED304-45B6-4D2C-B494-075C5014C51E}" type="presParOf" srcId="{36ED60AD-F908-4BE7-8E3E-6A66249629D9}" destId="{95CA246A-70AE-4A94-88B7-5341A2E20115}" srcOrd="8" destOrd="0" presId="urn:microsoft.com/office/officeart/2005/8/layout/default"/>
    <dgm:cxn modelId="{5738A2FE-B48B-4FFF-9E64-3C08959526D9}" type="presParOf" srcId="{36ED60AD-F908-4BE7-8E3E-6A66249629D9}" destId="{45F41BAD-2FC8-4D8C-87AA-4DF744357E45}" srcOrd="9" destOrd="0" presId="urn:microsoft.com/office/officeart/2005/8/layout/default"/>
    <dgm:cxn modelId="{94EEDE96-9B05-46C4-AC02-DE78BA9E74A0}" type="presParOf" srcId="{36ED60AD-F908-4BE7-8E3E-6A66249629D9}" destId="{F89C2F6E-934C-4CC9-A6C6-FDBA84848055}" srcOrd="10" destOrd="0" presId="urn:microsoft.com/office/officeart/2005/8/layout/default"/>
    <dgm:cxn modelId="{224C0D98-B2A7-4527-A7DB-2DA795FDE93E}" type="presParOf" srcId="{36ED60AD-F908-4BE7-8E3E-6A66249629D9}" destId="{4E870EDE-CC93-499E-BB93-6DB204E5BAF1}" srcOrd="11" destOrd="0" presId="urn:microsoft.com/office/officeart/2005/8/layout/default"/>
    <dgm:cxn modelId="{52C29C3F-C6A3-42CB-ACA6-BA17B9C22E6D}" type="presParOf" srcId="{36ED60AD-F908-4BE7-8E3E-6A66249629D9}" destId="{FB3D09F2-3E0A-4E72-92CB-8C66A61D5376}" srcOrd="12" destOrd="0" presId="urn:microsoft.com/office/officeart/2005/8/layout/default"/>
    <dgm:cxn modelId="{BF0403E2-8268-4241-824E-410B4FA11603}" type="presParOf" srcId="{36ED60AD-F908-4BE7-8E3E-6A66249629D9}" destId="{760D7635-EE62-4028-AAD0-00174549C82F}" srcOrd="13" destOrd="0" presId="urn:microsoft.com/office/officeart/2005/8/layout/default"/>
    <dgm:cxn modelId="{2F6A6F05-7202-4308-A162-FE971EE0DFA3}" type="presParOf" srcId="{36ED60AD-F908-4BE7-8E3E-6A66249629D9}" destId="{9B8026B5-AC3C-401A-BB48-71594EBEB8F1}" srcOrd="14" destOrd="0" presId="urn:microsoft.com/office/officeart/2005/8/layout/default"/>
    <dgm:cxn modelId="{09583D9D-B326-4CE3-B0A2-A0DA8BE3C489}" type="presParOf" srcId="{36ED60AD-F908-4BE7-8E3E-6A66249629D9}" destId="{2AC8A358-7B5C-4E78-80D0-2568FE32B6AB}" srcOrd="15" destOrd="0" presId="urn:microsoft.com/office/officeart/2005/8/layout/default"/>
    <dgm:cxn modelId="{7CD2C959-5DCC-439A-8E34-7E7B4F3C8B10}" type="presParOf" srcId="{36ED60AD-F908-4BE7-8E3E-6A66249629D9}" destId="{0DFE99EA-A349-4CC9-A2A6-54C42DEC5A1D}"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dirty="0"/>
            <a:t>Elliot Elmore (9</a:t>
          </a:r>
          <a:r>
            <a:rPr lang="en-US" baseline="30000" dirty="0"/>
            <a:t>th</a:t>
          </a:r>
          <a:r>
            <a:rPr lang="en-US" dirty="0"/>
            <a:t> 100 Fly, 3</a:t>
          </a:r>
          <a:r>
            <a:rPr lang="en-US" baseline="30000" dirty="0"/>
            <a:t>rd</a:t>
          </a:r>
          <a:r>
            <a:rPr lang="en-US" dirty="0"/>
            <a:t> 100 Breast)</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45373CE2-38DF-4C75-BE25-E99694D20C4A}">
      <dgm:prSet/>
      <dgm:spPr/>
      <dgm:t>
        <a:bodyPr/>
        <a:lstStyle/>
        <a:p>
          <a:r>
            <a:rPr lang="en-US" dirty="0"/>
            <a:t>Griffin Frankel (17</a:t>
          </a:r>
          <a:r>
            <a:rPr lang="en-US" baseline="30000" dirty="0"/>
            <a:t>th</a:t>
          </a:r>
          <a:r>
            <a:rPr lang="en-US" dirty="0"/>
            <a:t> 500 Free)</a:t>
          </a:r>
        </a:p>
      </dgm:t>
    </dgm:pt>
    <dgm:pt modelId="{9315163B-127F-4C12-9E74-860D930E05E9}" type="parTrans" cxnId="{DB382A46-19FF-4E60-84D8-A33ECD415F85}">
      <dgm:prSet/>
      <dgm:spPr/>
      <dgm:t>
        <a:bodyPr/>
        <a:lstStyle/>
        <a:p>
          <a:endParaRPr lang="en-US"/>
        </a:p>
      </dgm:t>
    </dgm:pt>
    <dgm:pt modelId="{CC9CE722-05F6-4E9D-B4FC-D97A38031F9B}" type="sibTrans" cxnId="{DB382A46-19FF-4E60-84D8-A33ECD415F85}">
      <dgm:prSet/>
      <dgm:spPr/>
      <dgm:t>
        <a:bodyPr/>
        <a:lstStyle/>
        <a:p>
          <a:endParaRPr lang="en-US"/>
        </a:p>
      </dgm:t>
    </dgm:pt>
    <dgm:pt modelId="{7BFB104C-C218-47E8-B54E-A75CB982F86D}">
      <dgm:prSet/>
      <dgm:spPr/>
      <dgm:t>
        <a:bodyPr/>
        <a:lstStyle/>
        <a:p>
          <a:r>
            <a:rPr lang="en-US" dirty="0"/>
            <a:t>Parker Tanke (6</a:t>
          </a:r>
          <a:r>
            <a:rPr lang="en-US" baseline="30000" dirty="0"/>
            <a:t>th</a:t>
          </a:r>
          <a:r>
            <a:rPr lang="en-US" dirty="0"/>
            <a:t> 200 IM, 9</a:t>
          </a:r>
          <a:r>
            <a:rPr lang="en-US" baseline="30000" dirty="0"/>
            <a:t>th</a:t>
          </a:r>
          <a:r>
            <a:rPr lang="en-US" dirty="0"/>
            <a:t> 100 Back) </a:t>
          </a:r>
        </a:p>
      </dgm:t>
    </dgm:pt>
    <dgm:pt modelId="{B34777F1-7C9A-4D21-84F0-0926C9285008}" type="parTrans" cxnId="{F294B3A0-3A7F-431A-AEAC-FE7553E22120}">
      <dgm:prSet/>
      <dgm:spPr/>
      <dgm:t>
        <a:bodyPr/>
        <a:lstStyle/>
        <a:p>
          <a:endParaRPr lang="en-US"/>
        </a:p>
      </dgm:t>
    </dgm:pt>
    <dgm:pt modelId="{A22BFED7-930A-4C35-AE39-E12F15E10D62}" type="sibTrans" cxnId="{F294B3A0-3A7F-431A-AEAC-FE7553E22120}">
      <dgm:prSet/>
      <dgm:spPr/>
      <dgm:t>
        <a:bodyPr/>
        <a:lstStyle/>
        <a:p>
          <a:endParaRPr lang="en-US"/>
        </a:p>
      </dgm:t>
    </dgm:pt>
    <dgm:pt modelId="{1FCD208D-F2D1-4E01-AFF0-23E6ABAF72CF}">
      <dgm:prSet/>
      <dgm:spPr/>
      <dgm:t>
        <a:bodyPr/>
        <a:lstStyle/>
        <a:p>
          <a:r>
            <a:rPr lang="en-US" dirty="0"/>
            <a:t>Cody Miles (11</a:t>
          </a:r>
          <a:r>
            <a:rPr lang="en-US" baseline="30000" dirty="0"/>
            <a:t>th</a:t>
          </a:r>
          <a:r>
            <a:rPr lang="en-US" dirty="0"/>
            <a:t> 200 IM, 7</a:t>
          </a:r>
          <a:r>
            <a:rPr lang="en-US" baseline="30000" dirty="0"/>
            <a:t>th</a:t>
          </a:r>
          <a:r>
            <a:rPr lang="en-US" dirty="0"/>
            <a:t> 500 Free)</a:t>
          </a:r>
        </a:p>
      </dgm:t>
    </dgm:pt>
    <dgm:pt modelId="{D909681C-3F46-4D0E-8ADB-180ED33063A0}" type="parTrans" cxnId="{22FF9E04-612B-400F-A70F-21B15C864463}">
      <dgm:prSet/>
      <dgm:spPr/>
      <dgm:t>
        <a:bodyPr/>
        <a:lstStyle/>
        <a:p>
          <a:endParaRPr lang="en-US"/>
        </a:p>
      </dgm:t>
    </dgm:pt>
    <dgm:pt modelId="{12AEE7AD-4765-455A-91FC-E7A4C754F9B1}" type="sibTrans" cxnId="{22FF9E04-612B-400F-A70F-21B15C864463}">
      <dgm:prSet/>
      <dgm:spPr/>
      <dgm:t>
        <a:bodyPr/>
        <a:lstStyle/>
        <a:p>
          <a:endParaRPr lang="en-US"/>
        </a:p>
      </dgm:t>
    </dgm:pt>
    <dgm:pt modelId="{0F35C209-A774-42FE-A62E-70E4BA4D3320}">
      <dgm:prSet/>
      <dgm:spPr/>
      <dgm:t>
        <a:bodyPr/>
        <a:lstStyle/>
        <a:p>
          <a:r>
            <a:rPr lang="en-US" dirty="0"/>
            <a:t>Aidan O’Brien (18</a:t>
          </a:r>
          <a:r>
            <a:rPr lang="en-US" baseline="30000" dirty="0"/>
            <a:t>th</a:t>
          </a:r>
          <a:r>
            <a:rPr lang="en-US" dirty="0"/>
            <a:t> 50 Free, 13</a:t>
          </a:r>
          <a:r>
            <a:rPr lang="en-US" baseline="30000" dirty="0"/>
            <a:t>th</a:t>
          </a:r>
          <a:r>
            <a:rPr lang="en-US" dirty="0"/>
            <a:t> 100 Fly)</a:t>
          </a:r>
        </a:p>
      </dgm:t>
    </dgm:pt>
    <dgm:pt modelId="{AA65547F-F21E-4ECD-B30C-13402E7BE8A6}" type="parTrans" cxnId="{E9FCA22D-CA7D-4B85-8CB8-CF21B3584CEA}">
      <dgm:prSet/>
      <dgm:spPr/>
      <dgm:t>
        <a:bodyPr/>
        <a:lstStyle/>
        <a:p>
          <a:endParaRPr lang="en-US"/>
        </a:p>
      </dgm:t>
    </dgm:pt>
    <dgm:pt modelId="{43CBC68C-EF63-4232-8C18-096B41273B1D}" type="sibTrans" cxnId="{E9FCA22D-CA7D-4B85-8CB8-CF21B3584CEA}">
      <dgm:prSet/>
      <dgm:spPr/>
      <dgm:t>
        <a:bodyPr/>
        <a:lstStyle/>
        <a:p>
          <a:endParaRPr lang="en-US"/>
        </a:p>
      </dgm:t>
    </dgm:pt>
    <dgm:pt modelId="{832DDF85-692C-49C7-A16B-A30C57C05613}">
      <dgm:prSet/>
      <dgm:spPr/>
      <dgm:t>
        <a:bodyPr/>
        <a:lstStyle/>
        <a:p>
          <a:r>
            <a:rPr lang="en-US" dirty="0"/>
            <a:t>Ryan Kotarba (15</a:t>
          </a:r>
          <a:r>
            <a:rPr lang="en-US" baseline="30000" dirty="0"/>
            <a:t>th</a:t>
          </a:r>
          <a:r>
            <a:rPr lang="en-US" dirty="0"/>
            <a:t> 100 Breast)</a:t>
          </a:r>
        </a:p>
      </dgm:t>
    </dgm:pt>
    <dgm:pt modelId="{DC69F09B-726C-47FE-B77E-81D13D6EFB18}" type="parTrans" cxnId="{8ED2F102-F921-4622-A517-FF7F2301A93D}">
      <dgm:prSet/>
      <dgm:spPr/>
      <dgm:t>
        <a:bodyPr/>
        <a:lstStyle/>
        <a:p>
          <a:endParaRPr lang="en-US"/>
        </a:p>
      </dgm:t>
    </dgm:pt>
    <dgm:pt modelId="{F5FA8605-A842-4C03-8F45-701500BA8039}" type="sibTrans" cxnId="{8ED2F102-F921-4622-A517-FF7F2301A93D}">
      <dgm:prSet/>
      <dgm:spPr/>
      <dgm:t>
        <a:bodyPr/>
        <a:lstStyle/>
        <a:p>
          <a:endParaRPr lang="en-US"/>
        </a:p>
      </dgm:t>
    </dgm:pt>
    <dgm:pt modelId="{6D848FE7-E6D9-43D3-A335-03439582FE07}">
      <dgm:prSet/>
      <dgm:spPr/>
      <dgm:t>
        <a:bodyPr/>
        <a:lstStyle/>
        <a:p>
          <a:r>
            <a:rPr lang="en-US" dirty="0"/>
            <a:t>Carter Loftin (1</a:t>
          </a:r>
          <a:r>
            <a:rPr lang="en-US" baseline="30000" dirty="0"/>
            <a:t>st</a:t>
          </a:r>
          <a:r>
            <a:rPr lang="en-US" dirty="0"/>
            <a:t> Diving)</a:t>
          </a:r>
        </a:p>
      </dgm:t>
    </dgm:pt>
    <dgm:pt modelId="{03E2F0BA-7187-46EA-B3A0-20BF6A89A4E1}" type="parTrans" cxnId="{CEEB9746-EEBB-4A73-AB71-FFB89B1C3C28}">
      <dgm:prSet/>
      <dgm:spPr/>
      <dgm:t>
        <a:bodyPr/>
        <a:lstStyle/>
        <a:p>
          <a:endParaRPr lang="en-US"/>
        </a:p>
      </dgm:t>
    </dgm:pt>
    <dgm:pt modelId="{4B235273-F883-4EAF-9A8D-E21EA79A6A91}" type="sibTrans" cxnId="{CEEB9746-EEBB-4A73-AB71-FFB89B1C3C28}">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7" custLinFactNeighborX="-7627" custLinFactNeighborY="2467">
        <dgm:presLayoutVars>
          <dgm:bulletEnabled val="1"/>
        </dgm:presLayoutVars>
      </dgm:prSet>
      <dgm:spPr/>
    </dgm:pt>
    <dgm:pt modelId="{EDE7108B-117D-42D1-8199-8186CF5857D8}" type="pres">
      <dgm:prSet presAssocID="{0E494EFC-F2C2-4893-B4DB-D6521C1B680D}" presName="sibTrans" presStyleCnt="0"/>
      <dgm:spPr/>
    </dgm:pt>
    <dgm:pt modelId="{3BC16097-411C-4770-82C8-6ADD31B5E433}" type="pres">
      <dgm:prSet presAssocID="{45373CE2-38DF-4C75-BE25-E99694D20C4A}" presName="node" presStyleLbl="node1" presStyleIdx="1" presStyleCnt="7">
        <dgm:presLayoutVars>
          <dgm:bulletEnabled val="1"/>
        </dgm:presLayoutVars>
      </dgm:prSet>
      <dgm:spPr/>
    </dgm:pt>
    <dgm:pt modelId="{019E1A98-7BFC-47D9-9C83-C8B866E1DA25}" type="pres">
      <dgm:prSet presAssocID="{CC9CE722-05F6-4E9D-B4FC-D97A38031F9B}" presName="sibTrans" presStyleCnt="0"/>
      <dgm:spPr/>
    </dgm:pt>
    <dgm:pt modelId="{3D4169FB-00F0-4E17-AEAC-CC7DFF83B8DC}" type="pres">
      <dgm:prSet presAssocID="{6D848FE7-E6D9-43D3-A335-03439582FE07}" presName="node" presStyleLbl="node1" presStyleIdx="2" presStyleCnt="7">
        <dgm:presLayoutVars>
          <dgm:bulletEnabled val="1"/>
        </dgm:presLayoutVars>
      </dgm:prSet>
      <dgm:spPr/>
    </dgm:pt>
    <dgm:pt modelId="{101C3767-A806-4950-B962-A5A7C69094A9}" type="pres">
      <dgm:prSet presAssocID="{4B235273-F883-4EAF-9A8D-E21EA79A6A91}" presName="sibTrans" presStyleCnt="0"/>
      <dgm:spPr/>
    </dgm:pt>
    <dgm:pt modelId="{132E13CA-75C3-42B5-9C93-70C919A8110D}" type="pres">
      <dgm:prSet presAssocID="{832DDF85-692C-49C7-A16B-A30C57C05613}" presName="node" presStyleLbl="node1" presStyleIdx="3" presStyleCnt="7">
        <dgm:presLayoutVars>
          <dgm:bulletEnabled val="1"/>
        </dgm:presLayoutVars>
      </dgm:prSet>
      <dgm:spPr/>
    </dgm:pt>
    <dgm:pt modelId="{48D42E7D-4D56-4F9F-BA76-19D8BA18E747}" type="pres">
      <dgm:prSet presAssocID="{F5FA8605-A842-4C03-8F45-701500BA8039}" presName="sibTrans" presStyleCnt="0"/>
      <dgm:spPr/>
    </dgm:pt>
    <dgm:pt modelId="{8B6814DE-7D0F-4F9A-BE04-1DA29CB917B6}" type="pres">
      <dgm:prSet presAssocID="{1FCD208D-F2D1-4E01-AFF0-23E6ABAF72CF}" presName="node" presStyleLbl="node1" presStyleIdx="4" presStyleCnt="7">
        <dgm:presLayoutVars>
          <dgm:bulletEnabled val="1"/>
        </dgm:presLayoutVars>
      </dgm:prSet>
      <dgm:spPr/>
    </dgm:pt>
    <dgm:pt modelId="{C90BAF42-3DE6-4BD9-940B-33F72835801F}" type="pres">
      <dgm:prSet presAssocID="{12AEE7AD-4765-455A-91FC-E7A4C754F9B1}" presName="sibTrans" presStyleCnt="0"/>
      <dgm:spPr/>
    </dgm:pt>
    <dgm:pt modelId="{3EFD98E2-B1BE-4DEF-B4CF-4B00CDD91EA4}" type="pres">
      <dgm:prSet presAssocID="{0F35C209-A774-42FE-A62E-70E4BA4D3320}" presName="node" presStyleLbl="node1" presStyleIdx="5" presStyleCnt="7">
        <dgm:presLayoutVars>
          <dgm:bulletEnabled val="1"/>
        </dgm:presLayoutVars>
      </dgm:prSet>
      <dgm:spPr/>
    </dgm:pt>
    <dgm:pt modelId="{20904537-39CA-431A-A32C-E4118772AA3C}" type="pres">
      <dgm:prSet presAssocID="{43CBC68C-EF63-4232-8C18-096B41273B1D}" presName="sibTrans" presStyleCnt="0"/>
      <dgm:spPr/>
    </dgm:pt>
    <dgm:pt modelId="{58792087-E222-432D-A3E0-92C843171883}" type="pres">
      <dgm:prSet presAssocID="{7BFB104C-C218-47E8-B54E-A75CB982F86D}" presName="node" presStyleLbl="node1" presStyleIdx="6" presStyleCnt="7">
        <dgm:presLayoutVars>
          <dgm:bulletEnabled val="1"/>
        </dgm:presLayoutVars>
      </dgm:prSet>
      <dgm:spPr/>
    </dgm:pt>
  </dgm:ptLst>
  <dgm:cxnLst>
    <dgm:cxn modelId="{8ED2F102-F921-4622-A517-FF7F2301A93D}" srcId="{17EBA90C-06A6-46C7-96F7-3F1D695EF3AA}" destId="{832DDF85-692C-49C7-A16B-A30C57C05613}" srcOrd="3" destOrd="0" parTransId="{DC69F09B-726C-47FE-B77E-81D13D6EFB18}" sibTransId="{F5FA8605-A842-4C03-8F45-701500BA8039}"/>
    <dgm:cxn modelId="{22FF9E04-612B-400F-A70F-21B15C864463}" srcId="{17EBA90C-06A6-46C7-96F7-3F1D695EF3AA}" destId="{1FCD208D-F2D1-4E01-AFF0-23E6ABAF72CF}" srcOrd="4" destOrd="0" parTransId="{D909681C-3F46-4D0E-8ADB-180ED33063A0}" sibTransId="{12AEE7AD-4765-455A-91FC-E7A4C754F9B1}"/>
    <dgm:cxn modelId="{5022022D-82AA-43EF-8CF3-79023080FFFD}" type="presOf" srcId="{17EBA90C-06A6-46C7-96F7-3F1D695EF3AA}" destId="{70F4B20F-3782-48EF-AE7F-FF3ECE9DE08B}" srcOrd="0" destOrd="0" presId="urn:microsoft.com/office/officeart/2005/8/layout/default"/>
    <dgm:cxn modelId="{E9FCA22D-CA7D-4B85-8CB8-CF21B3584CEA}" srcId="{17EBA90C-06A6-46C7-96F7-3F1D695EF3AA}" destId="{0F35C209-A774-42FE-A62E-70E4BA4D3320}" srcOrd="5" destOrd="0" parTransId="{AA65547F-F21E-4ECD-B30C-13402E7BE8A6}" sibTransId="{43CBC68C-EF63-4232-8C18-096B41273B1D}"/>
    <dgm:cxn modelId="{00030838-B5B2-4EAE-985D-1A69D789FCA4}" type="presOf" srcId="{0F35C209-A774-42FE-A62E-70E4BA4D3320}" destId="{3EFD98E2-B1BE-4DEF-B4CF-4B00CDD91EA4}"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C2E0E05E-9425-48DD-ABC5-3DA7C4DEFE5C}" type="presOf" srcId="{832DDF85-692C-49C7-A16B-A30C57C05613}" destId="{132E13CA-75C3-42B5-9C93-70C919A8110D}" srcOrd="0" destOrd="0" presId="urn:microsoft.com/office/officeart/2005/8/layout/default"/>
    <dgm:cxn modelId="{FE05FC42-514A-4D82-9277-22C23B3C2793}" type="presOf" srcId="{6D848FE7-E6D9-43D3-A335-03439582FE07}" destId="{3D4169FB-00F0-4E17-AEAC-CC7DFF83B8DC}" srcOrd="0" destOrd="0" presId="urn:microsoft.com/office/officeart/2005/8/layout/default"/>
    <dgm:cxn modelId="{DB382A46-19FF-4E60-84D8-A33ECD415F85}" srcId="{17EBA90C-06A6-46C7-96F7-3F1D695EF3AA}" destId="{45373CE2-38DF-4C75-BE25-E99694D20C4A}" srcOrd="1" destOrd="0" parTransId="{9315163B-127F-4C12-9E74-860D930E05E9}" sibTransId="{CC9CE722-05F6-4E9D-B4FC-D97A38031F9B}"/>
    <dgm:cxn modelId="{CEEB9746-EEBB-4A73-AB71-FFB89B1C3C28}" srcId="{17EBA90C-06A6-46C7-96F7-3F1D695EF3AA}" destId="{6D848FE7-E6D9-43D3-A335-03439582FE07}" srcOrd="2" destOrd="0" parTransId="{03E2F0BA-7187-46EA-B3A0-20BF6A89A4E1}" sibTransId="{4B235273-F883-4EAF-9A8D-E21EA79A6A91}"/>
    <dgm:cxn modelId="{F294B3A0-3A7F-431A-AEAC-FE7553E22120}" srcId="{17EBA90C-06A6-46C7-96F7-3F1D695EF3AA}" destId="{7BFB104C-C218-47E8-B54E-A75CB982F86D}" srcOrd="6" destOrd="0" parTransId="{B34777F1-7C9A-4D21-84F0-0926C9285008}" sibTransId="{A22BFED7-930A-4C35-AE39-E12F15E10D62}"/>
    <dgm:cxn modelId="{693434BC-C017-413A-BF3D-993DEF2224C7}" type="presOf" srcId="{45373CE2-38DF-4C75-BE25-E99694D20C4A}" destId="{3BC16097-411C-4770-82C8-6ADD31B5E433}" srcOrd="0" destOrd="0" presId="urn:microsoft.com/office/officeart/2005/8/layout/default"/>
    <dgm:cxn modelId="{A2A8E4C0-86F7-46B7-9BD5-8E0721B088B4}" type="presOf" srcId="{7BFB104C-C218-47E8-B54E-A75CB982F86D}" destId="{58792087-E222-432D-A3E0-92C843171883}" srcOrd="0" destOrd="0" presId="urn:microsoft.com/office/officeart/2005/8/layout/default"/>
    <dgm:cxn modelId="{B2DC73C1-6471-42CC-B480-0DCCFC391F46}" type="presOf" srcId="{1FCD208D-F2D1-4E01-AFF0-23E6ABAF72CF}" destId="{8B6814DE-7D0F-4F9A-BE04-1DA29CB917B6}" srcOrd="0" destOrd="0" presId="urn:microsoft.com/office/officeart/2005/8/layout/default"/>
    <dgm:cxn modelId="{B8B5EEE2-963B-4996-A3C1-3E3F43C95F24}" type="presOf" srcId="{C9323B1F-37E5-4F4B-AA23-673648986179}" destId="{4D44159F-C67E-4D3E-A7E8-C06D5188990F}" srcOrd="0" destOrd="0" presId="urn:microsoft.com/office/officeart/2005/8/layout/default"/>
    <dgm:cxn modelId="{DA816A7B-CA3E-4917-99C9-2B945EF1F001}" type="presParOf" srcId="{70F4B20F-3782-48EF-AE7F-FF3ECE9DE08B}" destId="{4D44159F-C67E-4D3E-A7E8-C06D5188990F}" srcOrd="0" destOrd="0" presId="urn:microsoft.com/office/officeart/2005/8/layout/default"/>
    <dgm:cxn modelId="{F59AFC65-D188-41DC-B286-54A1ED217088}" type="presParOf" srcId="{70F4B20F-3782-48EF-AE7F-FF3ECE9DE08B}" destId="{EDE7108B-117D-42D1-8199-8186CF5857D8}" srcOrd="1" destOrd="0" presId="urn:microsoft.com/office/officeart/2005/8/layout/default"/>
    <dgm:cxn modelId="{A5631890-9D20-4CEF-BFDA-79E3E3E438FA}" type="presParOf" srcId="{70F4B20F-3782-48EF-AE7F-FF3ECE9DE08B}" destId="{3BC16097-411C-4770-82C8-6ADD31B5E433}" srcOrd="2" destOrd="0" presId="urn:microsoft.com/office/officeart/2005/8/layout/default"/>
    <dgm:cxn modelId="{C8604163-8C14-4847-87B9-900FB5132267}" type="presParOf" srcId="{70F4B20F-3782-48EF-AE7F-FF3ECE9DE08B}" destId="{019E1A98-7BFC-47D9-9C83-C8B866E1DA25}" srcOrd="3" destOrd="0" presId="urn:microsoft.com/office/officeart/2005/8/layout/default"/>
    <dgm:cxn modelId="{E30C1306-26D1-47DA-A4C1-006E03C2CFA0}" type="presParOf" srcId="{70F4B20F-3782-48EF-AE7F-FF3ECE9DE08B}" destId="{3D4169FB-00F0-4E17-AEAC-CC7DFF83B8DC}" srcOrd="4" destOrd="0" presId="urn:microsoft.com/office/officeart/2005/8/layout/default"/>
    <dgm:cxn modelId="{A709AC4C-4551-4831-818E-F23B4BAFAE42}" type="presParOf" srcId="{70F4B20F-3782-48EF-AE7F-FF3ECE9DE08B}" destId="{101C3767-A806-4950-B962-A5A7C69094A9}" srcOrd="5" destOrd="0" presId="urn:microsoft.com/office/officeart/2005/8/layout/default"/>
    <dgm:cxn modelId="{50AB11F2-28E0-4180-9F57-02591F0F798F}" type="presParOf" srcId="{70F4B20F-3782-48EF-AE7F-FF3ECE9DE08B}" destId="{132E13CA-75C3-42B5-9C93-70C919A8110D}" srcOrd="6" destOrd="0" presId="urn:microsoft.com/office/officeart/2005/8/layout/default"/>
    <dgm:cxn modelId="{44B3070F-F4C4-47E0-AB90-1C63BE1C72FA}" type="presParOf" srcId="{70F4B20F-3782-48EF-AE7F-FF3ECE9DE08B}" destId="{48D42E7D-4D56-4F9F-BA76-19D8BA18E747}" srcOrd="7" destOrd="0" presId="urn:microsoft.com/office/officeart/2005/8/layout/default"/>
    <dgm:cxn modelId="{9CE4CBD2-2440-49CA-9C04-5172447F57BF}" type="presParOf" srcId="{70F4B20F-3782-48EF-AE7F-FF3ECE9DE08B}" destId="{8B6814DE-7D0F-4F9A-BE04-1DA29CB917B6}" srcOrd="8" destOrd="0" presId="urn:microsoft.com/office/officeart/2005/8/layout/default"/>
    <dgm:cxn modelId="{ECD98A0F-D5A1-4A9F-BE69-EE2697C03FA7}" type="presParOf" srcId="{70F4B20F-3782-48EF-AE7F-FF3ECE9DE08B}" destId="{C90BAF42-3DE6-4BD9-940B-33F72835801F}" srcOrd="9" destOrd="0" presId="urn:microsoft.com/office/officeart/2005/8/layout/default"/>
    <dgm:cxn modelId="{4887E009-8D1A-4017-8BAF-F3ADAFFFE943}" type="presParOf" srcId="{70F4B20F-3782-48EF-AE7F-FF3ECE9DE08B}" destId="{3EFD98E2-B1BE-4DEF-B4CF-4B00CDD91EA4}" srcOrd="10" destOrd="0" presId="urn:microsoft.com/office/officeart/2005/8/layout/default"/>
    <dgm:cxn modelId="{05BB55BD-3FB4-4CB9-8083-5FDDE93D6367}" type="presParOf" srcId="{70F4B20F-3782-48EF-AE7F-FF3ECE9DE08B}" destId="{20904537-39CA-431A-A32C-E4118772AA3C}" srcOrd="11" destOrd="0" presId="urn:microsoft.com/office/officeart/2005/8/layout/default"/>
    <dgm:cxn modelId="{D6202531-13C9-4C5C-A4C1-CBFBB54EA480}" type="presParOf" srcId="{70F4B20F-3782-48EF-AE7F-FF3ECE9DE08B}" destId="{58792087-E222-432D-A3E0-92C8431718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b="1" dirty="0"/>
            <a:t>Kate Bradley (4</a:t>
          </a:r>
          <a:r>
            <a:rPr lang="en-US" b="1" baseline="30000" dirty="0"/>
            <a:t>th</a:t>
          </a:r>
          <a:r>
            <a:rPr lang="en-US" b="1" dirty="0"/>
            <a:t> 200 Free, 2</a:t>
          </a:r>
          <a:r>
            <a:rPr lang="en-US" b="1" baseline="30000" dirty="0"/>
            <a:t>nd</a:t>
          </a:r>
          <a:r>
            <a:rPr lang="en-US" b="1" dirty="0"/>
            <a:t> 100 Back) </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FF2D7D35-070C-40C6-89C0-47E223D69877}">
      <dgm:prSet/>
      <dgm:spPr/>
      <dgm:t>
        <a:bodyPr/>
        <a:lstStyle/>
        <a:p>
          <a:r>
            <a:rPr lang="en-US" b="1" dirty="0"/>
            <a:t>Maggie O’Shaughnessy (2</a:t>
          </a:r>
          <a:r>
            <a:rPr lang="en-US" b="1" baseline="30000" dirty="0"/>
            <a:t>nd</a:t>
          </a:r>
          <a:r>
            <a:rPr lang="en-US" b="1" dirty="0"/>
            <a:t> 200 IM, 2</a:t>
          </a:r>
          <a:r>
            <a:rPr lang="en-US" b="1" baseline="30000" dirty="0"/>
            <a:t>nd</a:t>
          </a:r>
          <a:r>
            <a:rPr lang="en-US" b="1" dirty="0"/>
            <a:t> 100 Breast)</a:t>
          </a:r>
        </a:p>
      </dgm:t>
    </dgm:pt>
    <dgm:pt modelId="{B578F9E5-A5C2-4FF7-A4C9-EA9968A3443A}" type="parTrans" cxnId="{08F1D852-DA55-4062-A119-0AA467AD4714}">
      <dgm:prSet/>
      <dgm:spPr/>
      <dgm:t>
        <a:bodyPr/>
        <a:lstStyle/>
        <a:p>
          <a:endParaRPr lang="en-US"/>
        </a:p>
      </dgm:t>
    </dgm:pt>
    <dgm:pt modelId="{0EADC788-5CB6-496C-941C-F884327DCA99}" type="sibTrans" cxnId="{08F1D852-DA55-4062-A119-0AA467AD4714}">
      <dgm:prSet/>
      <dgm:spPr/>
      <dgm:t>
        <a:bodyPr/>
        <a:lstStyle/>
        <a:p>
          <a:endParaRPr lang="en-US"/>
        </a:p>
      </dgm:t>
    </dgm:pt>
    <dgm:pt modelId="{7B71D8CD-6C84-4104-8FEC-DDC451F1110A}">
      <dgm:prSet/>
      <dgm:spPr/>
      <dgm:t>
        <a:bodyPr/>
        <a:lstStyle/>
        <a:p>
          <a:r>
            <a:rPr lang="en-US" b="1" dirty="0"/>
            <a:t>Morgan Shaw (9</a:t>
          </a:r>
          <a:r>
            <a:rPr lang="en-US" b="1" baseline="30000" dirty="0"/>
            <a:t>th</a:t>
          </a:r>
          <a:r>
            <a:rPr lang="en-US" b="1" dirty="0"/>
            <a:t> 100 Fly, 8</a:t>
          </a:r>
          <a:r>
            <a:rPr lang="en-US" b="1" baseline="30000" dirty="0"/>
            <a:t>th</a:t>
          </a:r>
          <a:r>
            <a:rPr lang="en-US" b="1" dirty="0"/>
            <a:t> 100 Back)</a:t>
          </a:r>
        </a:p>
      </dgm:t>
    </dgm:pt>
    <dgm:pt modelId="{46194F31-1EB3-42C1-986B-524E80526CE0}" type="parTrans" cxnId="{30AAE5AB-B59B-48E2-9936-9883AFD1AA48}">
      <dgm:prSet/>
      <dgm:spPr/>
      <dgm:t>
        <a:bodyPr/>
        <a:lstStyle/>
        <a:p>
          <a:endParaRPr lang="en-US"/>
        </a:p>
      </dgm:t>
    </dgm:pt>
    <dgm:pt modelId="{01E933F8-BE28-47E6-98A5-4C82B9BD206A}" type="sibTrans" cxnId="{30AAE5AB-B59B-48E2-9936-9883AFD1AA48}">
      <dgm:prSet/>
      <dgm:spPr/>
      <dgm:t>
        <a:bodyPr/>
        <a:lstStyle/>
        <a:p>
          <a:endParaRPr lang="en-US"/>
        </a:p>
      </dgm:t>
    </dgm:pt>
    <dgm:pt modelId="{01E64C68-B896-4835-8F9F-6CF70A897439}">
      <dgm:prSet/>
      <dgm:spPr/>
      <dgm:t>
        <a:bodyPr/>
        <a:lstStyle/>
        <a:p>
          <a:r>
            <a:rPr lang="en-US" b="1" dirty="0"/>
            <a:t>Gianna Conti (6</a:t>
          </a:r>
          <a:r>
            <a:rPr lang="en-US" b="1" baseline="30000" dirty="0"/>
            <a:t>th</a:t>
          </a:r>
          <a:r>
            <a:rPr lang="en-US" b="1" dirty="0"/>
            <a:t> 200 IM, 6</a:t>
          </a:r>
          <a:r>
            <a:rPr lang="en-US" b="1" baseline="30000" dirty="0"/>
            <a:t>th</a:t>
          </a:r>
          <a:r>
            <a:rPr lang="en-US" b="1" dirty="0"/>
            <a:t> 500 Free)</a:t>
          </a:r>
        </a:p>
      </dgm:t>
    </dgm:pt>
    <dgm:pt modelId="{B5B71CF7-2604-48C5-BBC3-220FB09F6BFC}" type="parTrans" cxnId="{EF7A0506-2A20-4BAE-B1B3-B920A7EC571D}">
      <dgm:prSet/>
      <dgm:spPr/>
      <dgm:t>
        <a:bodyPr/>
        <a:lstStyle/>
        <a:p>
          <a:endParaRPr lang="en-US"/>
        </a:p>
      </dgm:t>
    </dgm:pt>
    <dgm:pt modelId="{06FF6FEA-B2BE-4DD4-8AEF-62084D4AAE9E}" type="sibTrans" cxnId="{EF7A0506-2A20-4BAE-B1B3-B920A7EC571D}">
      <dgm:prSet/>
      <dgm:spPr/>
      <dgm:t>
        <a:bodyPr/>
        <a:lstStyle/>
        <a:p>
          <a:endParaRPr lang="en-US"/>
        </a:p>
      </dgm:t>
    </dgm:pt>
    <dgm:pt modelId="{D84664A3-41E2-4997-8D33-A26DDCD1B480}">
      <dgm:prSet/>
      <dgm:spPr/>
      <dgm:t>
        <a:bodyPr/>
        <a:lstStyle/>
        <a:p>
          <a:r>
            <a:rPr lang="en-US" b="1" dirty="0" err="1"/>
            <a:t>Finnly</a:t>
          </a:r>
          <a:r>
            <a:rPr lang="en-US" b="1" dirty="0"/>
            <a:t> Jollands (2</a:t>
          </a:r>
          <a:r>
            <a:rPr lang="en-US" b="1" baseline="30000" dirty="0"/>
            <a:t>nd</a:t>
          </a:r>
          <a:r>
            <a:rPr lang="en-US" b="1" dirty="0"/>
            <a:t> 50 Free, 1</a:t>
          </a:r>
          <a:r>
            <a:rPr lang="en-US" b="1" baseline="30000" dirty="0"/>
            <a:t>st</a:t>
          </a:r>
          <a:r>
            <a:rPr lang="en-US" b="1" dirty="0"/>
            <a:t> 100 Back)</a:t>
          </a:r>
        </a:p>
      </dgm:t>
    </dgm:pt>
    <dgm:pt modelId="{4F1CCA47-E23A-46F3-964F-0E9ED5C3ED25}" type="parTrans" cxnId="{1D48CE46-9482-4EF4-A643-7A1C1AA2A1E8}">
      <dgm:prSet/>
      <dgm:spPr/>
      <dgm:t>
        <a:bodyPr/>
        <a:lstStyle/>
        <a:p>
          <a:endParaRPr lang="en-US"/>
        </a:p>
      </dgm:t>
    </dgm:pt>
    <dgm:pt modelId="{884D39EF-9375-402B-89C0-BE3653C1910A}" type="sibTrans" cxnId="{1D48CE46-9482-4EF4-A643-7A1C1AA2A1E8}">
      <dgm:prSet/>
      <dgm:spPr/>
      <dgm:t>
        <a:bodyPr/>
        <a:lstStyle/>
        <a:p>
          <a:endParaRPr lang="en-US"/>
        </a:p>
      </dgm:t>
    </dgm:pt>
    <dgm:pt modelId="{84CB2741-24FE-4844-AB1B-07EAC64E1BFB}">
      <dgm:prSet/>
      <dgm:spPr/>
      <dgm:t>
        <a:bodyPr/>
        <a:lstStyle/>
        <a:p>
          <a:r>
            <a:rPr lang="en-US" b="1" dirty="0"/>
            <a:t>Sophia Parker (7</a:t>
          </a:r>
          <a:r>
            <a:rPr lang="en-US" b="1" baseline="30000" dirty="0"/>
            <a:t>th</a:t>
          </a:r>
          <a:r>
            <a:rPr lang="en-US" b="1" dirty="0"/>
            <a:t> 50 Free, 3</a:t>
          </a:r>
          <a:r>
            <a:rPr lang="en-US" b="1" baseline="30000" dirty="0"/>
            <a:t>rd</a:t>
          </a:r>
          <a:r>
            <a:rPr lang="en-US" b="1" dirty="0"/>
            <a:t> 100 Fly)</a:t>
          </a:r>
          <a:endParaRPr lang="en-US" dirty="0"/>
        </a:p>
      </dgm:t>
    </dgm:pt>
    <dgm:pt modelId="{0822F95C-8C94-4087-95E8-3433A921A59E}" type="parTrans" cxnId="{AE94D91C-AA28-40B3-AAF4-B31F09CB760F}">
      <dgm:prSet/>
      <dgm:spPr/>
      <dgm:t>
        <a:bodyPr/>
        <a:lstStyle/>
        <a:p>
          <a:endParaRPr lang="en-US"/>
        </a:p>
      </dgm:t>
    </dgm:pt>
    <dgm:pt modelId="{D05DE2B3-0BE1-4418-A98C-B79EFBFB7135}" type="sibTrans" cxnId="{AE94D91C-AA28-40B3-AAF4-B31F09CB760F}">
      <dgm:prSet/>
      <dgm:spPr/>
      <dgm:t>
        <a:bodyPr/>
        <a:lstStyle/>
        <a:p>
          <a:endParaRPr lang="en-US"/>
        </a:p>
      </dgm:t>
    </dgm:pt>
    <dgm:pt modelId="{00C5A53C-1B76-4F00-907D-AA79E069036D}">
      <dgm:prSet/>
      <dgm:spPr/>
      <dgm:t>
        <a:bodyPr/>
        <a:lstStyle/>
        <a:p>
          <a:r>
            <a:rPr lang="en-US" b="1" dirty="0"/>
            <a:t>Cosy Gale (11</a:t>
          </a:r>
          <a:r>
            <a:rPr lang="en-US" b="1" baseline="30000" dirty="0"/>
            <a:t>th</a:t>
          </a:r>
          <a:r>
            <a:rPr lang="en-US" b="1" dirty="0"/>
            <a:t> 100 Free, 11</a:t>
          </a:r>
          <a:r>
            <a:rPr lang="en-US" b="1" baseline="30000" dirty="0"/>
            <a:t>th</a:t>
          </a:r>
          <a:r>
            <a:rPr lang="en-US" b="1" dirty="0"/>
            <a:t> 100 Back)</a:t>
          </a:r>
        </a:p>
      </dgm:t>
    </dgm:pt>
    <dgm:pt modelId="{3570BF19-A683-4C42-915F-19226460E025}" type="parTrans" cxnId="{CEB9E494-C319-4CC7-A800-2CB196FC386F}">
      <dgm:prSet/>
      <dgm:spPr/>
      <dgm:t>
        <a:bodyPr/>
        <a:lstStyle/>
        <a:p>
          <a:endParaRPr lang="en-US"/>
        </a:p>
      </dgm:t>
    </dgm:pt>
    <dgm:pt modelId="{7D909048-BA87-41FB-A964-7DAE7BFD9407}" type="sibTrans" cxnId="{CEB9E494-C319-4CC7-A800-2CB196FC386F}">
      <dgm:prSet/>
      <dgm:spPr/>
      <dgm:t>
        <a:bodyPr/>
        <a:lstStyle/>
        <a:p>
          <a:endParaRPr lang="en-US"/>
        </a:p>
      </dgm:t>
    </dgm:pt>
    <dgm:pt modelId="{6DD6A80F-5757-440B-B02B-172D8F654664}">
      <dgm:prSet/>
      <dgm:spPr/>
      <dgm:t>
        <a:bodyPr/>
        <a:lstStyle/>
        <a:p>
          <a:r>
            <a:rPr lang="en-US" b="1" dirty="0"/>
            <a:t>Rose Jones (2</a:t>
          </a:r>
          <a:r>
            <a:rPr lang="en-US" b="1" baseline="30000" dirty="0"/>
            <a:t>nd</a:t>
          </a:r>
          <a:r>
            <a:rPr lang="en-US" b="1" dirty="0"/>
            <a:t> 200 Free, 2</a:t>
          </a:r>
          <a:r>
            <a:rPr lang="en-US" b="1" baseline="30000" dirty="0"/>
            <a:t>nd</a:t>
          </a:r>
          <a:r>
            <a:rPr lang="en-US" b="1" dirty="0"/>
            <a:t> 500 Free)</a:t>
          </a:r>
        </a:p>
      </dgm:t>
    </dgm:pt>
    <dgm:pt modelId="{D467A62F-984D-426C-B3D9-F78F60E67DE0}" type="parTrans" cxnId="{47F90ECB-8F94-41DC-ACC1-E732F614270F}">
      <dgm:prSet/>
      <dgm:spPr/>
      <dgm:t>
        <a:bodyPr/>
        <a:lstStyle/>
        <a:p>
          <a:endParaRPr lang="en-US"/>
        </a:p>
      </dgm:t>
    </dgm:pt>
    <dgm:pt modelId="{1425764A-0633-4842-8042-B38326D79FF5}" type="sibTrans" cxnId="{47F90ECB-8F94-41DC-ACC1-E732F614270F}">
      <dgm:prSet/>
      <dgm:spPr/>
      <dgm:t>
        <a:bodyPr/>
        <a:lstStyle/>
        <a:p>
          <a:endParaRPr lang="en-US"/>
        </a:p>
      </dgm:t>
    </dgm:pt>
    <dgm:pt modelId="{6A7266AB-C255-412F-BAFF-D9811351DB8C}">
      <dgm:prSet/>
      <dgm:spPr/>
      <dgm:t>
        <a:bodyPr/>
        <a:lstStyle/>
        <a:p>
          <a:r>
            <a:rPr lang="en-US" b="1" dirty="0"/>
            <a:t>Elizabeth Tilt (1</a:t>
          </a:r>
          <a:r>
            <a:rPr lang="en-US" b="1" baseline="30000" dirty="0"/>
            <a:t>st</a:t>
          </a:r>
          <a:r>
            <a:rPr lang="en-US" b="1" dirty="0"/>
            <a:t> 200 IM, 1</a:t>
          </a:r>
          <a:r>
            <a:rPr lang="en-US" b="1" baseline="30000" dirty="0"/>
            <a:t>st</a:t>
          </a:r>
          <a:r>
            <a:rPr lang="en-US" b="1" dirty="0"/>
            <a:t> 100 Fly)</a:t>
          </a:r>
          <a:endParaRPr lang="en-US" dirty="0"/>
        </a:p>
      </dgm:t>
    </dgm:pt>
    <dgm:pt modelId="{ABFE3A84-8D6E-414A-BFAA-C1DE54202A10}" type="parTrans" cxnId="{AF479A71-AEDD-42F0-89C1-D3A3B95860D2}">
      <dgm:prSet/>
      <dgm:spPr/>
      <dgm:t>
        <a:bodyPr/>
        <a:lstStyle/>
        <a:p>
          <a:endParaRPr lang="en-US"/>
        </a:p>
      </dgm:t>
    </dgm:pt>
    <dgm:pt modelId="{837DDDB6-218F-49E9-B290-5A39B7BA1AA2}" type="sibTrans" cxnId="{AF479A71-AEDD-42F0-89C1-D3A3B95860D2}">
      <dgm:prSet/>
      <dgm:spPr/>
      <dgm:t>
        <a:bodyPr/>
        <a:lstStyle/>
        <a:p>
          <a:endParaRPr lang="en-US"/>
        </a:p>
      </dgm:t>
    </dgm:pt>
    <dgm:pt modelId="{D2CD6868-1CCA-46E3-8E17-687D31F50E15}">
      <dgm:prSet/>
      <dgm:spPr/>
      <dgm:t>
        <a:bodyPr/>
        <a:lstStyle/>
        <a:p>
          <a:r>
            <a:rPr lang="en-US" b="1" dirty="0"/>
            <a:t>Kate Lindsley (17</a:t>
          </a:r>
          <a:r>
            <a:rPr lang="en-US" b="1" baseline="30000" dirty="0"/>
            <a:t>th</a:t>
          </a:r>
          <a:r>
            <a:rPr lang="en-US" b="1" dirty="0"/>
            <a:t> 50 Free)</a:t>
          </a:r>
        </a:p>
      </dgm:t>
    </dgm:pt>
    <dgm:pt modelId="{D99C8D90-ABEF-44A4-9A19-4D0702216111}" type="parTrans" cxnId="{401A1333-AEFE-424E-B865-2EB37FD149F6}">
      <dgm:prSet/>
      <dgm:spPr/>
      <dgm:t>
        <a:bodyPr/>
        <a:lstStyle/>
        <a:p>
          <a:endParaRPr lang="en-US"/>
        </a:p>
      </dgm:t>
    </dgm:pt>
    <dgm:pt modelId="{F4E157CE-9BD4-4C1D-8E1A-ABC92A13766C}" type="sibTrans" cxnId="{401A1333-AEFE-424E-B865-2EB37FD149F6}">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10">
        <dgm:presLayoutVars>
          <dgm:bulletEnabled val="1"/>
        </dgm:presLayoutVars>
      </dgm:prSet>
      <dgm:spPr/>
    </dgm:pt>
    <dgm:pt modelId="{EDE7108B-117D-42D1-8199-8186CF5857D8}" type="pres">
      <dgm:prSet presAssocID="{0E494EFC-F2C2-4893-B4DB-D6521C1B680D}" presName="sibTrans" presStyleCnt="0"/>
      <dgm:spPr/>
    </dgm:pt>
    <dgm:pt modelId="{CAF14101-59AD-49CA-8627-E554F8BAF261}" type="pres">
      <dgm:prSet presAssocID="{01E64C68-B896-4835-8F9F-6CF70A897439}" presName="node" presStyleLbl="node1" presStyleIdx="1" presStyleCnt="10">
        <dgm:presLayoutVars>
          <dgm:bulletEnabled val="1"/>
        </dgm:presLayoutVars>
      </dgm:prSet>
      <dgm:spPr/>
    </dgm:pt>
    <dgm:pt modelId="{0312DEA6-3546-4AD0-840A-E30F52131966}" type="pres">
      <dgm:prSet presAssocID="{06FF6FEA-B2BE-4DD4-8AEF-62084D4AAE9E}" presName="sibTrans" presStyleCnt="0"/>
      <dgm:spPr/>
    </dgm:pt>
    <dgm:pt modelId="{3377F6CD-379A-48FA-B3BA-3698EC670F1A}" type="pres">
      <dgm:prSet presAssocID="{00C5A53C-1B76-4F00-907D-AA79E069036D}" presName="node" presStyleLbl="node1" presStyleIdx="2" presStyleCnt="10">
        <dgm:presLayoutVars>
          <dgm:bulletEnabled val="1"/>
        </dgm:presLayoutVars>
      </dgm:prSet>
      <dgm:spPr/>
    </dgm:pt>
    <dgm:pt modelId="{48B4FEDE-2F69-4859-94C7-6BA04369F487}" type="pres">
      <dgm:prSet presAssocID="{7D909048-BA87-41FB-A964-7DAE7BFD9407}" presName="sibTrans" presStyleCnt="0"/>
      <dgm:spPr/>
    </dgm:pt>
    <dgm:pt modelId="{BBC8238F-2FF5-4799-A139-F6A09AC82C39}" type="pres">
      <dgm:prSet presAssocID="{D84664A3-41E2-4997-8D33-A26DDCD1B480}" presName="node" presStyleLbl="node1" presStyleIdx="3" presStyleCnt="10">
        <dgm:presLayoutVars>
          <dgm:bulletEnabled val="1"/>
        </dgm:presLayoutVars>
      </dgm:prSet>
      <dgm:spPr/>
    </dgm:pt>
    <dgm:pt modelId="{C145F50C-63A1-43B4-80D3-35DB0EE298AE}" type="pres">
      <dgm:prSet presAssocID="{884D39EF-9375-402B-89C0-BE3653C1910A}" presName="sibTrans" presStyleCnt="0"/>
      <dgm:spPr/>
    </dgm:pt>
    <dgm:pt modelId="{F5294B5A-ABD6-41FA-8B89-5BE04B6A9695}" type="pres">
      <dgm:prSet presAssocID="{6DD6A80F-5757-440B-B02B-172D8F654664}" presName="node" presStyleLbl="node1" presStyleIdx="4" presStyleCnt="10">
        <dgm:presLayoutVars>
          <dgm:bulletEnabled val="1"/>
        </dgm:presLayoutVars>
      </dgm:prSet>
      <dgm:spPr/>
    </dgm:pt>
    <dgm:pt modelId="{F7B8D517-6D9C-4D7E-A375-A55973817ABF}" type="pres">
      <dgm:prSet presAssocID="{1425764A-0633-4842-8042-B38326D79FF5}" presName="sibTrans" presStyleCnt="0"/>
      <dgm:spPr/>
    </dgm:pt>
    <dgm:pt modelId="{BC90D575-4C70-4844-A3B0-F549F3407381}" type="pres">
      <dgm:prSet presAssocID="{D2CD6868-1CCA-46E3-8E17-687D31F50E15}" presName="node" presStyleLbl="node1" presStyleIdx="5" presStyleCnt="10">
        <dgm:presLayoutVars>
          <dgm:bulletEnabled val="1"/>
        </dgm:presLayoutVars>
      </dgm:prSet>
      <dgm:spPr/>
    </dgm:pt>
    <dgm:pt modelId="{B614DAF1-0104-442E-A969-4CE9753E7C38}" type="pres">
      <dgm:prSet presAssocID="{F4E157CE-9BD4-4C1D-8E1A-ABC92A13766C}" presName="sibTrans" presStyleCnt="0"/>
      <dgm:spPr/>
    </dgm:pt>
    <dgm:pt modelId="{8A68E487-8F01-401A-9AFA-01A3568E7404}" type="pres">
      <dgm:prSet presAssocID="{FF2D7D35-070C-40C6-89C0-47E223D69877}" presName="node" presStyleLbl="node1" presStyleIdx="6" presStyleCnt="10">
        <dgm:presLayoutVars>
          <dgm:bulletEnabled val="1"/>
        </dgm:presLayoutVars>
      </dgm:prSet>
      <dgm:spPr/>
    </dgm:pt>
    <dgm:pt modelId="{1CF1B33C-ADD6-4C20-B157-8709C5237204}" type="pres">
      <dgm:prSet presAssocID="{0EADC788-5CB6-496C-941C-F884327DCA99}" presName="sibTrans" presStyleCnt="0"/>
      <dgm:spPr/>
    </dgm:pt>
    <dgm:pt modelId="{DE304257-2732-462D-AD6D-9C88820A2453}" type="pres">
      <dgm:prSet presAssocID="{84CB2741-24FE-4844-AB1B-07EAC64E1BFB}" presName="node" presStyleLbl="node1" presStyleIdx="7" presStyleCnt="10">
        <dgm:presLayoutVars>
          <dgm:bulletEnabled val="1"/>
        </dgm:presLayoutVars>
      </dgm:prSet>
      <dgm:spPr/>
    </dgm:pt>
    <dgm:pt modelId="{44218DA0-E21B-4418-AB2C-FA05C4C53232}" type="pres">
      <dgm:prSet presAssocID="{D05DE2B3-0BE1-4418-A98C-B79EFBFB7135}" presName="sibTrans" presStyleCnt="0"/>
      <dgm:spPr/>
    </dgm:pt>
    <dgm:pt modelId="{D713C576-1ADD-4A2B-97C8-92FD6DA6E886}" type="pres">
      <dgm:prSet presAssocID="{7B71D8CD-6C84-4104-8FEC-DDC451F1110A}" presName="node" presStyleLbl="node1" presStyleIdx="8" presStyleCnt="10">
        <dgm:presLayoutVars>
          <dgm:bulletEnabled val="1"/>
        </dgm:presLayoutVars>
      </dgm:prSet>
      <dgm:spPr/>
    </dgm:pt>
    <dgm:pt modelId="{D7149057-E3E2-4F98-9D79-D1ABC22FF342}" type="pres">
      <dgm:prSet presAssocID="{01E933F8-BE28-47E6-98A5-4C82B9BD206A}" presName="sibTrans" presStyleCnt="0"/>
      <dgm:spPr/>
    </dgm:pt>
    <dgm:pt modelId="{2F9C8786-ED06-47F6-B184-E8FE015222A6}" type="pres">
      <dgm:prSet presAssocID="{6A7266AB-C255-412F-BAFF-D9811351DB8C}" presName="node" presStyleLbl="node1" presStyleIdx="9" presStyleCnt="10">
        <dgm:presLayoutVars>
          <dgm:bulletEnabled val="1"/>
        </dgm:presLayoutVars>
      </dgm:prSet>
      <dgm:spPr/>
    </dgm:pt>
  </dgm:ptLst>
  <dgm:cxnLst>
    <dgm:cxn modelId="{95AA0503-0ED2-4338-B2F1-D32E3F371D9C}" type="presOf" srcId="{FF2D7D35-070C-40C6-89C0-47E223D69877}" destId="{8A68E487-8F01-401A-9AFA-01A3568E7404}" srcOrd="0" destOrd="0" presId="urn:microsoft.com/office/officeart/2005/8/layout/default"/>
    <dgm:cxn modelId="{EF7A0506-2A20-4BAE-B1B3-B920A7EC571D}" srcId="{17EBA90C-06A6-46C7-96F7-3F1D695EF3AA}" destId="{01E64C68-B896-4835-8F9F-6CF70A897439}" srcOrd="1" destOrd="0" parTransId="{B5B71CF7-2604-48C5-BBC3-220FB09F6BFC}" sibTransId="{06FF6FEA-B2BE-4DD4-8AEF-62084D4AAE9E}"/>
    <dgm:cxn modelId="{3ABFB90E-89F2-4C7A-9E43-3BBD4278AC63}" type="presOf" srcId="{84CB2741-24FE-4844-AB1B-07EAC64E1BFB}" destId="{DE304257-2732-462D-AD6D-9C88820A2453}" srcOrd="0" destOrd="0" presId="urn:microsoft.com/office/officeart/2005/8/layout/default"/>
    <dgm:cxn modelId="{AE94D91C-AA28-40B3-AAF4-B31F09CB760F}" srcId="{17EBA90C-06A6-46C7-96F7-3F1D695EF3AA}" destId="{84CB2741-24FE-4844-AB1B-07EAC64E1BFB}" srcOrd="7" destOrd="0" parTransId="{0822F95C-8C94-4087-95E8-3433A921A59E}" sibTransId="{D05DE2B3-0BE1-4418-A98C-B79EFBFB7135}"/>
    <dgm:cxn modelId="{401A1333-AEFE-424E-B865-2EB37FD149F6}" srcId="{17EBA90C-06A6-46C7-96F7-3F1D695EF3AA}" destId="{D2CD6868-1CCA-46E3-8E17-687D31F50E15}" srcOrd="5" destOrd="0" parTransId="{D99C8D90-ABEF-44A4-9A19-4D0702216111}" sibTransId="{F4E157CE-9BD4-4C1D-8E1A-ABC92A13766C}"/>
    <dgm:cxn modelId="{3CD79C5C-7E54-4508-9060-D2BB7F182710}" type="presOf" srcId="{D84664A3-41E2-4997-8D33-A26DDCD1B480}" destId="{BBC8238F-2FF5-4799-A139-F6A09AC82C39}"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1D48CE46-9482-4EF4-A643-7A1C1AA2A1E8}" srcId="{17EBA90C-06A6-46C7-96F7-3F1D695EF3AA}" destId="{D84664A3-41E2-4997-8D33-A26DDCD1B480}" srcOrd="3" destOrd="0" parTransId="{4F1CCA47-E23A-46F3-964F-0E9ED5C3ED25}" sibTransId="{884D39EF-9375-402B-89C0-BE3653C1910A}"/>
    <dgm:cxn modelId="{2D13356D-40C3-4DB3-B8EC-6BCCCD19499A}" type="presOf" srcId="{D2CD6868-1CCA-46E3-8E17-687D31F50E15}" destId="{BC90D575-4C70-4844-A3B0-F549F3407381}" srcOrd="0" destOrd="0" presId="urn:microsoft.com/office/officeart/2005/8/layout/default"/>
    <dgm:cxn modelId="{AF479A71-AEDD-42F0-89C1-D3A3B95860D2}" srcId="{17EBA90C-06A6-46C7-96F7-3F1D695EF3AA}" destId="{6A7266AB-C255-412F-BAFF-D9811351DB8C}" srcOrd="9" destOrd="0" parTransId="{ABFE3A84-8D6E-414A-BFAA-C1DE54202A10}" sibTransId="{837DDDB6-218F-49E9-B290-5A39B7BA1AA2}"/>
    <dgm:cxn modelId="{08F1D852-DA55-4062-A119-0AA467AD4714}" srcId="{17EBA90C-06A6-46C7-96F7-3F1D695EF3AA}" destId="{FF2D7D35-070C-40C6-89C0-47E223D69877}" srcOrd="6" destOrd="0" parTransId="{B578F9E5-A5C2-4FF7-A4C9-EA9968A3443A}" sibTransId="{0EADC788-5CB6-496C-941C-F884327DCA99}"/>
    <dgm:cxn modelId="{B265B97A-0250-4DFA-8F82-E5EF42F26E77}" type="presOf" srcId="{7B71D8CD-6C84-4104-8FEC-DDC451F1110A}" destId="{D713C576-1ADD-4A2B-97C8-92FD6DA6E886}" srcOrd="0" destOrd="0" presId="urn:microsoft.com/office/officeart/2005/8/layout/default"/>
    <dgm:cxn modelId="{873BE287-3FCD-4F1E-9E3A-C5223B4FF2C6}" type="presOf" srcId="{C9323B1F-37E5-4F4B-AA23-673648986179}" destId="{4D44159F-C67E-4D3E-A7E8-C06D5188990F}" srcOrd="0" destOrd="0" presId="urn:microsoft.com/office/officeart/2005/8/layout/default"/>
    <dgm:cxn modelId="{01E31D8E-FA56-4B97-A95C-078252EB2548}" type="presOf" srcId="{6DD6A80F-5757-440B-B02B-172D8F654664}" destId="{F5294B5A-ABD6-41FA-8B89-5BE04B6A9695}" srcOrd="0" destOrd="0" presId="urn:microsoft.com/office/officeart/2005/8/layout/default"/>
    <dgm:cxn modelId="{CEB9E494-C319-4CC7-A800-2CB196FC386F}" srcId="{17EBA90C-06A6-46C7-96F7-3F1D695EF3AA}" destId="{00C5A53C-1B76-4F00-907D-AA79E069036D}" srcOrd="2" destOrd="0" parTransId="{3570BF19-A683-4C42-915F-19226460E025}" sibTransId="{7D909048-BA87-41FB-A964-7DAE7BFD9407}"/>
    <dgm:cxn modelId="{30AAE5AB-B59B-48E2-9936-9883AFD1AA48}" srcId="{17EBA90C-06A6-46C7-96F7-3F1D695EF3AA}" destId="{7B71D8CD-6C84-4104-8FEC-DDC451F1110A}" srcOrd="8" destOrd="0" parTransId="{46194F31-1EB3-42C1-986B-524E80526CE0}" sibTransId="{01E933F8-BE28-47E6-98A5-4C82B9BD206A}"/>
    <dgm:cxn modelId="{117513AE-4FE3-4B04-A47A-D0D050BC1AB7}" type="presOf" srcId="{17EBA90C-06A6-46C7-96F7-3F1D695EF3AA}" destId="{70F4B20F-3782-48EF-AE7F-FF3ECE9DE08B}" srcOrd="0" destOrd="0" presId="urn:microsoft.com/office/officeart/2005/8/layout/default"/>
    <dgm:cxn modelId="{4E6564C3-6F34-4A8C-858F-595AD3CF2759}" type="presOf" srcId="{01E64C68-B896-4835-8F9F-6CF70A897439}" destId="{CAF14101-59AD-49CA-8627-E554F8BAF261}" srcOrd="0" destOrd="0" presId="urn:microsoft.com/office/officeart/2005/8/layout/default"/>
    <dgm:cxn modelId="{650FB9C3-0428-49B3-AA18-31750E2D4E82}" type="presOf" srcId="{00C5A53C-1B76-4F00-907D-AA79E069036D}" destId="{3377F6CD-379A-48FA-B3BA-3698EC670F1A}" srcOrd="0" destOrd="0" presId="urn:microsoft.com/office/officeart/2005/8/layout/default"/>
    <dgm:cxn modelId="{47F90ECB-8F94-41DC-ACC1-E732F614270F}" srcId="{17EBA90C-06A6-46C7-96F7-3F1D695EF3AA}" destId="{6DD6A80F-5757-440B-B02B-172D8F654664}" srcOrd="4" destOrd="0" parTransId="{D467A62F-984D-426C-B3D9-F78F60E67DE0}" sibTransId="{1425764A-0633-4842-8042-B38326D79FF5}"/>
    <dgm:cxn modelId="{EA3E82F9-0BD6-40F3-B664-47DAA4F396B2}" type="presOf" srcId="{6A7266AB-C255-412F-BAFF-D9811351DB8C}" destId="{2F9C8786-ED06-47F6-B184-E8FE015222A6}" srcOrd="0" destOrd="0" presId="urn:microsoft.com/office/officeart/2005/8/layout/default"/>
    <dgm:cxn modelId="{2015B5E1-81CB-4B31-AA42-D704DF7183F6}" type="presParOf" srcId="{70F4B20F-3782-48EF-AE7F-FF3ECE9DE08B}" destId="{4D44159F-C67E-4D3E-A7E8-C06D5188990F}" srcOrd="0" destOrd="0" presId="urn:microsoft.com/office/officeart/2005/8/layout/default"/>
    <dgm:cxn modelId="{E0891990-99BE-4F3E-BAAE-697DF0564B10}" type="presParOf" srcId="{70F4B20F-3782-48EF-AE7F-FF3ECE9DE08B}" destId="{EDE7108B-117D-42D1-8199-8186CF5857D8}" srcOrd="1" destOrd="0" presId="urn:microsoft.com/office/officeart/2005/8/layout/default"/>
    <dgm:cxn modelId="{84052C18-EC8B-4320-9C5F-EAAD9F87ADD8}" type="presParOf" srcId="{70F4B20F-3782-48EF-AE7F-FF3ECE9DE08B}" destId="{CAF14101-59AD-49CA-8627-E554F8BAF261}" srcOrd="2" destOrd="0" presId="urn:microsoft.com/office/officeart/2005/8/layout/default"/>
    <dgm:cxn modelId="{859C0D59-27E5-475B-8FA8-774015CDA553}" type="presParOf" srcId="{70F4B20F-3782-48EF-AE7F-FF3ECE9DE08B}" destId="{0312DEA6-3546-4AD0-840A-E30F52131966}" srcOrd="3" destOrd="0" presId="urn:microsoft.com/office/officeart/2005/8/layout/default"/>
    <dgm:cxn modelId="{3D10A9D0-7151-4159-8996-62BDAE638AFD}" type="presParOf" srcId="{70F4B20F-3782-48EF-AE7F-FF3ECE9DE08B}" destId="{3377F6CD-379A-48FA-B3BA-3698EC670F1A}" srcOrd="4" destOrd="0" presId="urn:microsoft.com/office/officeart/2005/8/layout/default"/>
    <dgm:cxn modelId="{99A65709-D896-47BE-8873-FBEE3D4FC274}" type="presParOf" srcId="{70F4B20F-3782-48EF-AE7F-FF3ECE9DE08B}" destId="{48B4FEDE-2F69-4859-94C7-6BA04369F487}" srcOrd="5" destOrd="0" presId="urn:microsoft.com/office/officeart/2005/8/layout/default"/>
    <dgm:cxn modelId="{7EC27FD7-09C3-42F6-A9CC-76D00C6C8042}" type="presParOf" srcId="{70F4B20F-3782-48EF-AE7F-FF3ECE9DE08B}" destId="{BBC8238F-2FF5-4799-A139-F6A09AC82C39}" srcOrd="6" destOrd="0" presId="urn:microsoft.com/office/officeart/2005/8/layout/default"/>
    <dgm:cxn modelId="{1BC15E79-34AD-40B9-81E1-8C6611B80CD4}" type="presParOf" srcId="{70F4B20F-3782-48EF-AE7F-FF3ECE9DE08B}" destId="{C145F50C-63A1-43B4-80D3-35DB0EE298AE}" srcOrd="7" destOrd="0" presId="urn:microsoft.com/office/officeart/2005/8/layout/default"/>
    <dgm:cxn modelId="{2C2CF7E8-7117-4220-8531-9AD8645B193F}" type="presParOf" srcId="{70F4B20F-3782-48EF-AE7F-FF3ECE9DE08B}" destId="{F5294B5A-ABD6-41FA-8B89-5BE04B6A9695}" srcOrd="8" destOrd="0" presId="urn:microsoft.com/office/officeart/2005/8/layout/default"/>
    <dgm:cxn modelId="{BE3ABEE7-B8EC-4CAD-8C26-4E95694F1C59}" type="presParOf" srcId="{70F4B20F-3782-48EF-AE7F-FF3ECE9DE08B}" destId="{F7B8D517-6D9C-4D7E-A375-A55973817ABF}" srcOrd="9" destOrd="0" presId="urn:microsoft.com/office/officeart/2005/8/layout/default"/>
    <dgm:cxn modelId="{11D1A821-9CD7-404D-BD09-A8432BFF4179}" type="presParOf" srcId="{70F4B20F-3782-48EF-AE7F-FF3ECE9DE08B}" destId="{BC90D575-4C70-4844-A3B0-F549F3407381}" srcOrd="10" destOrd="0" presId="urn:microsoft.com/office/officeart/2005/8/layout/default"/>
    <dgm:cxn modelId="{7DBD2017-FDBF-416E-A95F-8CA8F4AFE71A}" type="presParOf" srcId="{70F4B20F-3782-48EF-AE7F-FF3ECE9DE08B}" destId="{B614DAF1-0104-442E-A969-4CE9753E7C38}" srcOrd="11" destOrd="0" presId="urn:microsoft.com/office/officeart/2005/8/layout/default"/>
    <dgm:cxn modelId="{0F5FC65C-6B30-4B43-BCA6-52FDB3132203}" type="presParOf" srcId="{70F4B20F-3782-48EF-AE7F-FF3ECE9DE08B}" destId="{8A68E487-8F01-401A-9AFA-01A3568E7404}" srcOrd="12" destOrd="0" presId="urn:microsoft.com/office/officeart/2005/8/layout/default"/>
    <dgm:cxn modelId="{469B57AC-F975-4163-BDBC-8A6B5CD04E4A}" type="presParOf" srcId="{70F4B20F-3782-48EF-AE7F-FF3ECE9DE08B}" destId="{1CF1B33C-ADD6-4C20-B157-8709C5237204}" srcOrd="13" destOrd="0" presId="urn:microsoft.com/office/officeart/2005/8/layout/default"/>
    <dgm:cxn modelId="{0BBE7C54-D6A7-4F65-A9F5-BAF51A7C9854}" type="presParOf" srcId="{70F4B20F-3782-48EF-AE7F-FF3ECE9DE08B}" destId="{DE304257-2732-462D-AD6D-9C88820A2453}" srcOrd="14" destOrd="0" presId="urn:microsoft.com/office/officeart/2005/8/layout/default"/>
    <dgm:cxn modelId="{B2463E18-6CDE-499D-9359-CBD3342E1243}" type="presParOf" srcId="{70F4B20F-3782-48EF-AE7F-FF3ECE9DE08B}" destId="{44218DA0-E21B-4418-AB2C-FA05C4C53232}" srcOrd="15" destOrd="0" presId="urn:microsoft.com/office/officeart/2005/8/layout/default"/>
    <dgm:cxn modelId="{B48E4495-A2C8-462A-B48D-9DB3AD9BEA59}" type="presParOf" srcId="{70F4B20F-3782-48EF-AE7F-FF3ECE9DE08B}" destId="{D713C576-1ADD-4A2B-97C8-92FD6DA6E886}" srcOrd="16" destOrd="0" presId="urn:microsoft.com/office/officeart/2005/8/layout/default"/>
    <dgm:cxn modelId="{9494B2A0-2127-4712-9D55-B68609A88CB7}" type="presParOf" srcId="{70F4B20F-3782-48EF-AE7F-FF3ECE9DE08B}" destId="{D7149057-E3E2-4F98-9D79-D1ABC22FF342}" srcOrd="17" destOrd="0" presId="urn:microsoft.com/office/officeart/2005/8/layout/default"/>
    <dgm:cxn modelId="{E65D9B24-83F9-43F4-9000-D042E827AA71}" type="presParOf" srcId="{70F4B20F-3782-48EF-AE7F-FF3ECE9DE08B}" destId="{2F9C8786-ED06-47F6-B184-E8FE015222A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1B064-B645-4F4B-8C4C-F2501512C1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8FADD4-D3ED-45E2-A75F-0AA77155B389}">
      <dgm:prSet/>
      <dgm:spPr/>
      <dgm:t>
        <a:bodyPr/>
        <a:lstStyle/>
        <a:p>
          <a:pPr algn="ctr"/>
          <a:r>
            <a:rPr lang="en-US" b="1" dirty="0"/>
            <a:t>Boys 200 Medley Relay-  </a:t>
          </a:r>
          <a:endParaRPr lang="en-US" dirty="0"/>
        </a:p>
      </dgm:t>
    </dgm:pt>
    <dgm:pt modelId="{C5D244A9-1A80-4B87-B4FE-F8E474E4963F}" type="parTrans" cxnId="{67EC1575-FA37-4415-ADCE-2984160C8235}">
      <dgm:prSet/>
      <dgm:spPr/>
      <dgm:t>
        <a:bodyPr/>
        <a:lstStyle/>
        <a:p>
          <a:endParaRPr lang="en-US"/>
        </a:p>
      </dgm:t>
    </dgm:pt>
    <dgm:pt modelId="{EC55633E-A952-4739-AA0B-D776EBC88703}" type="sibTrans" cxnId="{67EC1575-FA37-4415-ADCE-2984160C8235}">
      <dgm:prSet/>
      <dgm:spPr/>
      <dgm:t>
        <a:bodyPr/>
        <a:lstStyle/>
        <a:p>
          <a:endParaRPr lang="en-US"/>
        </a:p>
      </dgm:t>
    </dgm:pt>
    <dgm:pt modelId="{51D63ED1-FBF1-4526-B6BE-39B7D7821F56}">
      <dgm:prSet/>
      <dgm:spPr/>
      <dgm:t>
        <a:bodyPr/>
        <a:lstStyle/>
        <a:p>
          <a:r>
            <a:rPr lang="en-US" dirty="0"/>
            <a:t>5</a:t>
          </a:r>
          <a:r>
            <a:rPr lang="en-US" baseline="30000" dirty="0"/>
            <a:t>th</a:t>
          </a:r>
          <a:r>
            <a:rPr lang="en-US" dirty="0"/>
            <a:t> (Tanke, Miles, O’Brien, Elmore)</a:t>
          </a:r>
        </a:p>
      </dgm:t>
    </dgm:pt>
    <dgm:pt modelId="{59D81C2C-D726-47C6-98A5-20B70DC23236}" type="parTrans" cxnId="{7872362B-461A-4EB8-A115-37269F82D22C}">
      <dgm:prSet/>
      <dgm:spPr/>
      <dgm:t>
        <a:bodyPr/>
        <a:lstStyle/>
        <a:p>
          <a:endParaRPr lang="en-US"/>
        </a:p>
      </dgm:t>
    </dgm:pt>
    <dgm:pt modelId="{E7B7C2FE-6CC1-4835-A464-90C41EC56CF9}" type="sibTrans" cxnId="{7872362B-461A-4EB8-A115-37269F82D22C}">
      <dgm:prSet/>
      <dgm:spPr/>
      <dgm:t>
        <a:bodyPr/>
        <a:lstStyle/>
        <a:p>
          <a:endParaRPr lang="en-US"/>
        </a:p>
      </dgm:t>
    </dgm:pt>
    <dgm:pt modelId="{2148C207-4E3B-4D9F-B6B1-9F4B55FD84DD}">
      <dgm:prSet/>
      <dgm:spPr/>
      <dgm:t>
        <a:bodyPr/>
        <a:lstStyle/>
        <a:p>
          <a:r>
            <a:rPr lang="en-US" b="1" dirty="0"/>
            <a:t>Girls 200 Medley Relay-  </a:t>
          </a:r>
          <a:endParaRPr lang="en-US" dirty="0"/>
        </a:p>
      </dgm:t>
    </dgm:pt>
    <dgm:pt modelId="{C070776D-B98D-489C-94A7-3ADCBC15E44E}" type="parTrans" cxnId="{E8700EE6-02CA-433B-BD92-60AFE1C860BA}">
      <dgm:prSet/>
      <dgm:spPr/>
      <dgm:t>
        <a:bodyPr/>
        <a:lstStyle/>
        <a:p>
          <a:endParaRPr lang="en-US"/>
        </a:p>
      </dgm:t>
    </dgm:pt>
    <dgm:pt modelId="{9806E29E-5574-42B1-82F1-EE0D967BE9C5}" type="sibTrans" cxnId="{E8700EE6-02CA-433B-BD92-60AFE1C860BA}">
      <dgm:prSet/>
      <dgm:spPr/>
      <dgm:t>
        <a:bodyPr/>
        <a:lstStyle/>
        <a:p>
          <a:endParaRPr lang="en-US"/>
        </a:p>
      </dgm:t>
    </dgm:pt>
    <dgm:pt modelId="{EA7D087B-99F8-4269-BDCB-839DD832EBDA}">
      <dgm:prSet/>
      <dgm:spPr/>
      <dgm:t>
        <a:bodyPr/>
        <a:lstStyle/>
        <a:p>
          <a:r>
            <a:rPr lang="en-US" dirty="0"/>
            <a:t>1</a:t>
          </a:r>
          <a:r>
            <a:rPr lang="en-US" baseline="30000" dirty="0"/>
            <a:t>st</a:t>
          </a:r>
          <a:r>
            <a:rPr lang="en-US" dirty="0"/>
            <a:t> (Jollands, O’Shaughnessy, Parker, Jones)</a:t>
          </a:r>
        </a:p>
      </dgm:t>
    </dgm:pt>
    <dgm:pt modelId="{C1F3C029-C304-4F23-93D1-6221BA77C92B}" type="parTrans" cxnId="{81F9E416-3D10-4F9D-91B7-9F65AE072E0A}">
      <dgm:prSet/>
      <dgm:spPr/>
      <dgm:t>
        <a:bodyPr/>
        <a:lstStyle/>
        <a:p>
          <a:endParaRPr lang="en-US"/>
        </a:p>
      </dgm:t>
    </dgm:pt>
    <dgm:pt modelId="{8A72D74A-CC0B-4CA6-B0BE-EB107C9454CF}" type="sibTrans" cxnId="{81F9E416-3D10-4F9D-91B7-9F65AE072E0A}">
      <dgm:prSet/>
      <dgm:spPr/>
      <dgm:t>
        <a:bodyPr/>
        <a:lstStyle/>
        <a:p>
          <a:endParaRPr lang="en-US"/>
        </a:p>
      </dgm:t>
    </dgm:pt>
    <dgm:pt modelId="{4892EA93-DAEA-49BA-8A44-F392AC319B92}">
      <dgm:prSet/>
      <dgm:spPr/>
      <dgm:t>
        <a:bodyPr/>
        <a:lstStyle/>
        <a:p>
          <a:r>
            <a:rPr lang="en-US" b="1" dirty="0"/>
            <a:t>Girls 200 Freestyle Relay- </a:t>
          </a:r>
          <a:endParaRPr lang="en-US" dirty="0"/>
        </a:p>
      </dgm:t>
    </dgm:pt>
    <dgm:pt modelId="{41EFD6C7-FEF5-4C7B-A1C8-18F886E8BE2D}" type="parTrans" cxnId="{580D58FA-6910-45B7-B16B-98DA6926A3CF}">
      <dgm:prSet/>
      <dgm:spPr/>
      <dgm:t>
        <a:bodyPr/>
        <a:lstStyle/>
        <a:p>
          <a:endParaRPr lang="en-US"/>
        </a:p>
      </dgm:t>
    </dgm:pt>
    <dgm:pt modelId="{A762F15D-70FB-4C14-8941-93579FC82CCE}" type="sibTrans" cxnId="{580D58FA-6910-45B7-B16B-98DA6926A3CF}">
      <dgm:prSet/>
      <dgm:spPr/>
      <dgm:t>
        <a:bodyPr/>
        <a:lstStyle/>
        <a:p>
          <a:endParaRPr lang="en-US"/>
        </a:p>
      </dgm:t>
    </dgm:pt>
    <dgm:pt modelId="{10DE77A0-9BD9-4C13-BC85-F753174A0E2D}">
      <dgm:prSet/>
      <dgm:spPr/>
      <dgm:t>
        <a:bodyPr/>
        <a:lstStyle/>
        <a:p>
          <a:r>
            <a:rPr lang="en-US" dirty="0"/>
            <a:t>1</a:t>
          </a:r>
          <a:r>
            <a:rPr lang="en-US" baseline="30000" dirty="0"/>
            <a:t>st</a:t>
          </a:r>
          <a:r>
            <a:rPr lang="en-US" dirty="0"/>
            <a:t> (Tilt, Shaw, Bradley, Parker)</a:t>
          </a:r>
        </a:p>
      </dgm:t>
    </dgm:pt>
    <dgm:pt modelId="{777B0E4C-AD76-4A94-9838-A41AF938B1B8}" type="parTrans" cxnId="{DD803500-9CAF-44F6-B7A4-243E6BDF8F44}">
      <dgm:prSet/>
      <dgm:spPr/>
      <dgm:t>
        <a:bodyPr/>
        <a:lstStyle/>
        <a:p>
          <a:endParaRPr lang="en-US"/>
        </a:p>
      </dgm:t>
    </dgm:pt>
    <dgm:pt modelId="{912568BC-EA6E-43CB-8F1F-FE1098BA0C6B}" type="sibTrans" cxnId="{DD803500-9CAF-44F6-B7A4-243E6BDF8F44}">
      <dgm:prSet/>
      <dgm:spPr/>
      <dgm:t>
        <a:bodyPr/>
        <a:lstStyle/>
        <a:p>
          <a:endParaRPr lang="en-US"/>
        </a:p>
      </dgm:t>
    </dgm:pt>
    <dgm:pt modelId="{16BF0BDF-8D89-4FE6-8B0D-BF4D63DCB04A}">
      <dgm:prSet/>
      <dgm:spPr/>
      <dgm:t>
        <a:bodyPr/>
        <a:lstStyle/>
        <a:p>
          <a:r>
            <a:rPr lang="en-US" b="1" dirty="0"/>
            <a:t>Girls 400 Freestyle Relay- </a:t>
          </a:r>
          <a:endParaRPr lang="en-US" dirty="0"/>
        </a:p>
      </dgm:t>
    </dgm:pt>
    <dgm:pt modelId="{D2A48626-4E30-4C49-9431-8AEDE2DE618B}" type="parTrans" cxnId="{AEC0F6A3-4811-4F38-B5D1-29CD1167B435}">
      <dgm:prSet/>
      <dgm:spPr/>
      <dgm:t>
        <a:bodyPr/>
        <a:lstStyle/>
        <a:p>
          <a:endParaRPr lang="en-US"/>
        </a:p>
      </dgm:t>
    </dgm:pt>
    <dgm:pt modelId="{E65073C3-4CB7-4BFD-8087-B1A97B451D86}" type="sibTrans" cxnId="{AEC0F6A3-4811-4F38-B5D1-29CD1167B435}">
      <dgm:prSet/>
      <dgm:spPr/>
      <dgm:t>
        <a:bodyPr/>
        <a:lstStyle/>
        <a:p>
          <a:endParaRPr lang="en-US"/>
        </a:p>
      </dgm:t>
    </dgm:pt>
    <dgm:pt modelId="{12B2B243-9CD8-447D-9351-4EEC61AFF078}">
      <dgm:prSet/>
      <dgm:spPr/>
      <dgm:t>
        <a:bodyPr/>
        <a:lstStyle/>
        <a:p>
          <a:r>
            <a:rPr lang="en-US" dirty="0"/>
            <a:t>1</a:t>
          </a:r>
          <a:r>
            <a:rPr lang="en-US" baseline="30000" dirty="0"/>
            <a:t>st</a:t>
          </a:r>
          <a:r>
            <a:rPr lang="en-US" dirty="0"/>
            <a:t> (Jones, Jollands, Bradley, Tilt)</a:t>
          </a:r>
        </a:p>
      </dgm:t>
    </dgm:pt>
    <dgm:pt modelId="{B3251407-1204-4CF6-A8D6-09819C8A16A3}" type="parTrans" cxnId="{50091E15-40C2-48E4-8E56-77F179E2FBCA}">
      <dgm:prSet/>
      <dgm:spPr/>
      <dgm:t>
        <a:bodyPr/>
        <a:lstStyle/>
        <a:p>
          <a:endParaRPr lang="en-US"/>
        </a:p>
      </dgm:t>
    </dgm:pt>
    <dgm:pt modelId="{6EEA6A68-1914-4D9F-95AF-4BEF88C662E1}" type="sibTrans" cxnId="{50091E15-40C2-48E4-8E56-77F179E2FBCA}">
      <dgm:prSet/>
      <dgm:spPr/>
      <dgm:t>
        <a:bodyPr/>
        <a:lstStyle/>
        <a:p>
          <a:endParaRPr lang="en-US"/>
        </a:p>
      </dgm:t>
    </dgm:pt>
    <dgm:pt modelId="{87DC9F86-B180-4284-A3CE-911F619DC976}">
      <dgm:prSet/>
      <dgm:spPr/>
      <dgm:t>
        <a:bodyPr/>
        <a:lstStyle/>
        <a:p>
          <a:r>
            <a:rPr lang="en-US" b="1" dirty="0"/>
            <a:t>Boys 200 Freestyle Relay- </a:t>
          </a:r>
        </a:p>
      </dgm:t>
    </dgm:pt>
    <dgm:pt modelId="{AD933B0A-4911-4F83-B700-FFEBD9A42ED0}" type="parTrans" cxnId="{831E4364-97C8-464F-B4B7-1F7C3D83C0E3}">
      <dgm:prSet/>
      <dgm:spPr/>
      <dgm:t>
        <a:bodyPr/>
        <a:lstStyle/>
        <a:p>
          <a:endParaRPr lang="en-US"/>
        </a:p>
      </dgm:t>
    </dgm:pt>
    <dgm:pt modelId="{3C8EBF9F-B7A5-490C-A2B9-EC250AA3E283}" type="sibTrans" cxnId="{831E4364-97C8-464F-B4B7-1F7C3D83C0E3}">
      <dgm:prSet/>
      <dgm:spPr/>
      <dgm:t>
        <a:bodyPr/>
        <a:lstStyle/>
        <a:p>
          <a:endParaRPr lang="en-US"/>
        </a:p>
      </dgm:t>
    </dgm:pt>
    <dgm:pt modelId="{EABD36E1-D190-4F7A-A103-30B3F275829F}">
      <dgm:prSet/>
      <dgm:spPr/>
      <dgm:t>
        <a:bodyPr/>
        <a:lstStyle/>
        <a:p>
          <a:r>
            <a:rPr lang="en-US" dirty="0"/>
            <a:t>4</a:t>
          </a:r>
          <a:r>
            <a:rPr lang="en-US" baseline="30000" dirty="0"/>
            <a:t>th</a:t>
          </a:r>
          <a:r>
            <a:rPr lang="en-US" dirty="0"/>
            <a:t> (Elmore, Wilson, O’Brien, Tanke)</a:t>
          </a:r>
        </a:p>
      </dgm:t>
    </dgm:pt>
    <dgm:pt modelId="{E1F82D9A-3F54-49DD-BEFE-33F3B6666189}" type="parTrans" cxnId="{B497DD7A-D771-4B40-A356-8B48D57CF20C}">
      <dgm:prSet/>
      <dgm:spPr/>
      <dgm:t>
        <a:bodyPr/>
        <a:lstStyle/>
        <a:p>
          <a:endParaRPr lang="en-US"/>
        </a:p>
      </dgm:t>
    </dgm:pt>
    <dgm:pt modelId="{64CDBA19-8115-4116-A035-2DF3BFF157EB}" type="sibTrans" cxnId="{B497DD7A-D771-4B40-A356-8B48D57CF20C}">
      <dgm:prSet/>
      <dgm:spPr/>
      <dgm:t>
        <a:bodyPr/>
        <a:lstStyle/>
        <a:p>
          <a:endParaRPr lang="en-US"/>
        </a:p>
      </dgm:t>
    </dgm:pt>
    <dgm:pt modelId="{64C8AC1B-D84D-4952-9F84-7F7699F74DB8}">
      <dgm:prSet/>
      <dgm:spPr/>
      <dgm:t>
        <a:bodyPr/>
        <a:lstStyle/>
        <a:p>
          <a:r>
            <a:rPr lang="en-US" b="1" dirty="0"/>
            <a:t>Boys 400 Freestyle Relay-</a:t>
          </a:r>
        </a:p>
      </dgm:t>
    </dgm:pt>
    <dgm:pt modelId="{1255BA66-DCE4-4C33-B016-5DBF8790B5D2}" type="parTrans" cxnId="{51B8E8EF-0D91-474A-BD12-5D61A3AF64D1}">
      <dgm:prSet/>
      <dgm:spPr/>
      <dgm:t>
        <a:bodyPr/>
        <a:lstStyle/>
        <a:p>
          <a:endParaRPr lang="en-US"/>
        </a:p>
      </dgm:t>
    </dgm:pt>
    <dgm:pt modelId="{320E6207-EF76-40D0-942A-82F3C2035625}" type="sibTrans" cxnId="{51B8E8EF-0D91-474A-BD12-5D61A3AF64D1}">
      <dgm:prSet/>
      <dgm:spPr/>
      <dgm:t>
        <a:bodyPr/>
        <a:lstStyle/>
        <a:p>
          <a:endParaRPr lang="en-US"/>
        </a:p>
      </dgm:t>
    </dgm:pt>
    <dgm:pt modelId="{148E5498-4FA2-4950-B2E6-88D9E62CA862}">
      <dgm:prSet/>
      <dgm:spPr/>
      <dgm:t>
        <a:bodyPr/>
        <a:lstStyle/>
        <a:p>
          <a:r>
            <a:rPr lang="en-US" b="0" dirty="0"/>
            <a:t>11th (Wilson, Griffis, Moon, Miles)</a:t>
          </a:r>
        </a:p>
      </dgm:t>
    </dgm:pt>
    <dgm:pt modelId="{44D35209-DCC9-48F9-A9DC-D821E49E6F19}" type="parTrans" cxnId="{BA87B2BA-65C2-44A2-8453-01FD2853241B}">
      <dgm:prSet/>
      <dgm:spPr/>
      <dgm:t>
        <a:bodyPr/>
        <a:lstStyle/>
        <a:p>
          <a:endParaRPr lang="en-US"/>
        </a:p>
      </dgm:t>
    </dgm:pt>
    <dgm:pt modelId="{36EE23F6-9350-4535-A2B4-10D5B890D8A7}" type="sibTrans" cxnId="{BA87B2BA-65C2-44A2-8453-01FD2853241B}">
      <dgm:prSet/>
      <dgm:spPr/>
      <dgm:t>
        <a:bodyPr/>
        <a:lstStyle/>
        <a:p>
          <a:endParaRPr lang="en-US"/>
        </a:p>
      </dgm:t>
    </dgm:pt>
    <dgm:pt modelId="{414D3A17-F7D0-4FFF-8C12-9D97DC4E50A7}" type="pres">
      <dgm:prSet presAssocID="{F8D1B064-B645-4F4B-8C4C-F2501512C105}" presName="Name0" presStyleCnt="0">
        <dgm:presLayoutVars>
          <dgm:dir/>
          <dgm:animLvl val="lvl"/>
          <dgm:resizeHandles val="exact"/>
        </dgm:presLayoutVars>
      </dgm:prSet>
      <dgm:spPr/>
    </dgm:pt>
    <dgm:pt modelId="{941C1760-CA5E-48D3-9D1D-84BAA07F3B41}" type="pres">
      <dgm:prSet presAssocID="{248FADD4-D3ED-45E2-A75F-0AA77155B389}" presName="linNode" presStyleCnt="0"/>
      <dgm:spPr/>
    </dgm:pt>
    <dgm:pt modelId="{AFA5824E-FA8F-4362-913D-3F7F88711607}" type="pres">
      <dgm:prSet presAssocID="{248FADD4-D3ED-45E2-A75F-0AA77155B389}" presName="parentText" presStyleLbl="node1" presStyleIdx="0" presStyleCnt="6">
        <dgm:presLayoutVars>
          <dgm:chMax val="1"/>
          <dgm:bulletEnabled val="1"/>
        </dgm:presLayoutVars>
      </dgm:prSet>
      <dgm:spPr/>
    </dgm:pt>
    <dgm:pt modelId="{E0CBCC15-9D62-49AD-92DB-33DADE3BBB8F}" type="pres">
      <dgm:prSet presAssocID="{248FADD4-D3ED-45E2-A75F-0AA77155B389}" presName="descendantText" presStyleLbl="alignAccFollowNode1" presStyleIdx="0" presStyleCnt="6">
        <dgm:presLayoutVars>
          <dgm:bulletEnabled val="1"/>
        </dgm:presLayoutVars>
      </dgm:prSet>
      <dgm:spPr/>
    </dgm:pt>
    <dgm:pt modelId="{963E7D48-30A0-431A-9A99-1F46E775A920}" type="pres">
      <dgm:prSet presAssocID="{EC55633E-A952-4739-AA0B-D776EBC88703}" presName="sp" presStyleCnt="0"/>
      <dgm:spPr/>
    </dgm:pt>
    <dgm:pt modelId="{F6CEDC5A-A989-4697-8F73-A32C9D6BAB75}" type="pres">
      <dgm:prSet presAssocID="{87DC9F86-B180-4284-A3CE-911F619DC976}" presName="linNode" presStyleCnt="0"/>
      <dgm:spPr/>
    </dgm:pt>
    <dgm:pt modelId="{1D9F245D-FC29-4337-A3A2-2AE205EE0B47}" type="pres">
      <dgm:prSet presAssocID="{87DC9F86-B180-4284-A3CE-911F619DC976}" presName="parentText" presStyleLbl="node1" presStyleIdx="1" presStyleCnt="6" custLinFactNeighborX="-2375" custLinFactNeighborY="2500">
        <dgm:presLayoutVars>
          <dgm:chMax val="1"/>
          <dgm:bulletEnabled val="1"/>
        </dgm:presLayoutVars>
      </dgm:prSet>
      <dgm:spPr/>
    </dgm:pt>
    <dgm:pt modelId="{4671D2C5-510F-4D17-BA75-3D9DCE25E964}" type="pres">
      <dgm:prSet presAssocID="{87DC9F86-B180-4284-A3CE-911F619DC976}" presName="descendantText" presStyleLbl="alignAccFollowNode1" presStyleIdx="1" presStyleCnt="6">
        <dgm:presLayoutVars>
          <dgm:bulletEnabled val="1"/>
        </dgm:presLayoutVars>
      </dgm:prSet>
      <dgm:spPr/>
    </dgm:pt>
    <dgm:pt modelId="{5C8DFC01-A709-4567-BB7F-FC0E3B24D14B}" type="pres">
      <dgm:prSet presAssocID="{3C8EBF9F-B7A5-490C-A2B9-EC250AA3E283}" presName="sp" presStyleCnt="0"/>
      <dgm:spPr/>
    </dgm:pt>
    <dgm:pt modelId="{01FD3104-6AFC-4293-8A12-65C24B13B199}" type="pres">
      <dgm:prSet presAssocID="{64C8AC1B-D84D-4952-9F84-7F7699F74DB8}" presName="linNode" presStyleCnt="0"/>
      <dgm:spPr/>
    </dgm:pt>
    <dgm:pt modelId="{F1E94032-B9DE-43CA-8CCF-5ADA27243CC9}" type="pres">
      <dgm:prSet presAssocID="{64C8AC1B-D84D-4952-9F84-7F7699F74DB8}" presName="parentText" presStyleLbl="node1" presStyleIdx="2" presStyleCnt="6">
        <dgm:presLayoutVars>
          <dgm:chMax val="1"/>
          <dgm:bulletEnabled val="1"/>
        </dgm:presLayoutVars>
      </dgm:prSet>
      <dgm:spPr/>
    </dgm:pt>
    <dgm:pt modelId="{06131BA3-ED0F-404C-844D-29343C41FC13}" type="pres">
      <dgm:prSet presAssocID="{64C8AC1B-D84D-4952-9F84-7F7699F74DB8}" presName="descendantText" presStyleLbl="alignAccFollowNode1" presStyleIdx="2" presStyleCnt="6">
        <dgm:presLayoutVars>
          <dgm:bulletEnabled val="1"/>
        </dgm:presLayoutVars>
      </dgm:prSet>
      <dgm:spPr/>
    </dgm:pt>
    <dgm:pt modelId="{8935460C-0D73-432E-B3F3-34FDA5FA9F67}" type="pres">
      <dgm:prSet presAssocID="{320E6207-EF76-40D0-942A-82F3C2035625}" presName="sp" presStyleCnt="0"/>
      <dgm:spPr/>
    </dgm:pt>
    <dgm:pt modelId="{BC04CA5E-E319-403D-930F-26FA7565DCD1}" type="pres">
      <dgm:prSet presAssocID="{2148C207-4E3B-4D9F-B6B1-9F4B55FD84DD}" presName="linNode" presStyleCnt="0"/>
      <dgm:spPr/>
    </dgm:pt>
    <dgm:pt modelId="{3C47EAC9-DC2D-44FD-8BD9-5F2196ED5F0D}" type="pres">
      <dgm:prSet presAssocID="{2148C207-4E3B-4D9F-B6B1-9F4B55FD84DD}" presName="parentText" presStyleLbl="node1" presStyleIdx="3" presStyleCnt="6">
        <dgm:presLayoutVars>
          <dgm:chMax val="1"/>
          <dgm:bulletEnabled val="1"/>
        </dgm:presLayoutVars>
      </dgm:prSet>
      <dgm:spPr/>
    </dgm:pt>
    <dgm:pt modelId="{A0AE6F5D-94B6-4E58-BD9A-CBAA6569D6A4}" type="pres">
      <dgm:prSet presAssocID="{2148C207-4E3B-4D9F-B6B1-9F4B55FD84DD}" presName="descendantText" presStyleLbl="alignAccFollowNode1" presStyleIdx="3" presStyleCnt="6">
        <dgm:presLayoutVars>
          <dgm:bulletEnabled val="1"/>
        </dgm:presLayoutVars>
      </dgm:prSet>
      <dgm:spPr/>
    </dgm:pt>
    <dgm:pt modelId="{1CC651DB-8424-4F2C-AC05-343C6E305C12}" type="pres">
      <dgm:prSet presAssocID="{9806E29E-5574-42B1-82F1-EE0D967BE9C5}" presName="sp" presStyleCnt="0"/>
      <dgm:spPr/>
    </dgm:pt>
    <dgm:pt modelId="{84EBE9FB-CDEF-4589-A41C-23207E1C0BB7}" type="pres">
      <dgm:prSet presAssocID="{4892EA93-DAEA-49BA-8A44-F392AC319B92}" presName="linNode" presStyleCnt="0"/>
      <dgm:spPr/>
    </dgm:pt>
    <dgm:pt modelId="{B3826666-1699-4030-8091-A74779091855}" type="pres">
      <dgm:prSet presAssocID="{4892EA93-DAEA-49BA-8A44-F392AC319B92}" presName="parentText" presStyleLbl="node1" presStyleIdx="4" presStyleCnt="6">
        <dgm:presLayoutVars>
          <dgm:chMax val="1"/>
          <dgm:bulletEnabled val="1"/>
        </dgm:presLayoutVars>
      </dgm:prSet>
      <dgm:spPr/>
    </dgm:pt>
    <dgm:pt modelId="{9A426FA9-35FD-4300-BEEE-E480D6182C4F}" type="pres">
      <dgm:prSet presAssocID="{4892EA93-DAEA-49BA-8A44-F392AC319B92}" presName="descendantText" presStyleLbl="alignAccFollowNode1" presStyleIdx="4" presStyleCnt="6">
        <dgm:presLayoutVars>
          <dgm:bulletEnabled val="1"/>
        </dgm:presLayoutVars>
      </dgm:prSet>
      <dgm:spPr/>
    </dgm:pt>
    <dgm:pt modelId="{395227DF-633C-41A7-8303-0D2FD8D5FA21}" type="pres">
      <dgm:prSet presAssocID="{A762F15D-70FB-4C14-8941-93579FC82CCE}" presName="sp" presStyleCnt="0"/>
      <dgm:spPr/>
    </dgm:pt>
    <dgm:pt modelId="{08BAB81E-E690-46F2-9162-2E17A9186C83}" type="pres">
      <dgm:prSet presAssocID="{16BF0BDF-8D89-4FE6-8B0D-BF4D63DCB04A}" presName="linNode" presStyleCnt="0"/>
      <dgm:spPr/>
    </dgm:pt>
    <dgm:pt modelId="{426968CB-F79E-4218-99E4-E60D883AA0B5}" type="pres">
      <dgm:prSet presAssocID="{16BF0BDF-8D89-4FE6-8B0D-BF4D63DCB04A}" presName="parentText" presStyleLbl="node1" presStyleIdx="5" presStyleCnt="6">
        <dgm:presLayoutVars>
          <dgm:chMax val="1"/>
          <dgm:bulletEnabled val="1"/>
        </dgm:presLayoutVars>
      </dgm:prSet>
      <dgm:spPr/>
    </dgm:pt>
    <dgm:pt modelId="{D8D6178E-F53C-4695-BDFC-3649B0E013ED}" type="pres">
      <dgm:prSet presAssocID="{16BF0BDF-8D89-4FE6-8B0D-BF4D63DCB04A}" presName="descendantText" presStyleLbl="alignAccFollowNode1" presStyleIdx="5" presStyleCnt="6">
        <dgm:presLayoutVars>
          <dgm:bulletEnabled val="1"/>
        </dgm:presLayoutVars>
      </dgm:prSet>
      <dgm:spPr/>
    </dgm:pt>
  </dgm:ptLst>
  <dgm:cxnLst>
    <dgm:cxn modelId="{DD803500-9CAF-44F6-B7A4-243E6BDF8F44}" srcId="{4892EA93-DAEA-49BA-8A44-F392AC319B92}" destId="{10DE77A0-9BD9-4C13-BC85-F753174A0E2D}" srcOrd="0" destOrd="0" parTransId="{777B0E4C-AD76-4A94-9838-A41AF938B1B8}" sibTransId="{912568BC-EA6E-43CB-8F1F-FE1098BA0C6B}"/>
    <dgm:cxn modelId="{50091E15-40C2-48E4-8E56-77F179E2FBCA}" srcId="{16BF0BDF-8D89-4FE6-8B0D-BF4D63DCB04A}" destId="{12B2B243-9CD8-447D-9351-4EEC61AFF078}" srcOrd="0" destOrd="0" parTransId="{B3251407-1204-4CF6-A8D6-09819C8A16A3}" sibTransId="{6EEA6A68-1914-4D9F-95AF-4BEF88C662E1}"/>
    <dgm:cxn modelId="{81F9E416-3D10-4F9D-91B7-9F65AE072E0A}" srcId="{2148C207-4E3B-4D9F-B6B1-9F4B55FD84DD}" destId="{EA7D087B-99F8-4269-BDCB-839DD832EBDA}" srcOrd="0" destOrd="0" parTransId="{C1F3C029-C304-4F23-93D1-6221BA77C92B}" sibTransId="{8A72D74A-CC0B-4CA6-B0BE-EB107C9454CF}"/>
    <dgm:cxn modelId="{F6307E27-4FF8-45AF-ABA4-2A0DAB36D3E8}" type="presOf" srcId="{51D63ED1-FBF1-4526-B6BE-39B7D7821F56}" destId="{E0CBCC15-9D62-49AD-92DB-33DADE3BBB8F}" srcOrd="0" destOrd="0" presId="urn:microsoft.com/office/officeart/2005/8/layout/vList5"/>
    <dgm:cxn modelId="{E569A529-6989-41EE-951F-385E92A78323}" type="presOf" srcId="{12B2B243-9CD8-447D-9351-4EEC61AFF078}" destId="{D8D6178E-F53C-4695-BDFC-3649B0E013ED}" srcOrd="0" destOrd="0" presId="urn:microsoft.com/office/officeart/2005/8/layout/vList5"/>
    <dgm:cxn modelId="{7872362B-461A-4EB8-A115-37269F82D22C}" srcId="{248FADD4-D3ED-45E2-A75F-0AA77155B389}" destId="{51D63ED1-FBF1-4526-B6BE-39B7D7821F56}" srcOrd="0" destOrd="0" parTransId="{59D81C2C-D726-47C6-98A5-20B70DC23236}" sibTransId="{E7B7C2FE-6CC1-4835-A464-90C41EC56CF9}"/>
    <dgm:cxn modelId="{3F8B113B-93C8-48D4-A281-F56F33B6F37D}" type="presOf" srcId="{10DE77A0-9BD9-4C13-BC85-F753174A0E2D}" destId="{9A426FA9-35FD-4300-BEEE-E480D6182C4F}" srcOrd="0" destOrd="0" presId="urn:microsoft.com/office/officeart/2005/8/layout/vList5"/>
    <dgm:cxn modelId="{831E4364-97C8-464F-B4B7-1F7C3D83C0E3}" srcId="{F8D1B064-B645-4F4B-8C4C-F2501512C105}" destId="{87DC9F86-B180-4284-A3CE-911F619DC976}" srcOrd="1" destOrd="0" parTransId="{AD933B0A-4911-4F83-B700-FFEBD9A42ED0}" sibTransId="{3C8EBF9F-B7A5-490C-A2B9-EC250AA3E283}"/>
    <dgm:cxn modelId="{28941167-F30E-4975-B7E7-CD792051804D}" type="presOf" srcId="{16BF0BDF-8D89-4FE6-8B0D-BF4D63DCB04A}" destId="{426968CB-F79E-4218-99E4-E60D883AA0B5}" srcOrd="0" destOrd="0" presId="urn:microsoft.com/office/officeart/2005/8/layout/vList5"/>
    <dgm:cxn modelId="{B590136E-B1D1-47D5-8868-3FAC243F0EE4}" type="presOf" srcId="{148E5498-4FA2-4950-B2E6-88D9E62CA862}" destId="{06131BA3-ED0F-404C-844D-29343C41FC13}" srcOrd="0" destOrd="0" presId="urn:microsoft.com/office/officeart/2005/8/layout/vList5"/>
    <dgm:cxn modelId="{67EC1575-FA37-4415-ADCE-2984160C8235}" srcId="{F8D1B064-B645-4F4B-8C4C-F2501512C105}" destId="{248FADD4-D3ED-45E2-A75F-0AA77155B389}" srcOrd="0" destOrd="0" parTransId="{C5D244A9-1A80-4B87-B4FE-F8E474E4963F}" sibTransId="{EC55633E-A952-4739-AA0B-D776EBC88703}"/>
    <dgm:cxn modelId="{B497DD7A-D771-4B40-A356-8B48D57CF20C}" srcId="{87DC9F86-B180-4284-A3CE-911F619DC976}" destId="{EABD36E1-D190-4F7A-A103-30B3F275829F}" srcOrd="0" destOrd="0" parTransId="{E1F82D9A-3F54-49DD-BEFE-33F3B6666189}" sibTransId="{64CDBA19-8115-4116-A035-2DF3BFF157EB}"/>
    <dgm:cxn modelId="{2937B793-B776-421C-A450-34C95E971875}" type="presOf" srcId="{4892EA93-DAEA-49BA-8A44-F392AC319B92}" destId="{B3826666-1699-4030-8091-A74779091855}" srcOrd="0" destOrd="0" presId="urn:microsoft.com/office/officeart/2005/8/layout/vList5"/>
    <dgm:cxn modelId="{AEC0F6A3-4811-4F38-B5D1-29CD1167B435}" srcId="{F8D1B064-B645-4F4B-8C4C-F2501512C105}" destId="{16BF0BDF-8D89-4FE6-8B0D-BF4D63DCB04A}" srcOrd="5" destOrd="0" parTransId="{D2A48626-4E30-4C49-9431-8AEDE2DE618B}" sibTransId="{E65073C3-4CB7-4BFD-8087-B1A97B451D86}"/>
    <dgm:cxn modelId="{BF04CDAC-FA96-4D22-91C8-288CDB7EAFF0}" type="presOf" srcId="{F8D1B064-B645-4F4B-8C4C-F2501512C105}" destId="{414D3A17-F7D0-4FFF-8C12-9D97DC4E50A7}" srcOrd="0" destOrd="0" presId="urn:microsoft.com/office/officeart/2005/8/layout/vList5"/>
    <dgm:cxn modelId="{FF0877B6-104B-4367-9B61-46495697F46B}" type="presOf" srcId="{64C8AC1B-D84D-4952-9F84-7F7699F74DB8}" destId="{F1E94032-B9DE-43CA-8CCF-5ADA27243CC9}" srcOrd="0" destOrd="0" presId="urn:microsoft.com/office/officeart/2005/8/layout/vList5"/>
    <dgm:cxn modelId="{BA87B2BA-65C2-44A2-8453-01FD2853241B}" srcId="{64C8AC1B-D84D-4952-9F84-7F7699F74DB8}" destId="{148E5498-4FA2-4950-B2E6-88D9E62CA862}" srcOrd="0" destOrd="0" parTransId="{44D35209-DCC9-48F9-A9DC-D821E49E6F19}" sibTransId="{36EE23F6-9350-4535-A2B4-10D5B890D8A7}"/>
    <dgm:cxn modelId="{5DDF31C1-CB0B-4EF5-9D11-D665EA19BBD6}" type="presOf" srcId="{87DC9F86-B180-4284-A3CE-911F619DC976}" destId="{1D9F245D-FC29-4337-A3A2-2AE205EE0B47}" srcOrd="0" destOrd="0" presId="urn:microsoft.com/office/officeart/2005/8/layout/vList5"/>
    <dgm:cxn modelId="{7BD983C2-53C0-4E3D-9A8D-A1982D4FF01D}" type="presOf" srcId="{2148C207-4E3B-4D9F-B6B1-9F4B55FD84DD}" destId="{3C47EAC9-DC2D-44FD-8BD9-5F2196ED5F0D}" srcOrd="0" destOrd="0" presId="urn:microsoft.com/office/officeart/2005/8/layout/vList5"/>
    <dgm:cxn modelId="{2422AFD7-5256-43CA-970E-A907FC5BABE6}" type="presOf" srcId="{248FADD4-D3ED-45E2-A75F-0AA77155B389}" destId="{AFA5824E-FA8F-4362-913D-3F7F88711607}" srcOrd="0" destOrd="0" presId="urn:microsoft.com/office/officeart/2005/8/layout/vList5"/>
    <dgm:cxn modelId="{3EE643DA-7AFA-41BB-8E95-B60793A2F750}" type="presOf" srcId="{EA7D087B-99F8-4269-BDCB-839DD832EBDA}" destId="{A0AE6F5D-94B6-4E58-BD9A-CBAA6569D6A4}" srcOrd="0" destOrd="0" presId="urn:microsoft.com/office/officeart/2005/8/layout/vList5"/>
    <dgm:cxn modelId="{E8700EE6-02CA-433B-BD92-60AFE1C860BA}" srcId="{F8D1B064-B645-4F4B-8C4C-F2501512C105}" destId="{2148C207-4E3B-4D9F-B6B1-9F4B55FD84DD}" srcOrd="3" destOrd="0" parTransId="{C070776D-B98D-489C-94A7-3ADCBC15E44E}" sibTransId="{9806E29E-5574-42B1-82F1-EE0D967BE9C5}"/>
    <dgm:cxn modelId="{9DD5B8E7-A433-49E2-9BD8-CFB33DB9848E}" type="presOf" srcId="{EABD36E1-D190-4F7A-A103-30B3F275829F}" destId="{4671D2C5-510F-4D17-BA75-3D9DCE25E964}" srcOrd="0" destOrd="0" presId="urn:microsoft.com/office/officeart/2005/8/layout/vList5"/>
    <dgm:cxn modelId="{51B8E8EF-0D91-474A-BD12-5D61A3AF64D1}" srcId="{F8D1B064-B645-4F4B-8C4C-F2501512C105}" destId="{64C8AC1B-D84D-4952-9F84-7F7699F74DB8}" srcOrd="2" destOrd="0" parTransId="{1255BA66-DCE4-4C33-B016-5DBF8790B5D2}" sibTransId="{320E6207-EF76-40D0-942A-82F3C2035625}"/>
    <dgm:cxn modelId="{580D58FA-6910-45B7-B16B-98DA6926A3CF}" srcId="{F8D1B064-B645-4F4B-8C4C-F2501512C105}" destId="{4892EA93-DAEA-49BA-8A44-F392AC319B92}" srcOrd="4" destOrd="0" parTransId="{41EFD6C7-FEF5-4C7B-A1C8-18F886E8BE2D}" sibTransId="{A762F15D-70FB-4C14-8941-93579FC82CCE}"/>
    <dgm:cxn modelId="{24428DD6-244D-4513-8A5E-E2F2E3F2AECD}" type="presParOf" srcId="{414D3A17-F7D0-4FFF-8C12-9D97DC4E50A7}" destId="{941C1760-CA5E-48D3-9D1D-84BAA07F3B41}" srcOrd="0" destOrd="0" presId="urn:microsoft.com/office/officeart/2005/8/layout/vList5"/>
    <dgm:cxn modelId="{98D84A8C-BC8F-4851-A4D3-5160193F81E6}" type="presParOf" srcId="{941C1760-CA5E-48D3-9D1D-84BAA07F3B41}" destId="{AFA5824E-FA8F-4362-913D-3F7F88711607}" srcOrd="0" destOrd="0" presId="urn:microsoft.com/office/officeart/2005/8/layout/vList5"/>
    <dgm:cxn modelId="{86F5D88F-329F-4B6F-A848-3411BDEEDD18}" type="presParOf" srcId="{941C1760-CA5E-48D3-9D1D-84BAA07F3B41}" destId="{E0CBCC15-9D62-49AD-92DB-33DADE3BBB8F}" srcOrd="1" destOrd="0" presId="urn:microsoft.com/office/officeart/2005/8/layout/vList5"/>
    <dgm:cxn modelId="{4B66FB87-16C9-4659-B06F-D31F351D9C48}" type="presParOf" srcId="{414D3A17-F7D0-4FFF-8C12-9D97DC4E50A7}" destId="{963E7D48-30A0-431A-9A99-1F46E775A920}" srcOrd="1" destOrd="0" presId="urn:microsoft.com/office/officeart/2005/8/layout/vList5"/>
    <dgm:cxn modelId="{282DA846-1D24-4EE5-AD9B-000CF659DBD8}" type="presParOf" srcId="{414D3A17-F7D0-4FFF-8C12-9D97DC4E50A7}" destId="{F6CEDC5A-A989-4697-8F73-A32C9D6BAB75}" srcOrd="2" destOrd="0" presId="urn:microsoft.com/office/officeart/2005/8/layout/vList5"/>
    <dgm:cxn modelId="{025E2433-20DB-40EF-9F84-0E2E90A8835A}" type="presParOf" srcId="{F6CEDC5A-A989-4697-8F73-A32C9D6BAB75}" destId="{1D9F245D-FC29-4337-A3A2-2AE205EE0B47}" srcOrd="0" destOrd="0" presId="urn:microsoft.com/office/officeart/2005/8/layout/vList5"/>
    <dgm:cxn modelId="{CFE74AEC-F8E8-4331-9F3B-C1D9D1563186}" type="presParOf" srcId="{F6CEDC5A-A989-4697-8F73-A32C9D6BAB75}" destId="{4671D2C5-510F-4D17-BA75-3D9DCE25E964}" srcOrd="1" destOrd="0" presId="urn:microsoft.com/office/officeart/2005/8/layout/vList5"/>
    <dgm:cxn modelId="{67EAFA26-F818-4C85-8145-0A40C4FF3543}" type="presParOf" srcId="{414D3A17-F7D0-4FFF-8C12-9D97DC4E50A7}" destId="{5C8DFC01-A709-4567-BB7F-FC0E3B24D14B}" srcOrd="3" destOrd="0" presId="urn:microsoft.com/office/officeart/2005/8/layout/vList5"/>
    <dgm:cxn modelId="{631EB0CE-49ED-4968-8BA3-FECED87B2732}" type="presParOf" srcId="{414D3A17-F7D0-4FFF-8C12-9D97DC4E50A7}" destId="{01FD3104-6AFC-4293-8A12-65C24B13B199}" srcOrd="4" destOrd="0" presId="urn:microsoft.com/office/officeart/2005/8/layout/vList5"/>
    <dgm:cxn modelId="{1865F608-2781-49E9-A81B-67B741A95FFE}" type="presParOf" srcId="{01FD3104-6AFC-4293-8A12-65C24B13B199}" destId="{F1E94032-B9DE-43CA-8CCF-5ADA27243CC9}" srcOrd="0" destOrd="0" presId="urn:microsoft.com/office/officeart/2005/8/layout/vList5"/>
    <dgm:cxn modelId="{E0D7B461-3792-4E0B-809F-F01C22256508}" type="presParOf" srcId="{01FD3104-6AFC-4293-8A12-65C24B13B199}" destId="{06131BA3-ED0F-404C-844D-29343C41FC13}" srcOrd="1" destOrd="0" presId="urn:microsoft.com/office/officeart/2005/8/layout/vList5"/>
    <dgm:cxn modelId="{521C3EFF-DAE6-47ED-AE14-35423E9CC2CC}" type="presParOf" srcId="{414D3A17-F7D0-4FFF-8C12-9D97DC4E50A7}" destId="{8935460C-0D73-432E-B3F3-34FDA5FA9F67}" srcOrd="5" destOrd="0" presId="urn:microsoft.com/office/officeart/2005/8/layout/vList5"/>
    <dgm:cxn modelId="{2689E882-82F4-46F9-8FA3-A96BA52A3A49}" type="presParOf" srcId="{414D3A17-F7D0-4FFF-8C12-9D97DC4E50A7}" destId="{BC04CA5E-E319-403D-930F-26FA7565DCD1}" srcOrd="6" destOrd="0" presId="urn:microsoft.com/office/officeart/2005/8/layout/vList5"/>
    <dgm:cxn modelId="{337AC6EF-A699-4D3C-95FA-54EDFD7A950D}" type="presParOf" srcId="{BC04CA5E-E319-403D-930F-26FA7565DCD1}" destId="{3C47EAC9-DC2D-44FD-8BD9-5F2196ED5F0D}" srcOrd="0" destOrd="0" presId="urn:microsoft.com/office/officeart/2005/8/layout/vList5"/>
    <dgm:cxn modelId="{C1080911-E93A-454D-BA56-EB466463DF9E}" type="presParOf" srcId="{BC04CA5E-E319-403D-930F-26FA7565DCD1}" destId="{A0AE6F5D-94B6-4E58-BD9A-CBAA6569D6A4}" srcOrd="1" destOrd="0" presId="urn:microsoft.com/office/officeart/2005/8/layout/vList5"/>
    <dgm:cxn modelId="{3AC49454-45DB-4FC7-8223-C9C2AD5503D6}" type="presParOf" srcId="{414D3A17-F7D0-4FFF-8C12-9D97DC4E50A7}" destId="{1CC651DB-8424-4F2C-AC05-343C6E305C12}" srcOrd="7" destOrd="0" presId="urn:microsoft.com/office/officeart/2005/8/layout/vList5"/>
    <dgm:cxn modelId="{EA3F5DA5-FECF-4CF1-9EB3-B7F9E8EAD4A6}" type="presParOf" srcId="{414D3A17-F7D0-4FFF-8C12-9D97DC4E50A7}" destId="{84EBE9FB-CDEF-4589-A41C-23207E1C0BB7}" srcOrd="8" destOrd="0" presId="urn:microsoft.com/office/officeart/2005/8/layout/vList5"/>
    <dgm:cxn modelId="{4402464F-79BB-46C9-A00E-668437C67F35}" type="presParOf" srcId="{84EBE9FB-CDEF-4589-A41C-23207E1C0BB7}" destId="{B3826666-1699-4030-8091-A74779091855}" srcOrd="0" destOrd="0" presId="urn:microsoft.com/office/officeart/2005/8/layout/vList5"/>
    <dgm:cxn modelId="{ED8F1C6F-E842-4490-B071-05F667FCE412}" type="presParOf" srcId="{84EBE9FB-CDEF-4589-A41C-23207E1C0BB7}" destId="{9A426FA9-35FD-4300-BEEE-E480D6182C4F}" srcOrd="1" destOrd="0" presId="urn:microsoft.com/office/officeart/2005/8/layout/vList5"/>
    <dgm:cxn modelId="{3177C8F2-A7A3-49EB-8A76-D01A022CB7EE}" type="presParOf" srcId="{414D3A17-F7D0-4FFF-8C12-9D97DC4E50A7}" destId="{395227DF-633C-41A7-8303-0D2FD8D5FA21}" srcOrd="9" destOrd="0" presId="urn:microsoft.com/office/officeart/2005/8/layout/vList5"/>
    <dgm:cxn modelId="{F2EB85F3-B9FF-4A64-9243-56B068112F9D}" type="presParOf" srcId="{414D3A17-F7D0-4FFF-8C12-9D97DC4E50A7}" destId="{08BAB81E-E690-46F2-9162-2E17A9186C83}" srcOrd="10" destOrd="0" presId="urn:microsoft.com/office/officeart/2005/8/layout/vList5"/>
    <dgm:cxn modelId="{0C60A98A-7A01-453E-BAEE-7C94605C6341}" type="presParOf" srcId="{08BAB81E-E690-46F2-9162-2E17A9186C83}" destId="{426968CB-F79E-4218-99E4-E60D883AA0B5}" srcOrd="0" destOrd="0" presId="urn:microsoft.com/office/officeart/2005/8/layout/vList5"/>
    <dgm:cxn modelId="{E287D2F6-2E32-47D2-A9FA-746E604E92CF}" type="presParOf" srcId="{08BAB81E-E690-46F2-9162-2E17A9186C83}" destId="{D8D6178E-F53C-4695-BDFC-3649B0E013E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Austin Moon</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Annabelle Simmons</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custLinFactNeighborX="-1978" custLinFactNeighborY="2398">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Jonathan Lewelling </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Ashlyn Loftin</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David Cofield</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Sophia Bucaj</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Carter Loftin</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Grace Moor</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FEA11-1B1A-481E-A5C2-1D1A9ADFD97F}">
      <dsp:nvSpPr>
        <dsp:cNvPr id="0" name=""/>
        <dsp:cNvSpPr/>
      </dsp:nvSpPr>
      <dsp:spPr>
        <a:xfrm>
          <a:off x="0" y="611553"/>
          <a:ext cx="2439491" cy="14636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Elliot Elmore (4</a:t>
          </a:r>
          <a:r>
            <a:rPr lang="en-US" sz="2900" b="1" kern="1200" baseline="30000" dirty="0"/>
            <a:t>th</a:t>
          </a:r>
          <a:r>
            <a:rPr lang="en-US" sz="2900" b="1" kern="1200" dirty="0"/>
            <a:t> 100 Fly, 3</a:t>
          </a:r>
          <a:r>
            <a:rPr lang="en-US" sz="2900" b="1" kern="1200" baseline="30000" dirty="0"/>
            <a:t>rd</a:t>
          </a:r>
          <a:r>
            <a:rPr lang="en-US" sz="2900" b="1" kern="1200" dirty="0"/>
            <a:t> 100 Breast)</a:t>
          </a:r>
        </a:p>
      </dsp:txBody>
      <dsp:txXfrm>
        <a:off x="0" y="611553"/>
        <a:ext cx="2439491" cy="1463695"/>
      </dsp:txXfrm>
    </dsp:sp>
    <dsp:sp modelId="{FCB8BF7F-ADE8-4A2D-A1AF-751BBC6FC5DA}">
      <dsp:nvSpPr>
        <dsp:cNvPr id="0" name=""/>
        <dsp:cNvSpPr/>
      </dsp:nvSpPr>
      <dsp:spPr>
        <a:xfrm>
          <a:off x="2683441" y="611553"/>
          <a:ext cx="2439491" cy="1463695"/>
        </a:xfrm>
        <a:prstGeom prst="rect">
          <a:avLst/>
        </a:prstGeom>
        <a:solidFill>
          <a:schemeClr val="accent2">
            <a:hueOff val="9759"/>
            <a:satOff val="-6719"/>
            <a:lumOff val="-17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Carter Loftin (1</a:t>
          </a:r>
          <a:r>
            <a:rPr lang="en-US" sz="2900" b="1" kern="1200" baseline="30000" dirty="0"/>
            <a:t>st</a:t>
          </a:r>
          <a:r>
            <a:rPr lang="en-US" sz="2900" b="1" kern="1200" dirty="0"/>
            <a:t> Dive)</a:t>
          </a:r>
          <a:endParaRPr lang="en-US" sz="2900" kern="1200" dirty="0"/>
        </a:p>
      </dsp:txBody>
      <dsp:txXfrm>
        <a:off x="2683441" y="611553"/>
        <a:ext cx="2439491" cy="1463695"/>
      </dsp:txXfrm>
    </dsp:sp>
    <dsp:sp modelId="{ACC767DA-58B5-49B3-B7F3-726EDC7E957E}">
      <dsp:nvSpPr>
        <dsp:cNvPr id="0" name=""/>
        <dsp:cNvSpPr/>
      </dsp:nvSpPr>
      <dsp:spPr>
        <a:xfrm>
          <a:off x="5366882" y="611553"/>
          <a:ext cx="2439491" cy="146369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Cody Miles (9</a:t>
          </a:r>
          <a:r>
            <a:rPr lang="en-US" sz="2900" b="1" kern="1200" baseline="30000" dirty="0"/>
            <a:t>th</a:t>
          </a:r>
          <a:r>
            <a:rPr lang="en-US" sz="2900" b="1" kern="1200" dirty="0"/>
            <a:t> 200 IM, 5</a:t>
          </a:r>
          <a:r>
            <a:rPr lang="en-US" sz="2900" b="1" kern="1200" baseline="30000" dirty="0"/>
            <a:t>th</a:t>
          </a:r>
          <a:r>
            <a:rPr lang="en-US" sz="2900" b="1" kern="1200" dirty="0"/>
            <a:t> 500 Free)</a:t>
          </a:r>
        </a:p>
      </dsp:txBody>
      <dsp:txXfrm>
        <a:off x="5366882" y="611553"/>
        <a:ext cx="2439491" cy="1463695"/>
      </dsp:txXfrm>
    </dsp:sp>
    <dsp:sp modelId="{CB3F2AA0-2668-4A5A-9B4F-6255A4D304DE}">
      <dsp:nvSpPr>
        <dsp:cNvPr id="0" name=""/>
        <dsp:cNvSpPr/>
      </dsp:nvSpPr>
      <dsp:spPr>
        <a:xfrm>
          <a:off x="1341720" y="2319198"/>
          <a:ext cx="2439491" cy="1463695"/>
        </a:xfrm>
        <a:prstGeom prst="rect">
          <a:avLst/>
        </a:prstGeom>
        <a:solidFill>
          <a:schemeClr val="accent2">
            <a:hueOff val="29278"/>
            <a:satOff val="-20157"/>
            <a:lumOff val="-51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Aidan O’Brien (10</a:t>
          </a:r>
          <a:r>
            <a:rPr lang="en-US" sz="2900" b="1" kern="1200" baseline="30000" dirty="0"/>
            <a:t>th</a:t>
          </a:r>
          <a:r>
            <a:rPr lang="en-US" sz="2900" b="1" kern="1200" dirty="0"/>
            <a:t> 100 Fly)</a:t>
          </a:r>
        </a:p>
      </dsp:txBody>
      <dsp:txXfrm>
        <a:off x="1341720" y="2319198"/>
        <a:ext cx="2439491" cy="1463695"/>
      </dsp:txXfrm>
    </dsp:sp>
    <dsp:sp modelId="{79583345-823E-4707-9F2B-291D2EE725A4}">
      <dsp:nvSpPr>
        <dsp:cNvPr id="0" name=""/>
        <dsp:cNvSpPr/>
      </dsp:nvSpPr>
      <dsp:spPr>
        <a:xfrm>
          <a:off x="3998522" y="2310313"/>
          <a:ext cx="2439491" cy="146369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Parker Tanke (2</a:t>
          </a:r>
          <a:r>
            <a:rPr lang="en-US" sz="2900" b="1" kern="1200" baseline="30000" dirty="0"/>
            <a:t>nd</a:t>
          </a:r>
          <a:r>
            <a:rPr lang="en-US" sz="2900" b="1" kern="1200" dirty="0"/>
            <a:t> 200 IM, 5</a:t>
          </a:r>
          <a:r>
            <a:rPr lang="en-US" sz="2900" b="1" kern="1200" baseline="30000" dirty="0"/>
            <a:t>th</a:t>
          </a:r>
          <a:r>
            <a:rPr lang="en-US" sz="2900" b="1" kern="1200" dirty="0"/>
            <a:t> 100 Back)</a:t>
          </a:r>
        </a:p>
      </dsp:txBody>
      <dsp:txXfrm>
        <a:off x="3998522" y="2310313"/>
        <a:ext cx="2439491" cy="14636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7C102-435A-41CF-A11D-9E0B37A3086E}">
      <dsp:nvSpPr>
        <dsp:cNvPr id="0" name=""/>
        <dsp:cNvSpPr/>
      </dsp:nvSpPr>
      <dsp:spPr>
        <a:xfrm>
          <a:off x="26641" y="0"/>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David Cofield</a:t>
          </a:r>
        </a:p>
      </dsp:txBody>
      <dsp:txXfrm>
        <a:off x="26641" y="0"/>
        <a:ext cx="2183759" cy="1310255"/>
      </dsp:txXfrm>
    </dsp:sp>
    <dsp:sp modelId="{9302F6AD-9A56-4C2B-8635-08AAFFDDC3CE}">
      <dsp:nvSpPr>
        <dsp:cNvPr id="0" name=""/>
        <dsp:cNvSpPr/>
      </dsp:nvSpPr>
      <dsp:spPr>
        <a:xfrm>
          <a:off x="2402134"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Gianna Conti</a:t>
          </a:r>
        </a:p>
      </dsp:txBody>
      <dsp:txXfrm>
        <a:off x="2402134" y="11717"/>
        <a:ext cx="2183759" cy="1310255"/>
      </dsp:txXfrm>
    </dsp:sp>
    <dsp:sp modelId="{737F1F0D-5ABF-4DA2-A6ED-1AA43CE05460}">
      <dsp:nvSpPr>
        <dsp:cNvPr id="0" name=""/>
        <dsp:cNvSpPr/>
      </dsp:nvSpPr>
      <dsp:spPr>
        <a:xfrm>
          <a:off x="4804269"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Elliot Elmore</a:t>
          </a:r>
        </a:p>
      </dsp:txBody>
      <dsp:txXfrm>
        <a:off x="4804269" y="11717"/>
        <a:ext cx="2183759" cy="1310255"/>
      </dsp:txXfrm>
    </dsp:sp>
    <dsp:sp modelId="{6FD8C12B-373A-4D12-BB25-C24D209D405F}">
      <dsp:nvSpPr>
        <dsp:cNvPr id="0" name=""/>
        <dsp:cNvSpPr/>
      </dsp:nvSpPr>
      <dsp:spPr>
        <a:xfrm>
          <a:off x="0" y="1513711"/>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Cosy Gale</a:t>
          </a:r>
        </a:p>
      </dsp:txBody>
      <dsp:txXfrm>
        <a:off x="0" y="1513711"/>
        <a:ext cx="2183759" cy="1310255"/>
      </dsp:txXfrm>
    </dsp:sp>
    <dsp:sp modelId="{D0A9A6C0-16C7-4644-8D45-A8A42004D50B}">
      <dsp:nvSpPr>
        <dsp:cNvPr id="0" name=""/>
        <dsp:cNvSpPr/>
      </dsp:nvSpPr>
      <dsp:spPr>
        <a:xfrm>
          <a:off x="2402134"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Aidan O’Brien</a:t>
          </a:r>
        </a:p>
      </dsp:txBody>
      <dsp:txXfrm>
        <a:off x="2402134" y="1540348"/>
        <a:ext cx="2183759" cy="1310255"/>
      </dsp:txXfrm>
    </dsp:sp>
    <dsp:sp modelId="{3FEB3F31-3EC7-43A7-905F-2D29E7513DE7}">
      <dsp:nvSpPr>
        <dsp:cNvPr id="0" name=""/>
        <dsp:cNvSpPr/>
      </dsp:nvSpPr>
      <dsp:spPr>
        <a:xfrm>
          <a:off x="4804269"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Julia Randall</a:t>
          </a:r>
        </a:p>
      </dsp:txBody>
      <dsp:txXfrm>
        <a:off x="4804269" y="1540348"/>
        <a:ext cx="2183759" cy="13102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C77F8-E44D-4C06-BECD-4D15F3FBA5C3}">
      <dsp:nvSpPr>
        <dsp:cNvPr id="0" name=""/>
        <dsp:cNvSpPr/>
      </dsp:nvSpPr>
      <dsp:spPr>
        <a:xfrm>
          <a:off x="0" y="281555"/>
          <a:ext cx="5098256" cy="1927800"/>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374904" rIns="395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Jenny Gale (</a:t>
          </a:r>
          <a:r>
            <a:rPr lang="en-US" sz="1800" kern="1200" dirty="0" err="1"/>
            <a:t>CoPresident</a:t>
          </a:r>
          <a:r>
            <a:rPr lang="en-US" sz="1800" kern="1200" dirty="0"/>
            <a:t>, SR Presentations)</a:t>
          </a:r>
        </a:p>
        <a:p>
          <a:pPr marL="171450" lvl="1" indent="-171450" algn="l" defTabSz="800100">
            <a:lnSpc>
              <a:spcPct val="90000"/>
            </a:lnSpc>
            <a:spcBef>
              <a:spcPct val="0"/>
            </a:spcBef>
            <a:spcAft>
              <a:spcPct val="15000"/>
            </a:spcAft>
            <a:buChar char="•"/>
          </a:pPr>
          <a:r>
            <a:rPr lang="en-US" sz="1800" kern="1200" dirty="0"/>
            <a:t>Mary George (</a:t>
          </a:r>
          <a:r>
            <a:rPr lang="en-US" sz="1800" kern="1200" dirty="0" err="1"/>
            <a:t>CoPresident</a:t>
          </a:r>
          <a:r>
            <a:rPr lang="en-US" sz="1800" kern="1200" dirty="0"/>
            <a:t>, Pasta Party)</a:t>
          </a:r>
        </a:p>
        <a:p>
          <a:pPr marL="171450" lvl="1" indent="-171450" algn="l" defTabSz="800100">
            <a:lnSpc>
              <a:spcPct val="90000"/>
            </a:lnSpc>
            <a:spcBef>
              <a:spcPct val="0"/>
            </a:spcBef>
            <a:spcAft>
              <a:spcPct val="15000"/>
            </a:spcAft>
            <a:buChar char="•"/>
          </a:pPr>
          <a:r>
            <a:rPr lang="en-US" sz="1800" kern="1200" dirty="0"/>
            <a:t>Kim Tanke* (Vice President)</a:t>
          </a:r>
        </a:p>
        <a:p>
          <a:pPr marL="171450" lvl="1" indent="-171450" algn="l" defTabSz="800100">
            <a:lnSpc>
              <a:spcPct val="90000"/>
            </a:lnSpc>
            <a:spcBef>
              <a:spcPct val="0"/>
            </a:spcBef>
            <a:spcAft>
              <a:spcPct val="15000"/>
            </a:spcAft>
            <a:buChar char="•"/>
          </a:pPr>
          <a:r>
            <a:rPr lang="en-US" sz="1800" kern="1200" dirty="0"/>
            <a:t>Kelli </a:t>
          </a:r>
          <a:r>
            <a:rPr lang="en-US" sz="1800" kern="1200" dirty="0" err="1"/>
            <a:t>O’Shaugnessy</a:t>
          </a:r>
          <a:r>
            <a:rPr lang="en-US" sz="1800" kern="1200" dirty="0"/>
            <a:t> (Secretary and website)</a:t>
          </a:r>
        </a:p>
        <a:p>
          <a:pPr marL="171450" lvl="1" indent="-171450" algn="l" defTabSz="800100">
            <a:lnSpc>
              <a:spcPct val="90000"/>
            </a:lnSpc>
            <a:spcBef>
              <a:spcPct val="0"/>
            </a:spcBef>
            <a:spcAft>
              <a:spcPct val="15000"/>
            </a:spcAft>
            <a:buChar char="•"/>
          </a:pPr>
          <a:r>
            <a:rPr lang="en-US" sz="1800" kern="1200" dirty="0"/>
            <a:t>Doug Tilt* (Treasurer)</a:t>
          </a:r>
        </a:p>
      </dsp:txBody>
      <dsp:txXfrm>
        <a:off x="0" y="281555"/>
        <a:ext cx="5098256" cy="1927800"/>
      </dsp:txXfrm>
    </dsp:sp>
    <dsp:sp modelId="{345980CB-D1FE-4C07-A120-FA00572C2822}">
      <dsp:nvSpPr>
        <dsp:cNvPr id="0" name=""/>
        <dsp:cNvSpPr/>
      </dsp:nvSpPr>
      <dsp:spPr>
        <a:xfrm>
          <a:off x="254912" y="15875"/>
          <a:ext cx="3568779" cy="5313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800100">
            <a:lnSpc>
              <a:spcPct val="90000"/>
            </a:lnSpc>
            <a:spcBef>
              <a:spcPct val="0"/>
            </a:spcBef>
            <a:spcAft>
              <a:spcPct val="35000"/>
            </a:spcAft>
            <a:buNone/>
          </a:pPr>
          <a:r>
            <a:rPr lang="en-US" sz="1800" u="sng" kern="1200"/>
            <a:t>Executive Board</a:t>
          </a:r>
          <a:endParaRPr lang="en-US" sz="1800" kern="1200"/>
        </a:p>
      </dsp:txBody>
      <dsp:txXfrm>
        <a:off x="280851" y="41814"/>
        <a:ext cx="3516901" cy="479482"/>
      </dsp:txXfrm>
    </dsp:sp>
    <dsp:sp modelId="{0C02CE20-9B7C-4699-9AEA-C9C7AE726A55}">
      <dsp:nvSpPr>
        <dsp:cNvPr id="0" name=""/>
        <dsp:cNvSpPr/>
      </dsp:nvSpPr>
      <dsp:spPr>
        <a:xfrm>
          <a:off x="0" y="2572235"/>
          <a:ext cx="5098256" cy="3061800"/>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374904" rIns="395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Amy Moor* and Kathryn Loftin (Spirit Wear)</a:t>
          </a:r>
        </a:p>
        <a:p>
          <a:pPr marL="171450" lvl="1" indent="-171450" algn="l" defTabSz="800100">
            <a:lnSpc>
              <a:spcPct val="90000"/>
            </a:lnSpc>
            <a:spcBef>
              <a:spcPct val="0"/>
            </a:spcBef>
            <a:spcAft>
              <a:spcPct val="15000"/>
            </a:spcAft>
            <a:buChar char="•"/>
          </a:pPr>
          <a:r>
            <a:rPr lang="en-US" sz="1800" kern="1200" dirty="0"/>
            <a:t>Melinda Conti (Banquet)</a:t>
          </a:r>
        </a:p>
        <a:p>
          <a:pPr marL="171450" lvl="1" indent="-171450" algn="l" defTabSz="800100">
            <a:lnSpc>
              <a:spcPct val="90000"/>
            </a:lnSpc>
            <a:spcBef>
              <a:spcPct val="0"/>
            </a:spcBef>
            <a:spcAft>
              <a:spcPct val="15000"/>
            </a:spcAft>
            <a:buChar char="•"/>
          </a:pPr>
          <a:r>
            <a:rPr lang="en-US" sz="1800" kern="1200" dirty="0"/>
            <a:t>Miriam Jones (Caps/Suits)</a:t>
          </a:r>
        </a:p>
        <a:p>
          <a:pPr marL="171450" lvl="1" indent="-171450" algn="l" defTabSz="800100">
            <a:lnSpc>
              <a:spcPct val="90000"/>
            </a:lnSpc>
            <a:spcBef>
              <a:spcPct val="0"/>
            </a:spcBef>
            <a:spcAft>
              <a:spcPct val="15000"/>
            </a:spcAft>
            <a:buChar char="•"/>
          </a:pPr>
          <a:r>
            <a:rPr lang="en-US" sz="1800" kern="1200" dirty="0"/>
            <a:t>Terri Elmore (homecoming float)</a:t>
          </a:r>
        </a:p>
        <a:p>
          <a:pPr marL="171450" lvl="1" indent="-171450" algn="l" defTabSz="800100">
            <a:lnSpc>
              <a:spcPct val="90000"/>
            </a:lnSpc>
            <a:spcBef>
              <a:spcPct val="0"/>
            </a:spcBef>
            <a:spcAft>
              <a:spcPct val="15000"/>
            </a:spcAft>
            <a:buChar char="•"/>
          </a:pPr>
          <a:r>
            <a:rPr lang="en-US" sz="1800" kern="1200" dirty="0"/>
            <a:t>Lori Kotarba and Caroline Horne (holiday party)</a:t>
          </a:r>
        </a:p>
        <a:p>
          <a:pPr marL="171450" lvl="1" indent="-171450" algn="l" defTabSz="800100">
            <a:lnSpc>
              <a:spcPct val="90000"/>
            </a:lnSpc>
            <a:spcBef>
              <a:spcPct val="0"/>
            </a:spcBef>
            <a:spcAft>
              <a:spcPct val="15000"/>
            </a:spcAft>
            <a:buChar char="•"/>
          </a:pPr>
          <a:r>
            <a:rPr lang="en-US" sz="1800" kern="1200" dirty="0"/>
            <a:t>Erin Jones and Marjorie Rath (food table)</a:t>
          </a:r>
        </a:p>
        <a:p>
          <a:pPr marL="171450" lvl="1" indent="-171450" algn="l" defTabSz="800100">
            <a:lnSpc>
              <a:spcPct val="90000"/>
            </a:lnSpc>
            <a:spcBef>
              <a:spcPct val="0"/>
            </a:spcBef>
            <a:spcAft>
              <a:spcPct val="15000"/>
            </a:spcAft>
            <a:buChar char="•"/>
          </a:pPr>
          <a:r>
            <a:rPr lang="en-US" sz="1800" kern="1200" dirty="0"/>
            <a:t>Wendy Bucaj and Caroline Randall (Sr </a:t>
          </a:r>
          <a:r>
            <a:rPr lang="en-US" sz="1800" kern="1200" dirty="0" err="1"/>
            <a:t>Bfast</a:t>
          </a:r>
          <a:r>
            <a:rPr lang="en-US" sz="1800" kern="1200" dirty="0"/>
            <a:t>)</a:t>
          </a:r>
        </a:p>
        <a:p>
          <a:pPr marL="171450" lvl="1" indent="-171450" algn="l" defTabSz="800100">
            <a:lnSpc>
              <a:spcPct val="90000"/>
            </a:lnSpc>
            <a:spcBef>
              <a:spcPct val="0"/>
            </a:spcBef>
            <a:spcAft>
              <a:spcPct val="15000"/>
            </a:spcAft>
            <a:buChar char="•"/>
          </a:pPr>
          <a:r>
            <a:rPr lang="en-US" sz="1800" kern="1200" dirty="0"/>
            <a:t>Brenda Miles (Pizza Party)</a:t>
          </a:r>
        </a:p>
      </dsp:txBody>
      <dsp:txXfrm>
        <a:off x="0" y="2572235"/>
        <a:ext cx="5098256" cy="3061800"/>
      </dsp:txXfrm>
    </dsp:sp>
    <dsp:sp modelId="{9FB0B8EA-4080-4275-9DAC-80ADF3299E77}">
      <dsp:nvSpPr>
        <dsp:cNvPr id="0" name=""/>
        <dsp:cNvSpPr/>
      </dsp:nvSpPr>
      <dsp:spPr>
        <a:xfrm>
          <a:off x="254912" y="2306555"/>
          <a:ext cx="3568779" cy="5313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800100">
            <a:lnSpc>
              <a:spcPct val="90000"/>
            </a:lnSpc>
            <a:spcBef>
              <a:spcPct val="0"/>
            </a:spcBef>
            <a:spcAft>
              <a:spcPct val="35000"/>
            </a:spcAft>
            <a:buNone/>
          </a:pPr>
          <a:r>
            <a:rPr lang="en-US" sz="1800" u="sng" kern="1200"/>
            <a:t>Committee Chairs</a:t>
          </a:r>
          <a:endParaRPr lang="en-US" sz="1800" kern="1200"/>
        </a:p>
      </dsp:txBody>
      <dsp:txXfrm>
        <a:off x="280851" y="2332494"/>
        <a:ext cx="3516901"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1BFC-51BE-4675-A667-537D8BFECB89}">
      <dsp:nvSpPr>
        <dsp:cNvPr id="0" name=""/>
        <dsp:cNvSpPr/>
      </dsp:nvSpPr>
      <dsp:spPr>
        <a:xfrm>
          <a:off x="390318" y="1680"/>
          <a:ext cx="2195542" cy="13173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Kate Bradley (3</a:t>
          </a:r>
          <a:r>
            <a:rPr lang="en-US" sz="2000" b="1" kern="1200" baseline="30000" dirty="0"/>
            <a:t>rd</a:t>
          </a:r>
          <a:r>
            <a:rPr lang="en-US" sz="2000" b="1" kern="1200" dirty="0"/>
            <a:t> 200 IM, 4</a:t>
          </a:r>
          <a:r>
            <a:rPr lang="en-US" sz="2000" b="1" kern="1200" baseline="30000" dirty="0"/>
            <a:t>th</a:t>
          </a:r>
          <a:r>
            <a:rPr lang="en-US" sz="2000" b="1" kern="1200" dirty="0"/>
            <a:t> 100 Fly)</a:t>
          </a:r>
        </a:p>
      </dsp:txBody>
      <dsp:txXfrm>
        <a:off x="390318" y="1680"/>
        <a:ext cx="2195542" cy="1317325"/>
      </dsp:txXfrm>
    </dsp:sp>
    <dsp:sp modelId="{87D678A8-DD43-4369-BF3E-C191B79028EE}">
      <dsp:nvSpPr>
        <dsp:cNvPr id="0" name=""/>
        <dsp:cNvSpPr/>
      </dsp:nvSpPr>
      <dsp:spPr>
        <a:xfrm>
          <a:off x="2805415" y="1680"/>
          <a:ext cx="2195542" cy="1317325"/>
        </a:xfrm>
        <a:prstGeom prst="rect">
          <a:avLst/>
        </a:prstGeom>
        <a:solidFill>
          <a:schemeClr val="accent2">
            <a:hueOff val="4880"/>
            <a:satOff val="-3360"/>
            <a:lumOff val="-8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Gianna Conti (4</a:t>
          </a:r>
          <a:r>
            <a:rPr lang="en-US" sz="2000" b="1" kern="1200" baseline="30000" dirty="0"/>
            <a:t>th</a:t>
          </a:r>
          <a:r>
            <a:rPr lang="en-US" sz="2000" b="1" kern="1200" dirty="0"/>
            <a:t> 200 IM, 5</a:t>
          </a:r>
          <a:r>
            <a:rPr lang="en-US" sz="2000" b="1" kern="1200" baseline="30000" dirty="0"/>
            <a:t>th</a:t>
          </a:r>
          <a:r>
            <a:rPr lang="en-US" sz="2000" b="1" kern="1200" dirty="0"/>
            <a:t> 500 Free)</a:t>
          </a:r>
        </a:p>
      </dsp:txBody>
      <dsp:txXfrm>
        <a:off x="2805415" y="1680"/>
        <a:ext cx="2195542" cy="1317325"/>
      </dsp:txXfrm>
    </dsp:sp>
    <dsp:sp modelId="{ACC767DA-58B5-49B3-B7F3-726EDC7E957E}">
      <dsp:nvSpPr>
        <dsp:cNvPr id="0" name=""/>
        <dsp:cNvSpPr/>
      </dsp:nvSpPr>
      <dsp:spPr>
        <a:xfrm>
          <a:off x="5220512" y="1680"/>
          <a:ext cx="2195542" cy="1317325"/>
        </a:xfrm>
        <a:prstGeom prst="rect">
          <a:avLst/>
        </a:prstGeom>
        <a:solidFill>
          <a:schemeClr val="accent2">
            <a:hueOff val="9759"/>
            <a:satOff val="-6719"/>
            <a:lumOff val="-17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Cosy Gale (6</a:t>
          </a:r>
          <a:r>
            <a:rPr lang="en-US" sz="2000" b="1" kern="1200" baseline="30000" dirty="0"/>
            <a:t>th</a:t>
          </a:r>
          <a:r>
            <a:rPr lang="en-US" sz="2000" b="1" kern="1200" dirty="0"/>
            <a:t> 100 Free)</a:t>
          </a:r>
        </a:p>
      </dsp:txBody>
      <dsp:txXfrm>
        <a:off x="5220512" y="1680"/>
        <a:ext cx="2195542" cy="1317325"/>
      </dsp:txXfrm>
    </dsp:sp>
    <dsp:sp modelId="{79583345-823E-4707-9F2B-291D2EE725A4}">
      <dsp:nvSpPr>
        <dsp:cNvPr id="0" name=""/>
        <dsp:cNvSpPr/>
      </dsp:nvSpPr>
      <dsp:spPr>
        <a:xfrm>
          <a:off x="390318" y="1538560"/>
          <a:ext cx="2195542" cy="1317325"/>
        </a:xfrm>
        <a:prstGeom prst="rect">
          <a:avLst/>
        </a:prstGeom>
        <a:solidFill>
          <a:schemeClr val="accent2">
            <a:hueOff val="14639"/>
            <a:satOff val="-10079"/>
            <a:lumOff val="-25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t>Finnly</a:t>
          </a:r>
          <a:r>
            <a:rPr lang="en-US" sz="2000" b="1" kern="1200" dirty="0"/>
            <a:t> Jollands (1</a:t>
          </a:r>
          <a:r>
            <a:rPr lang="en-US" sz="2000" b="1" kern="1200" baseline="30000" dirty="0"/>
            <a:t>st</a:t>
          </a:r>
          <a:r>
            <a:rPr lang="en-US" sz="2000" b="1" kern="1200" dirty="0"/>
            <a:t> 50 Free, 1</a:t>
          </a:r>
          <a:r>
            <a:rPr lang="en-US" sz="2000" b="1" kern="1200" baseline="30000" dirty="0"/>
            <a:t>st</a:t>
          </a:r>
          <a:r>
            <a:rPr lang="en-US" sz="2000" b="1" kern="1200" dirty="0"/>
            <a:t> 100 Back) </a:t>
          </a:r>
        </a:p>
      </dsp:txBody>
      <dsp:txXfrm>
        <a:off x="390318" y="1538560"/>
        <a:ext cx="2195542" cy="1317325"/>
      </dsp:txXfrm>
    </dsp:sp>
    <dsp:sp modelId="{95CA246A-70AE-4A94-88B7-5341A2E20115}">
      <dsp:nvSpPr>
        <dsp:cNvPr id="0" name=""/>
        <dsp:cNvSpPr/>
      </dsp:nvSpPr>
      <dsp:spPr>
        <a:xfrm>
          <a:off x="2789432" y="1522581"/>
          <a:ext cx="2195542" cy="131732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Rose Jones (3</a:t>
          </a:r>
          <a:r>
            <a:rPr lang="en-US" sz="2000" b="1" kern="1200" baseline="30000" dirty="0"/>
            <a:t>rd</a:t>
          </a:r>
          <a:r>
            <a:rPr lang="en-US" sz="2000" b="1" kern="1200" dirty="0"/>
            <a:t> 200 Free, 2</a:t>
          </a:r>
          <a:r>
            <a:rPr lang="en-US" sz="2000" b="1" kern="1200" baseline="30000" dirty="0"/>
            <a:t>nd</a:t>
          </a:r>
          <a:r>
            <a:rPr lang="en-US" sz="2000" b="1" kern="1200" dirty="0"/>
            <a:t> 500 Free)</a:t>
          </a:r>
        </a:p>
      </dsp:txBody>
      <dsp:txXfrm>
        <a:off x="2789432" y="1522581"/>
        <a:ext cx="2195542" cy="1317325"/>
      </dsp:txXfrm>
    </dsp:sp>
    <dsp:sp modelId="{F89C2F6E-934C-4CC9-A6C6-FDBA84848055}">
      <dsp:nvSpPr>
        <dsp:cNvPr id="0" name=""/>
        <dsp:cNvSpPr/>
      </dsp:nvSpPr>
      <dsp:spPr>
        <a:xfrm>
          <a:off x="5220512" y="1538560"/>
          <a:ext cx="2195542" cy="1317325"/>
        </a:xfrm>
        <a:prstGeom prst="rect">
          <a:avLst/>
        </a:prstGeom>
        <a:solidFill>
          <a:schemeClr val="accent2">
            <a:hueOff val="24399"/>
            <a:satOff val="-16798"/>
            <a:lumOff val="-42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Maggie O’Shaughnessy (2</a:t>
          </a:r>
          <a:r>
            <a:rPr lang="en-US" sz="2000" b="1" kern="1200" baseline="30000"/>
            <a:t>nd</a:t>
          </a:r>
          <a:r>
            <a:rPr lang="en-US" sz="2000" b="1" kern="1200"/>
            <a:t> 200 IM, 2</a:t>
          </a:r>
          <a:r>
            <a:rPr lang="en-US" sz="2000" b="1" kern="1200" baseline="30000"/>
            <a:t>nd</a:t>
          </a:r>
          <a:r>
            <a:rPr lang="en-US" sz="2000" b="1" kern="1200"/>
            <a:t> 100 Breast)</a:t>
          </a:r>
          <a:endParaRPr lang="en-US" sz="2000" b="1" kern="1200" dirty="0"/>
        </a:p>
      </dsp:txBody>
      <dsp:txXfrm>
        <a:off x="5220512" y="1538560"/>
        <a:ext cx="2195542" cy="1317325"/>
      </dsp:txXfrm>
    </dsp:sp>
    <dsp:sp modelId="{FB3D09F2-3E0A-4E72-92CB-8C66A61D5376}">
      <dsp:nvSpPr>
        <dsp:cNvPr id="0" name=""/>
        <dsp:cNvSpPr/>
      </dsp:nvSpPr>
      <dsp:spPr>
        <a:xfrm>
          <a:off x="390318" y="3075440"/>
          <a:ext cx="2195542" cy="1317325"/>
        </a:xfrm>
        <a:prstGeom prst="rect">
          <a:avLst/>
        </a:prstGeom>
        <a:solidFill>
          <a:schemeClr val="accent2">
            <a:hueOff val="29278"/>
            <a:satOff val="-20157"/>
            <a:lumOff val="-51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Sophia Parker (3</a:t>
          </a:r>
          <a:r>
            <a:rPr lang="en-US" sz="2000" b="1" kern="1200" baseline="30000"/>
            <a:t>rd</a:t>
          </a:r>
          <a:r>
            <a:rPr lang="en-US" sz="2000" b="1" kern="1200"/>
            <a:t> 50 Free, 1</a:t>
          </a:r>
          <a:r>
            <a:rPr lang="en-US" sz="2000" b="1" kern="1200" baseline="30000"/>
            <a:t>st</a:t>
          </a:r>
          <a:r>
            <a:rPr lang="en-US" sz="2000" b="1" kern="1200"/>
            <a:t> 100 Fly)</a:t>
          </a:r>
          <a:endParaRPr lang="en-US" sz="2000" kern="1200" dirty="0"/>
        </a:p>
      </dsp:txBody>
      <dsp:txXfrm>
        <a:off x="390318" y="3075440"/>
        <a:ext cx="2195542" cy="1317325"/>
      </dsp:txXfrm>
    </dsp:sp>
    <dsp:sp modelId="{9B8026B5-AC3C-401A-BB48-71594EBEB8F1}">
      <dsp:nvSpPr>
        <dsp:cNvPr id="0" name=""/>
        <dsp:cNvSpPr/>
      </dsp:nvSpPr>
      <dsp:spPr>
        <a:xfrm>
          <a:off x="2805415" y="3075440"/>
          <a:ext cx="2195542" cy="1317325"/>
        </a:xfrm>
        <a:prstGeom prst="rect">
          <a:avLst/>
        </a:prstGeom>
        <a:solidFill>
          <a:schemeClr val="accent2">
            <a:hueOff val="34158"/>
            <a:satOff val="-23517"/>
            <a:lumOff val="-60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Morgan Shaw (5</a:t>
          </a:r>
          <a:r>
            <a:rPr lang="en-US" sz="2000" b="1" kern="1200" baseline="30000"/>
            <a:t>th</a:t>
          </a:r>
          <a:r>
            <a:rPr lang="en-US" sz="2000" b="1" kern="1200"/>
            <a:t> 100 Fly, 6</a:t>
          </a:r>
          <a:r>
            <a:rPr lang="en-US" sz="2000" b="1" kern="1200" baseline="30000"/>
            <a:t>th</a:t>
          </a:r>
          <a:r>
            <a:rPr lang="en-US" sz="2000" b="1" kern="1200"/>
            <a:t> 100 Back)</a:t>
          </a:r>
          <a:endParaRPr lang="en-US" sz="2000" b="1" kern="1200" dirty="0"/>
        </a:p>
      </dsp:txBody>
      <dsp:txXfrm>
        <a:off x="2805415" y="3075440"/>
        <a:ext cx="2195542" cy="1317325"/>
      </dsp:txXfrm>
    </dsp:sp>
    <dsp:sp modelId="{0DFE99EA-A349-4CC9-A2A6-54C42DEC5A1D}">
      <dsp:nvSpPr>
        <dsp:cNvPr id="0" name=""/>
        <dsp:cNvSpPr/>
      </dsp:nvSpPr>
      <dsp:spPr>
        <a:xfrm>
          <a:off x="5220512" y="3075440"/>
          <a:ext cx="2195542" cy="131732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Elizabeth Tilt (1</a:t>
          </a:r>
          <a:r>
            <a:rPr lang="en-US" sz="2000" b="1" kern="1200" baseline="30000"/>
            <a:t>st</a:t>
          </a:r>
          <a:r>
            <a:rPr lang="en-US" sz="2000" b="1" kern="1200"/>
            <a:t> 200 Free, 1</a:t>
          </a:r>
          <a:r>
            <a:rPr lang="en-US" sz="2000" b="1" kern="1200" baseline="30000"/>
            <a:t>st</a:t>
          </a:r>
          <a:r>
            <a:rPr lang="en-US" sz="2000" b="1" kern="1200"/>
            <a:t> 100 Free)</a:t>
          </a:r>
          <a:endParaRPr lang="en-US" sz="2000" kern="1200" dirty="0"/>
        </a:p>
      </dsp:txBody>
      <dsp:txXfrm>
        <a:off x="5220512" y="3075440"/>
        <a:ext cx="2195542" cy="1317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604364" y="31376"/>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Elliot Elmore (9</a:t>
          </a:r>
          <a:r>
            <a:rPr lang="en-US" sz="2200" kern="1200" baseline="30000" dirty="0"/>
            <a:t>th</a:t>
          </a:r>
          <a:r>
            <a:rPr lang="en-US" sz="2200" kern="1200" dirty="0"/>
            <a:t> 100 Fly, 3</a:t>
          </a:r>
          <a:r>
            <a:rPr lang="en-US" sz="2200" kern="1200" baseline="30000" dirty="0"/>
            <a:t>rd</a:t>
          </a:r>
          <a:r>
            <a:rPr lang="en-US" sz="2200" kern="1200" dirty="0"/>
            <a:t> 100 Breast)</a:t>
          </a:r>
        </a:p>
      </dsp:txBody>
      <dsp:txXfrm>
        <a:off x="604364" y="31376"/>
        <a:ext cx="1889633" cy="1133780"/>
      </dsp:txXfrm>
    </dsp:sp>
    <dsp:sp modelId="{3BC16097-411C-4770-82C8-6ADD31B5E433}">
      <dsp:nvSpPr>
        <dsp:cNvPr id="0" name=""/>
        <dsp:cNvSpPr/>
      </dsp:nvSpPr>
      <dsp:spPr>
        <a:xfrm>
          <a:off x="2827083" y="3406"/>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Griffin Frankel (17</a:t>
          </a:r>
          <a:r>
            <a:rPr lang="en-US" sz="2200" kern="1200" baseline="30000" dirty="0"/>
            <a:t>th</a:t>
          </a:r>
          <a:r>
            <a:rPr lang="en-US" sz="2200" kern="1200" dirty="0"/>
            <a:t> 500 Free)</a:t>
          </a:r>
        </a:p>
      </dsp:txBody>
      <dsp:txXfrm>
        <a:off x="2827083" y="3406"/>
        <a:ext cx="1889633" cy="1133780"/>
      </dsp:txXfrm>
    </dsp:sp>
    <dsp:sp modelId="{3D4169FB-00F0-4E17-AEAC-CC7DFF83B8DC}">
      <dsp:nvSpPr>
        <dsp:cNvPr id="0" name=""/>
        <dsp:cNvSpPr/>
      </dsp:nvSpPr>
      <dsp:spPr>
        <a:xfrm>
          <a:off x="4905680" y="3406"/>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Carter Loftin (1</a:t>
          </a:r>
          <a:r>
            <a:rPr lang="en-US" sz="2200" kern="1200" baseline="30000" dirty="0"/>
            <a:t>st</a:t>
          </a:r>
          <a:r>
            <a:rPr lang="en-US" sz="2200" kern="1200" dirty="0"/>
            <a:t> Diving)</a:t>
          </a:r>
        </a:p>
      </dsp:txBody>
      <dsp:txXfrm>
        <a:off x="4905680" y="3406"/>
        <a:ext cx="1889633" cy="1133780"/>
      </dsp:txXfrm>
    </dsp:sp>
    <dsp:sp modelId="{132E13CA-75C3-42B5-9C93-70C919A8110D}">
      <dsp:nvSpPr>
        <dsp:cNvPr id="0" name=""/>
        <dsp:cNvSpPr/>
      </dsp:nvSpPr>
      <dsp:spPr>
        <a:xfrm>
          <a:off x="748486" y="1326149"/>
          <a:ext cx="1889633" cy="113378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Ryan Kotarba (15</a:t>
          </a:r>
          <a:r>
            <a:rPr lang="en-US" sz="2200" kern="1200" baseline="30000" dirty="0"/>
            <a:t>th</a:t>
          </a:r>
          <a:r>
            <a:rPr lang="en-US" sz="2200" kern="1200" dirty="0"/>
            <a:t> 100 Breast)</a:t>
          </a:r>
        </a:p>
      </dsp:txBody>
      <dsp:txXfrm>
        <a:off x="748486" y="1326149"/>
        <a:ext cx="1889633" cy="1133780"/>
      </dsp:txXfrm>
    </dsp:sp>
    <dsp:sp modelId="{8B6814DE-7D0F-4F9A-BE04-1DA29CB917B6}">
      <dsp:nvSpPr>
        <dsp:cNvPr id="0" name=""/>
        <dsp:cNvSpPr/>
      </dsp:nvSpPr>
      <dsp:spPr>
        <a:xfrm>
          <a:off x="2827083" y="1326149"/>
          <a:ext cx="1889633" cy="113378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Cody Miles (11</a:t>
          </a:r>
          <a:r>
            <a:rPr lang="en-US" sz="2200" kern="1200" baseline="30000" dirty="0"/>
            <a:t>th</a:t>
          </a:r>
          <a:r>
            <a:rPr lang="en-US" sz="2200" kern="1200" dirty="0"/>
            <a:t> 200 IM, 7</a:t>
          </a:r>
          <a:r>
            <a:rPr lang="en-US" sz="2200" kern="1200" baseline="30000" dirty="0"/>
            <a:t>th</a:t>
          </a:r>
          <a:r>
            <a:rPr lang="en-US" sz="2200" kern="1200" dirty="0"/>
            <a:t> 500 Free)</a:t>
          </a:r>
        </a:p>
      </dsp:txBody>
      <dsp:txXfrm>
        <a:off x="2827083" y="1326149"/>
        <a:ext cx="1889633" cy="1133780"/>
      </dsp:txXfrm>
    </dsp:sp>
    <dsp:sp modelId="{3EFD98E2-B1BE-4DEF-B4CF-4B00CDD91EA4}">
      <dsp:nvSpPr>
        <dsp:cNvPr id="0" name=""/>
        <dsp:cNvSpPr/>
      </dsp:nvSpPr>
      <dsp:spPr>
        <a:xfrm>
          <a:off x="4905680" y="1326149"/>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Aidan O’Brien (18</a:t>
          </a:r>
          <a:r>
            <a:rPr lang="en-US" sz="2200" kern="1200" baseline="30000" dirty="0"/>
            <a:t>th</a:t>
          </a:r>
          <a:r>
            <a:rPr lang="en-US" sz="2200" kern="1200" dirty="0"/>
            <a:t> 50 Free, 13</a:t>
          </a:r>
          <a:r>
            <a:rPr lang="en-US" sz="2200" kern="1200" baseline="30000" dirty="0"/>
            <a:t>th</a:t>
          </a:r>
          <a:r>
            <a:rPr lang="en-US" sz="2200" kern="1200" dirty="0"/>
            <a:t> 100 Fly)</a:t>
          </a:r>
        </a:p>
      </dsp:txBody>
      <dsp:txXfrm>
        <a:off x="4905680" y="1326149"/>
        <a:ext cx="1889633" cy="1133780"/>
      </dsp:txXfrm>
    </dsp:sp>
    <dsp:sp modelId="{58792087-E222-432D-A3E0-92C843171883}">
      <dsp:nvSpPr>
        <dsp:cNvPr id="0" name=""/>
        <dsp:cNvSpPr/>
      </dsp:nvSpPr>
      <dsp:spPr>
        <a:xfrm>
          <a:off x="2827083" y="2648893"/>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Parker Tanke (6</a:t>
          </a:r>
          <a:r>
            <a:rPr lang="en-US" sz="2200" kern="1200" baseline="30000" dirty="0"/>
            <a:t>th</a:t>
          </a:r>
          <a:r>
            <a:rPr lang="en-US" sz="2200" kern="1200" dirty="0"/>
            <a:t> 200 IM, 9</a:t>
          </a:r>
          <a:r>
            <a:rPr lang="en-US" sz="2200" kern="1200" baseline="30000" dirty="0"/>
            <a:t>th</a:t>
          </a:r>
          <a:r>
            <a:rPr lang="en-US" sz="2200" kern="1200" dirty="0"/>
            <a:t> 100 Back) </a:t>
          </a:r>
        </a:p>
      </dsp:txBody>
      <dsp:txXfrm>
        <a:off x="2827083" y="2648893"/>
        <a:ext cx="1889633" cy="1133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2210" y="139695"/>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Kate Bradley (4</a:t>
          </a:r>
          <a:r>
            <a:rPr lang="en-US" sz="1600" b="1" kern="1200" baseline="30000" dirty="0"/>
            <a:t>th</a:t>
          </a:r>
          <a:r>
            <a:rPr lang="en-US" sz="1600" b="1" kern="1200" dirty="0"/>
            <a:t> 200 Free, 2</a:t>
          </a:r>
          <a:r>
            <a:rPr lang="en-US" sz="1600" b="1" kern="1200" baseline="30000" dirty="0"/>
            <a:t>nd</a:t>
          </a:r>
          <a:r>
            <a:rPr lang="en-US" sz="1600" b="1" kern="1200" dirty="0"/>
            <a:t> 100 Back) </a:t>
          </a:r>
        </a:p>
      </dsp:txBody>
      <dsp:txXfrm>
        <a:off x="2210" y="139695"/>
        <a:ext cx="1753344" cy="1052006"/>
      </dsp:txXfrm>
    </dsp:sp>
    <dsp:sp modelId="{CAF14101-59AD-49CA-8627-E554F8BAF261}">
      <dsp:nvSpPr>
        <dsp:cNvPr id="0" name=""/>
        <dsp:cNvSpPr/>
      </dsp:nvSpPr>
      <dsp:spPr>
        <a:xfrm>
          <a:off x="1930888" y="139695"/>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Gianna Conti (6</a:t>
          </a:r>
          <a:r>
            <a:rPr lang="en-US" sz="1600" b="1" kern="1200" baseline="30000" dirty="0"/>
            <a:t>th</a:t>
          </a:r>
          <a:r>
            <a:rPr lang="en-US" sz="1600" b="1" kern="1200" dirty="0"/>
            <a:t> 200 IM, 6</a:t>
          </a:r>
          <a:r>
            <a:rPr lang="en-US" sz="1600" b="1" kern="1200" baseline="30000" dirty="0"/>
            <a:t>th</a:t>
          </a:r>
          <a:r>
            <a:rPr lang="en-US" sz="1600" b="1" kern="1200" dirty="0"/>
            <a:t> 500 Free)</a:t>
          </a:r>
        </a:p>
      </dsp:txBody>
      <dsp:txXfrm>
        <a:off x="1930888" y="139695"/>
        <a:ext cx="1753344" cy="1052006"/>
      </dsp:txXfrm>
    </dsp:sp>
    <dsp:sp modelId="{3377F6CD-379A-48FA-B3BA-3698EC670F1A}">
      <dsp:nvSpPr>
        <dsp:cNvPr id="0" name=""/>
        <dsp:cNvSpPr/>
      </dsp:nvSpPr>
      <dsp:spPr>
        <a:xfrm>
          <a:off x="3859567" y="139695"/>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Cosy Gale (11</a:t>
          </a:r>
          <a:r>
            <a:rPr lang="en-US" sz="1600" b="1" kern="1200" baseline="30000" dirty="0"/>
            <a:t>th</a:t>
          </a:r>
          <a:r>
            <a:rPr lang="en-US" sz="1600" b="1" kern="1200" dirty="0"/>
            <a:t> 100 Free, 11</a:t>
          </a:r>
          <a:r>
            <a:rPr lang="en-US" sz="1600" b="1" kern="1200" baseline="30000" dirty="0"/>
            <a:t>th</a:t>
          </a:r>
          <a:r>
            <a:rPr lang="en-US" sz="1600" b="1" kern="1200" dirty="0"/>
            <a:t> 100 Back)</a:t>
          </a:r>
        </a:p>
      </dsp:txBody>
      <dsp:txXfrm>
        <a:off x="3859567" y="139695"/>
        <a:ext cx="1753344" cy="1052006"/>
      </dsp:txXfrm>
    </dsp:sp>
    <dsp:sp modelId="{BBC8238F-2FF5-4799-A139-F6A09AC82C39}">
      <dsp:nvSpPr>
        <dsp:cNvPr id="0" name=""/>
        <dsp:cNvSpPr/>
      </dsp:nvSpPr>
      <dsp:spPr>
        <a:xfrm>
          <a:off x="5788245" y="139695"/>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Finnly</a:t>
          </a:r>
          <a:r>
            <a:rPr lang="en-US" sz="1600" b="1" kern="1200" dirty="0"/>
            <a:t> Jollands (2</a:t>
          </a:r>
          <a:r>
            <a:rPr lang="en-US" sz="1600" b="1" kern="1200" baseline="30000" dirty="0"/>
            <a:t>nd</a:t>
          </a:r>
          <a:r>
            <a:rPr lang="en-US" sz="1600" b="1" kern="1200" dirty="0"/>
            <a:t> 50 Free, 1</a:t>
          </a:r>
          <a:r>
            <a:rPr lang="en-US" sz="1600" b="1" kern="1200" baseline="30000" dirty="0"/>
            <a:t>st</a:t>
          </a:r>
          <a:r>
            <a:rPr lang="en-US" sz="1600" b="1" kern="1200" dirty="0"/>
            <a:t> 100 Back)</a:t>
          </a:r>
        </a:p>
      </dsp:txBody>
      <dsp:txXfrm>
        <a:off x="5788245" y="139695"/>
        <a:ext cx="1753344" cy="1052006"/>
      </dsp:txXfrm>
    </dsp:sp>
    <dsp:sp modelId="{F5294B5A-ABD6-41FA-8B89-5BE04B6A9695}">
      <dsp:nvSpPr>
        <dsp:cNvPr id="0" name=""/>
        <dsp:cNvSpPr/>
      </dsp:nvSpPr>
      <dsp:spPr>
        <a:xfrm>
          <a:off x="2210" y="1367036"/>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Rose Jones (2</a:t>
          </a:r>
          <a:r>
            <a:rPr lang="en-US" sz="1600" b="1" kern="1200" baseline="30000" dirty="0"/>
            <a:t>nd</a:t>
          </a:r>
          <a:r>
            <a:rPr lang="en-US" sz="1600" b="1" kern="1200" dirty="0"/>
            <a:t> 200 Free, 2</a:t>
          </a:r>
          <a:r>
            <a:rPr lang="en-US" sz="1600" b="1" kern="1200" baseline="30000" dirty="0"/>
            <a:t>nd</a:t>
          </a:r>
          <a:r>
            <a:rPr lang="en-US" sz="1600" b="1" kern="1200" dirty="0"/>
            <a:t> 500 Free)</a:t>
          </a:r>
        </a:p>
      </dsp:txBody>
      <dsp:txXfrm>
        <a:off x="2210" y="1367036"/>
        <a:ext cx="1753344" cy="1052006"/>
      </dsp:txXfrm>
    </dsp:sp>
    <dsp:sp modelId="{BC90D575-4C70-4844-A3B0-F549F3407381}">
      <dsp:nvSpPr>
        <dsp:cNvPr id="0" name=""/>
        <dsp:cNvSpPr/>
      </dsp:nvSpPr>
      <dsp:spPr>
        <a:xfrm>
          <a:off x="1930888" y="1367036"/>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Kate Lindsley (17</a:t>
          </a:r>
          <a:r>
            <a:rPr lang="en-US" sz="1600" b="1" kern="1200" baseline="30000" dirty="0"/>
            <a:t>th</a:t>
          </a:r>
          <a:r>
            <a:rPr lang="en-US" sz="1600" b="1" kern="1200" dirty="0"/>
            <a:t> 50 Free)</a:t>
          </a:r>
        </a:p>
      </dsp:txBody>
      <dsp:txXfrm>
        <a:off x="1930888" y="1367036"/>
        <a:ext cx="1753344" cy="1052006"/>
      </dsp:txXfrm>
    </dsp:sp>
    <dsp:sp modelId="{8A68E487-8F01-401A-9AFA-01A3568E7404}">
      <dsp:nvSpPr>
        <dsp:cNvPr id="0" name=""/>
        <dsp:cNvSpPr/>
      </dsp:nvSpPr>
      <dsp:spPr>
        <a:xfrm>
          <a:off x="3859567" y="1367036"/>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Maggie O’Shaughnessy (2</a:t>
          </a:r>
          <a:r>
            <a:rPr lang="en-US" sz="1600" b="1" kern="1200" baseline="30000" dirty="0"/>
            <a:t>nd</a:t>
          </a:r>
          <a:r>
            <a:rPr lang="en-US" sz="1600" b="1" kern="1200" dirty="0"/>
            <a:t> 200 IM, 2</a:t>
          </a:r>
          <a:r>
            <a:rPr lang="en-US" sz="1600" b="1" kern="1200" baseline="30000" dirty="0"/>
            <a:t>nd</a:t>
          </a:r>
          <a:r>
            <a:rPr lang="en-US" sz="1600" b="1" kern="1200" dirty="0"/>
            <a:t> 100 Breast)</a:t>
          </a:r>
        </a:p>
      </dsp:txBody>
      <dsp:txXfrm>
        <a:off x="3859567" y="1367036"/>
        <a:ext cx="1753344" cy="1052006"/>
      </dsp:txXfrm>
    </dsp:sp>
    <dsp:sp modelId="{DE304257-2732-462D-AD6D-9C88820A2453}">
      <dsp:nvSpPr>
        <dsp:cNvPr id="0" name=""/>
        <dsp:cNvSpPr/>
      </dsp:nvSpPr>
      <dsp:spPr>
        <a:xfrm>
          <a:off x="5788245" y="1367036"/>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Sophia Parker (7</a:t>
          </a:r>
          <a:r>
            <a:rPr lang="en-US" sz="1600" b="1" kern="1200" baseline="30000" dirty="0"/>
            <a:t>th</a:t>
          </a:r>
          <a:r>
            <a:rPr lang="en-US" sz="1600" b="1" kern="1200" dirty="0"/>
            <a:t> 50 Free, 3</a:t>
          </a:r>
          <a:r>
            <a:rPr lang="en-US" sz="1600" b="1" kern="1200" baseline="30000" dirty="0"/>
            <a:t>rd</a:t>
          </a:r>
          <a:r>
            <a:rPr lang="en-US" sz="1600" b="1" kern="1200" dirty="0"/>
            <a:t> 100 Fly)</a:t>
          </a:r>
          <a:endParaRPr lang="en-US" sz="1600" kern="1200" dirty="0"/>
        </a:p>
      </dsp:txBody>
      <dsp:txXfrm>
        <a:off x="5788245" y="1367036"/>
        <a:ext cx="1753344" cy="1052006"/>
      </dsp:txXfrm>
    </dsp:sp>
    <dsp:sp modelId="{D713C576-1ADD-4A2B-97C8-92FD6DA6E886}">
      <dsp:nvSpPr>
        <dsp:cNvPr id="0" name=""/>
        <dsp:cNvSpPr/>
      </dsp:nvSpPr>
      <dsp:spPr>
        <a:xfrm>
          <a:off x="1930888" y="2594377"/>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Morgan Shaw (9</a:t>
          </a:r>
          <a:r>
            <a:rPr lang="en-US" sz="1600" b="1" kern="1200" baseline="30000" dirty="0"/>
            <a:t>th</a:t>
          </a:r>
          <a:r>
            <a:rPr lang="en-US" sz="1600" b="1" kern="1200" dirty="0"/>
            <a:t> 100 Fly, 8</a:t>
          </a:r>
          <a:r>
            <a:rPr lang="en-US" sz="1600" b="1" kern="1200" baseline="30000" dirty="0"/>
            <a:t>th</a:t>
          </a:r>
          <a:r>
            <a:rPr lang="en-US" sz="1600" b="1" kern="1200" dirty="0"/>
            <a:t> 100 Back)</a:t>
          </a:r>
        </a:p>
      </dsp:txBody>
      <dsp:txXfrm>
        <a:off x="1930888" y="2594377"/>
        <a:ext cx="1753344" cy="1052006"/>
      </dsp:txXfrm>
    </dsp:sp>
    <dsp:sp modelId="{2F9C8786-ED06-47F6-B184-E8FE015222A6}">
      <dsp:nvSpPr>
        <dsp:cNvPr id="0" name=""/>
        <dsp:cNvSpPr/>
      </dsp:nvSpPr>
      <dsp:spPr>
        <a:xfrm>
          <a:off x="3859567" y="2594377"/>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Elizabeth Tilt (1</a:t>
          </a:r>
          <a:r>
            <a:rPr lang="en-US" sz="1600" b="1" kern="1200" baseline="30000" dirty="0"/>
            <a:t>st</a:t>
          </a:r>
          <a:r>
            <a:rPr lang="en-US" sz="1600" b="1" kern="1200" dirty="0"/>
            <a:t> 200 IM, 1</a:t>
          </a:r>
          <a:r>
            <a:rPr lang="en-US" sz="1600" b="1" kern="1200" baseline="30000" dirty="0"/>
            <a:t>st</a:t>
          </a:r>
          <a:r>
            <a:rPr lang="en-US" sz="1600" b="1" kern="1200" dirty="0"/>
            <a:t> 100 Fly)</a:t>
          </a:r>
          <a:endParaRPr lang="en-US" sz="1600" kern="1200" dirty="0"/>
        </a:p>
      </dsp:txBody>
      <dsp:txXfrm>
        <a:off x="3859567" y="2594377"/>
        <a:ext cx="1753344" cy="1052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BCC15-9D62-49AD-92DB-33DADE3BBB8F}">
      <dsp:nvSpPr>
        <dsp:cNvPr id="0" name=""/>
        <dsp:cNvSpPr/>
      </dsp:nvSpPr>
      <dsp:spPr>
        <a:xfrm rot="5400000">
          <a:off x="5327739" y="-2325740"/>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5</a:t>
          </a:r>
          <a:r>
            <a:rPr lang="en-US" sz="2100" kern="1200" baseline="30000" dirty="0"/>
            <a:t>th</a:t>
          </a:r>
          <a:r>
            <a:rPr lang="en-US" sz="2100" kern="1200" dirty="0"/>
            <a:t> (Tanke, Miles, O’Brien, Elmore)</a:t>
          </a:r>
        </a:p>
      </dsp:txBody>
      <dsp:txXfrm rot="-5400000">
        <a:off x="2943129" y="81472"/>
        <a:ext cx="5209627" cy="417804"/>
      </dsp:txXfrm>
    </dsp:sp>
    <dsp:sp modelId="{AFA5824E-FA8F-4362-913D-3F7F88711607}">
      <dsp:nvSpPr>
        <dsp:cNvPr id="0" name=""/>
        <dsp:cNvSpPr/>
      </dsp:nvSpPr>
      <dsp:spPr>
        <a:xfrm>
          <a:off x="0" y="994"/>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Boys 200 Medley Relay-  </a:t>
          </a:r>
          <a:endParaRPr lang="en-US" sz="2000" kern="1200" dirty="0"/>
        </a:p>
      </dsp:txBody>
      <dsp:txXfrm>
        <a:off x="28253" y="29247"/>
        <a:ext cx="2886622" cy="522254"/>
      </dsp:txXfrm>
    </dsp:sp>
    <dsp:sp modelId="{4671D2C5-510F-4D17-BA75-3D9DCE25E964}">
      <dsp:nvSpPr>
        <dsp:cNvPr id="0" name=""/>
        <dsp:cNvSpPr/>
      </dsp:nvSpPr>
      <dsp:spPr>
        <a:xfrm rot="5400000">
          <a:off x="5327739" y="-1718041"/>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4</a:t>
          </a:r>
          <a:r>
            <a:rPr lang="en-US" sz="2100" kern="1200" baseline="30000" dirty="0"/>
            <a:t>th</a:t>
          </a:r>
          <a:r>
            <a:rPr lang="en-US" sz="2100" kern="1200" dirty="0"/>
            <a:t> (Elmore, Wilson, O’Brien, Tanke)</a:t>
          </a:r>
        </a:p>
      </dsp:txBody>
      <dsp:txXfrm rot="-5400000">
        <a:off x="2943129" y="689171"/>
        <a:ext cx="5209627" cy="417804"/>
      </dsp:txXfrm>
    </dsp:sp>
    <dsp:sp modelId="{1D9F245D-FC29-4337-A3A2-2AE205EE0B47}">
      <dsp:nvSpPr>
        <dsp:cNvPr id="0" name=""/>
        <dsp:cNvSpPr/>
      </dsp:nvSpPr>
      <dsp:spPr>
        <a:xfrm>
          <a:off x="0" y="623161"/>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Boys 200 Freestyle Relay- </a:t>
          </a:r>
        </a:p>
      </dsp:txBody>
      <dsp:txXfrm>
        <a:off x="28253" y="651414"/>
        <a:ext cx="2886622" cy="522254"/>
      </dsp:txXfrm>
    </dsp:sp>
    <dsp:sp modelId="{06131BA3-ED0F-404C-844D-29343C41FC13}">
      <dsp:nvSpPr>
        <dsp:cNvPr id="0" name=""/>
        <dsp:cNvSpPr/>
      </dsp:nvSpPr>
      <dsp:spPr>
        <a:xfrm rot="5400000">
          <a:off x="5327739" y="-1110342"/>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t>11th (Wilson, Griffis, Moon, Miles)</a:t>
          </a:r>
        </a:p>
      </dsp:txBody>
      <dsp:txXfrm rot="-5400000">
        <a:off x="2943129" y="1296870"/>
        <a:ext cx="5209627" cy="417804"/>
      </dsp:txXfrm>
    </dsp:sp>
    <dsp:sp modelId="{F1E94032-B9DE-43CA-8CCF-5ADA27243CC9}">
      <dsp:nvSpPr>
        <dsp:cNvPr id="0" name=""/>
        <dsp:cNvSpPr/>
      </dsp:nvSpPr>
      <dsp:spPr>
        <a:xfrm>
          <a:off x="0" y="1216391"/>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Boys 400 Freestyle Relay-</a:t>
          </a:r>
        </a:p>
      </dsp:txBody>
      <dsp:txXfrm>
        <a:off x="28253" y="1244644"/>
        <a:ext cx="2886622" cy="522254"/>
      </dsp:txXfrm>
    </dsp:sp>
    <dsp:sp modelId="{A0AE6F5D-94B6-4E58-BD9A-CBAA6569D6A4}">
      <dsp:nvSpPr>
        <dsp:cNvPr id="0" name=""/>
        <dsp:cNvSpPr/>
      </dsp:nvSpPr>
      <dsp:spPr>
        <a:xfrm rot="5400000">
          <a:off x="5327739" y="-50264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1</a:t>
          </a:r>
          <a:r>
            <a:rPr lang="en-US" sz="2100" kern="1200" baseline="30000" dirty="0"/>
            <a:t>st</a:t>
          </a:r>
          <a:r>
            <a:rPr lang="en-US" sz="2100" kern="1200" dirty="0"/>
            <a:t> (Jollands, O’Shaughnessy, Parker, Jones)</a:t>
          </a:r>
        </a:p>
      </dsp:txBody>
      <dsp:txXfrm rot="-5400000">
        <a:off x="2943129" y="1904568"/>
        <a:ext cx="5209627" cy="417804"/>
      </dsp:txXfrm>
    </dsp:sp>
    <dsp:sp modelId="{3C47EAC9-DC2D-44FD-8BD9-5F2196ED5F0D}">
      <dsp:nvSpPr>
        <dsp:cNvPr id="0" name=""/>
        <dsp:cNvSpPr/>
      </dsp:nvSpPr>
      <dsp:spPr>
        <a:xfrm>
          <a:off x="0" y="1824090"/>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Girls 200 Medley Relay-  </a:t>
          </a:r>
          <a:endParaRPr lang="en-US" sz="2000" kern="1200" dirty="0"/>
        </a:p>
      </dsp:txBody>
      <dsp:txXfrm>
        <a:off x="28253" y="1852343"/>
        <a:ext cx="2886622" cy="522254"/>
      </dsp:txXfrm>
    </dsp:sp>
    <dsp:sp modelId="{9A426FA9-35FD-4300-BEEE-E480D6182C4F}">
      <dsp:nvSpPr>
        <dsp:cNvPr id="0" name=""/>
        <dsp:cNvSpPr/>
      </dsp:nvSpPr>
      <dsp:spPr>
        <a:xfrm rot="5400000">
          <a:off x="5327739" y="10505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1</a:t>
          </a:r>
          <a:r>
            <a:rPr lang="en-US" sz="2100" kern="1200" baseline="30000" dirty="0"/>
            <a:t>st</a:t>
          </a:r>
          <a:r>
            <a:rPr lang="en-US" sz="2100" kern="1200" dirty="0"/>
            <a:t> (Tilt, Shaw, Bradley, Parker)</a:t>
          </a:r>
        </a:p>
      </dsp:txBody>
      <dsp:txXfrm rot="-5400000">
        <a:off x="2943129" y="2512266"/>
        <a:ext cx="5209627" cy="417804"/>
      </dsp:txXfrm>
    </dsp:sp>
    <dsp:sp modelId="{B3826666-1699-4030-8091-A74779091855}">
      <dsp:nvSpPr>
        <dsp:cNvPr id="0" name=""/>
        <dsp:cNvSpPr/>
      </dsp:nvSpPr>
      <dsp:spPr>
        <a:xfrm>
          <a:off x="0" y="2431788"/>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Girls 200 Freestyle Relay- </a:t>
          </a:r>
          <a:endParaRPr lang="en-US" sz="2000" kern="1200" dirty="0"/>
        </a:p>
      </dsp:txBody>
      <dsp:txXfrm>
        <a:off x="28253" y="2460041"/>
        <a:ext cx="2886622" cy="522254"/>
      </dsp:txXfrm>
    </dsp:sp>
    <dsp:sp modelId="{D8D6178E-F53C-4695-BDFC-3649B0E013ED}">
      <dsp:nvSpPr>
        <dsp:cNvPr id="0" name=""/>
        <dsp:cNvSpPr/>
      </dsp:nvSpPr>
      <dsp:spPr>
        <a:xfrm rot="5400000">
          <a:off x="5327739" y="712753"/>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1</a:t>
          </a:r>
          <a:r>
            <a:rPr lang="en-US" sz="2100" kern="1200" baseline="30000" dirty="0"/>
            <a:t>st</a:t>
          </a:r>
          <a:r>
            <a:rPr lang="en-US" sz="2100" kern="1200" dirty="0"/>
            <a:t> (Jones, Jollands, Bradley, Tilt)</a:t>
          </a:r>
        </a:p>
      </dsp:txBody>
      <dsp:txXfrm rot="-5400000">
        <a:off x="2943129" y="3119965"/>
        <a:ext cx="5209627" cy="417804"/>
      </dsp:txXfrm>
    </dsp:sp>
    <dsp:sp modelId="{426968CB-F79E-4218-99E4-E60D883AA0B5}">
      <dsp:nvSpPr>
        <dsp:cNvPr id="0" name=""/>
        <dsp:cNvSpPr/>
      </dsp:nvSpPr>
      <dsp:spPr>
        <a:xfrm>
          <a:off x="0" y="3039487"/>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Girls 400 Freestyle Relay- </a:t>
          </a:r>
          <a:endParaRPr lang="en-US" sz="2000" kern="1200" dirty="0"/>
        </a:p>
      </dsp:txBody>
      <dsp:txXfrm>
        <a:off x="28253" y="3067740"/>
        <a:ext cx="2886622" cy="522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0" y="867290"/>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Austin Moon</a:t>
          </a:r>
        </a:p>
      </dsp:txBody>
      <dsp:txXfrm>
        <a:off x="0" y="867290"/>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Annabelle Simmons</a:t>
          </a:r>
        </a:p>
      </dsp:txBody>
      <dsp:txXfrm>
        <a:off x="3951470" y="815617"/>
        <a:ext cx="3591408" cy="2154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Jonathan Lewelling </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Ashlyn Loftin</a:t>
          </a:r>
        </a:p>
      </dsp:txBody>
      <dsp:txXfrm>
        <a:off x="3951470" y="815617"/>
        <a:ext cx="3591408" cy="21548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David Cofield</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Sophia Bucaj</a:t>
          </a:r>
        </a:p>
      </dsp:txBody>
      <dsp:txXfrm>
        <a:off x="3951470" y="815617"/>
        <a:ext cx="3591408" cy="21548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Carter Loftin</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Grace Moor</a:t>
          </a:r>
        </a:p>
      </dsp:txBody>
      <dsp:txXfrm>
        <a:off x="3951470" y="815617"/>
        <a:ext cx="3591408" cy="21548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121" cy="4663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315" y="2"/>
            <a:ext cx="2971121" cy="466337"/>
          </a:xfrm>
          <a:prstGeom prst="rect">
            <a:avLst/>
          </a:prstGeom>
        </p:spPr>
        <p:txBody>
          <a:bodyPr vert="horz" lIns="91440" tIns="45720" rIns="91440" bIns="45720" rtlCol="0"/>
          <a:lstStyle>
            <a:lvl1pPr algn="r">
              <a:defRPr sz="1200"/>
            </a:lvl1pPr>
          </a:lstStyle>
          <a:p>
            <a:fld id="{334F14BE-E1A8-4471-A7F8-BEC36A2E807D}" type="datetimeFigureOut">
              <a:rPr lang="en-US" smtClean="0"/>
              <a:t>2/15/2023</a:t>
            </a:fld>
            <a:endParaRPr lang="en-US"/>
          </a:p>
        </p:txBody>
      </p:sp>
      <p:sp>
        <p:nvSpPr>
          <p:cNvPr id="4" name="Footer Placeholder 3"/>
          <p:cNvSpPr>
            <a:spLocks noGrp="1"/>
          </p:cNvSpPr>
          <p:nvPr>
            <p:ph type="ftr" sz="quarter" idx="2"/>
          </p:nvPr>
        </p:nvSpPr>
        <p:spPr>
          <a:xfrm>
            <a:off x="1" y="8830065"/>
            <a:ext cx="2971121" cy="4663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315" y="8830065"/>
            <a:ext cx="2971121" cy="466337"/>
          </a:xfrm>
          <a:prstGeom prst="rect">
            <a:avLst/>
          </a:prstGeom>
        </p:spPr>
        <p:txBody>
          <a:bodyPr vert="horz" lIns="91440" tIns="45720" rIns="91440" bIns="45720" rtlCol="0" anchor="b"/>
          <a:lstStyle>
            <a:lvl1pPr algn="r">
              <a:defRPr sz="1200"/>
            </a:lvl1pPr>
          </a:lstStyle>
          <a:p>
            <a:fld id="{CB7B97D3-1B03-449B-A572-2C223A6C084A}" type="slidenum">
              <a:rPr lang="en-US" smtClean="0"/>
              <a:t>‹#›</a:t>
            </a:fld>
            <a:endParaRPr lang="en-US"/>
          </a:p>
        </p:txBody>
      </p:sp>
    </p:spTree>
    <p:extLst>
      <p:ext uri="{BB962C8B-B14F-4D97-AF65-F5344CB8AC3E}">
        <p14:creationId xmlns:p14="http://schemas.microsoft.com/office/powerpoint/2010/main" val="2837488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121" cy="4663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315" y="2"/>
            <a:ext cx="2971121" cy="466337"/>
          </a:xfrm>
          <a:prstGeom prst="rect">
            <a:avLst/>
          </a:prstGeom>
        </p:spPr>
        <p:txBody>
          <a:bodyPr vert="horz" lIns="91440" tIns="45720" rIns="91440" bIns="45720" rtlCol="0"/>
          <a:lstStyle>
            <a:lvl1pPr algn="r">
              <a:defRPr sz="1200"/>
            </a:lvl1pPr>
          </a:lstStyle>
          <a:p>
            <a:fld id="{915EE553-5B82-44ED-9271-F1D3DACA0028}" type="datetimeFigureOut">
              <a:rPr lang="en-US" smtClean="0"/>
              <a:t>2/15/2023</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644" y="4473326"/>
            <a:ext cx="5486713" cy="36604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065"/>
            <a:ext cx="2971121" cy="4663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315" y="8830065"/>
            <a:ext cx="2971121" cy="466337"/>
          </a:xfrm>
          <a:prstGeom prst="rect">
            <a:avLst/>
          </a:prstGeom>
        </p:spPr>
        <p:txBody>
          <a:bodyPr vert="horz" lIns="91440" tIns="45720" rIns="91440" bIns="45720" rtlCol="0" anchor="b"/>
          <a:lstStyle>
            <a:lvl1pPr algn="r">
              <a:defRPr sz="1200"/>
            </a:lvl1pPr>
          </a:lstStyle>
          <a:p>
            <a:fld id="{8A22E41F-45F2-47C6-ADFA-2C906E1D0B2F}" type="slidenum">
              <a:rPr lang="en-US" smtClean="0"/>
              <a:t>‹#›</a:t>
            </a:fld>
            <a:endParaRPr lang="en-US"/>
          </a:p>
        </p:txBody>
      </p:sp>
    </p:spTree>
    <p:extLst>
      <p:ext uri="{BB962C8B-B14F-4D97-AF65-F5344CB8AC3E}">
        <p14:creationId xmlns:p14="http://schemas.microsoft.com/office/powerpoint/2010/main" val="6040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a:t>
            </a:fld>
            <a:endParaRPr lang="en-US"/>
          </a:p>
        </p:txBody>
      </p:sp>
    </p:spTree>
    <p:extLst>
      <p:ext uri="{BB962C8B-B14F-4D97-AF65-F5344CB8AC3E}">
        <p14:creationId xmlns:p14="http://schemas.microsoft.com/office/powerpoint/2010/main" val="102117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19</a:t>
            </a:fld>
            <a:endParaRPr lang="en-US"/>
          </a:p>
        </p:txBody>
      </p:sp>
    </p:spTree>
    <p:extLst>
      <p:ext uri="{BB962C8B-B14F-4D97-AF65-F5344CB8AC3E}">
        <p14:creationId xmlns:p14="http://schemas.microsoft.com/office/powerpoint/2010/main" val="245932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23</a:t>
            </a:fld>
            <a:endParaRPr lang="en-US"/>
          </a:p>
        </p:txBody>
      </p:sp>
    </p:spTree>
    <p:extLst>
      <p:ext uri="{BB962C8B-B14F-4D97-AF65-F5344CB8AC3E}">
        <p14:creationId xmlns:p14="http://schemas.microsoft.com/office/powerpoint/2010/main" val="427015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24</a:t>
            </a:fld>
            <a:endParaRPr lang="en-US"/>
          </a:p>
        </p:txBody>
      </p:sp>
    </p:spTree>
    <p:extLst>
      <p:ext uri="{BB962C8B-B14F-4D97-AF65-F5344CB8AC3E}">
        <p14:creationId xmlns:p14="http://schemas.microsoft.com/office/powerpoint/2010/main" val="5627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39</a:t>
            </a:fld>
            <a:endParaRPr lang="en-US"/>
          </a:p>
        </p:txBody>
      </p:sp>
    </p:spTree>
    <p:extLst>
      <p:ext uri="{BB962C8B-B14F-4D97-AF65-F5344CB8AC3E}">
        <p14:creationId xmlns:p14="http://schemas.microsoft.com/office/powerpoint/2010/main" val="392799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40</a:t>
            </a:fld>
            <a:endParaRPr lang="en-US"/>
          </a:p>
        </p:txBody>
      </p:sp>
    </p:spTree>
    <p:extLst>
      <p:ext uri="{BB962C8B-B14F-4D97-AF65-F5344CB8AC3E}">
        <p14:creationId xmlns:p14="http://schemas.microsoft.com/office/powerpoint/2010/main" val="416918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41</a:t>
            </a:fld>
            <a:endParaRPr lang="en-US"/>
          </a:p>
        </p:txBody>
      </p:sp>
    </p:spTree>
    <p:extLst>
      <p:ext uri="{BB962C8B-B14F-4D97-AF65-F5344CB8AC3E}">
        <p14:creationId xmlns:p14="http://schemas.microsoft.com/office/powerpoint/2010/main" val="339418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50</a:t>
            </a:fld>
            <a:endParaRPr lang="en-US"/>
          </a:p>
        </p:txBody>
      </p:sp>
    </p:spTree>
    <p:extLst>
      <p:ext uri="{BB962C8B-B14F-4D97-AF65-F5344CB8AC3E}">
        <p14:creationId xmlns:p14="http://schemas.microsoft.com/office/powerpoint/2010/main" val="39699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51</a:t>
            </a:fld>
            <a:endParaRPr lang="en-US"/>
          </a:p>
        </p:txBody>
      </p:sp>
    </p:spTree>
    <p:extLst>
      <p:ext uri="{BB962C8B-B14F-4D97-AF65-F5344CB8AC3E}">
        <p14:creationId xmlns:p14="http://schemas.microsoft.com/office/powerpoint/2010/main" val="41784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3</a:t>
            </a:fld>
            <a:endParaRPr lang="en-US"/>
          </a:p>
        </p:txBody>
      </p:sp>
    </p:spTree>
    <p:extLst>
      <p:ext uri="{BB962C8B-B14F-4D97-AF65-F5344CB8AC3E}">
        <p14:creationId xmlns:p14="http://schemas.microsoft.com/office/powerpoint/2010/main" val="198488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a:t>
            </a:fld>
            <a:endParaRPr lang="en-US"/>
          </a:p>
        </p:txBody>
      </p:sp>
    </p:spTree>
    <p:extLst>
      <p:ext uri="{BB962C8B-B14F-4D97-AF65-F5344CB8AC3E}">
        <p14:creationId xmlns:p14="http://schemas.microsoft.com/office/powerpoint/2010/main" val="41034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a:t>
            </a:fld>
            <a:endParaRPr lang="en-US"/>
          </a:p>
        </p:txBody>
      </p:sp>
    </p:spTree>
    <p:extLst>
      <p:ext uri="{BB962C8B-B14F-4D97-AF65-F5344CB8AC3E}">
        <p14:creationId xmlns:p14="http://schemas.microsoft.com/office/powerpoint/2010/main" val="31442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6</a:t>
            </a:fld>
            <a:endParaRPr lang="en-US"/>
          </a:p>
        </p:txBody>
      </p:sp>
    </p:spTree>
    <p:extLst>
      <p:ext uri="{BB962C8B-B14F-4D97-AF65-F5344CB8AC3E}">
        <p14:creationId xmlns:p14="http://schemas.microsoft.com/office/powerpoint/2010/main" val="426510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8</a:t>
            </a:fld>
            <a:endParaRPr lang="en-US"/>
          </a:p>
        </p:txBody>
      </p:sp>
    </p:spTree>
    <p:extLst>
      <p:ext uri="{BB962C8B-B14F-4D97-AF65-F5344CB8AC3E}">
        <p14:creationId xmlns:p14="http://schemas.microsoft.com/office/powerpoint/2010/main" val="69724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9</a:t>
            </a:fld>
            <a:endParaRPr lang="en-US"/>
          </a:p>
        </p:txBody>
      </p:sp>
    </p:spTree>
    <p:extLst>
      <p:ext uri="{BB962C8B-B14F-4D97-AF65-F5344CB8AC3E}">
        <p14:creationId xmlns:p14="http://schemas.microsoft.com/office/powerpoint/2010/main" val="367078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10</a:t>
            </a:fld>
            <a:endParaRPr lang="en-US"/>
          </a:p>
        </p:txBody>
      </p:sp>
    </p:spTree>
    <p:extLst>
      <p:ext uri="{BB962C8B-B14F-4D97-AF65-F5344CB8AC3E}">
        <p14:creationId xmlns:p14="http://schemas.microsoft.com/office/powerpoint/2010/main" val="96005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13</a:t>
            </a:fld>
            <a:endParaRPr lang="en-US"/>
          </a:p>
        </p:txBody>
      </p:sp>
    </p:spTree>
    <p:extLst>
      <p:ext uri="{BB962C8B-B14F-4D97-AF65-F5344CB8AC3E}">
        <p14:creationId xmlns:p14="http://schemas.microsoft.com/office/powerpoint/2010/main" val="92476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752600"/>
            <a:ext cx="7620000" cy="4373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89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88453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51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21F356-CD3E-4137-B008-0DA60F41512B}"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79072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21F356-CD3E-4137-B008-0DA60F41512B}" type="datetimeFigureOut">
              <a:rPr lang="en-US" smtClean="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4953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21F356-CD3E-4137-B008-0DA60F41512B}"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5034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21F356-CD3E-4137-B008-0DA60F41512B}" type="datetimeFigureOut">
              <a:rPr lang="en-US" smtClean="0"/>
              <a:t>2/15/2023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328417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921F356-CD3E-4137-B008-0DA60F41512B}" type="datetimeFigureOut">
              <a:rPr lang="en-US" smtClean="0"/>
              <a:t>2/15/2023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219205-E1F3-47C6-B1C3-B1799AD33020}" type="slidenum">
              <a:rPr lang="en-US" smtClean="0"/>
              <a:t>‹#›</a:t>
            </a:fld>
            <a:endParaRPr lang="en-US"/>
          </a:p>
        </p:txBody>
      </p:sp>
    </p:spTree>
    <p:extLst>
      <p:ext uri="{BB962C8B-B14F-4D97-AF65-F5344CB8AC3E}">
        <p14:creationId xmlns:p14="http://schemas.microsoft.com/office/powerpoint/2010/main" val="49682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1F356-CD3E-4137-B008-0DA60F41512B}"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0903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a:prstGeom prst="rect">
            <a:avLst/>
          </a:prstGeo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a:prstGeom prst="rect">
            <a:avLst/>
          </a:prstGeo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8" name="Slide Number Placeholder 7"/>
          <p:cNvSpPr>
            <a:spLocks noGrp="1"/>
          </p:cNvSpPr>
          <p:nvPr>
            <p:ph type="sldNum" sz="quarter" idx="11"/>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9" name="Footer Placeholder 8"/>
          <p:cNvSpPr>
            <a:spLocks noGrp="1"/>
          </p:cNvSpPr>
          <p:nvPr>
            <p:ph type="ftr" sz="quarter" idx="12"/>
          </p:nvPr>
        </p:nvSpPr>
        <p:spPr>
          <a:xfrm>
            <a:off x="457200" y="6492875"/>
            <a:ext cx="3429000" cy="283845"/>
          </a:xfrm>
          <a:prstGeom prst="rect">
            <a:avLst/>
          </a:prstGeo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23427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7034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a:prstGeom prst="rect">
            <a:avLst/>
          </a:prstGeo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a:prstGeom prst="rect">
            <a:avLst/>
          </a:prstGeo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8" name="Title 7"/>
          <p:cNvSpPr>
            <a:spLocks noGrp="1"/>
          </p:cNvSpPr>
          <p:nvPr>
            <p:ph type="title"/>
          </p:nvPr>
        </p:nvSpPr>
        <p:spPr>
          <a:xfrm>
            <a:off x="457200" y="152718"/>
            <a:ext cx="5791200" cy="1371600"/>
          </a:xfrm>
          <a:prstGeom prst="rect">
            <a:avLst/>
          </a:prstGeo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lvl1pPr>
              <a:defRPr>
                <a:solidFill>
                  <a:schemeClr val="tx1"/>
                </a:solidFill>
              </a:defRPr>
            </a:lvl1pPr>
          </a:lstStyle>
          <a:p>
            <a:fld id="{7E219205-E1F3-47C6-B1C3-B1799AD33020}" type="slidenum">
              <a:rPr lang="en-US" smtClean="0"/>
              <a:t>‹#›</a:t>
            </a:fld>
            <a:endParaRPr lang="en-US"/>
          </a:p>
        </p:txBody>
      </p:sp>
      <p:sp>
        <p:nvSpPr>
          <p:cNvPr id="8" name="Title 7"/>
          <p:cNvSpPr>
            <a:spLocks noGrp="1"/>
          </p:cNvSpPr>
          <p:nvPr>
            <p:ph type="title"/>
          </p:nvPr>
        </p:nvSpPr>
        <p:spPr>
          <a:xfrm>
            <a:off x="457200" y="4953000"/>
            <a:ext cx="8153400" cy="762000"/>
          </a:xfrm>
          <a:prstGeom prst="rect">
            <a:avLst/>
          </a:prstGeo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752600"/>
            <a:ext cx="7620000" cy="4373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2/15/2023</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iRespond Graph</a:t>
            </a:r>
          </a:p>
        </p:txBody>
      </p:sp>
      <p:grpSp>
        <p:nvGrpSpPr>
          <p:cNvPr id="39" name="CorrectBarGroup"/>
          <p:cNvGrpSpPr/>
          <p:nvPr userDrawn="1"/>
        </p:nvGrpSpPr>
        <p:grpSpPr>
          <a:xfrm>
            <a:off x="1270000" y="3175000"/>
            <a:ext cx="2667000" cy="2540000"/>
            <a:chOff x="1270000" y="3175000"/>
            <a:chExt cx="2667000" cy="2540000"/>
          </a:xfrm>
        </p:grpSpPr>
        <p:sp>
          <p:nvSpPr>
            <p:cNvPr id="11" name="CorrectBar0"/>
            <p:cNvSpPr/>
            <p:nvPr userDrawn="1"/>
          </p:nvSpPr>
          <p:spPr>
            <a:xfrm>
              <a:off x="1270000" y="3175000"/>
              <a:ext cx="1079500" cy="254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rectBar1"/>
            <p:cNvSpPr/>
            <p:nvPr userDrawn="1"/>
          </p:nvSpPr>
          <p:spPr>
            <a:xfrm>
              <a:off x="2857500" y="4445000"/>
              <a:ext cx="1079500" cy="127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PercentLabelGroup"/>
          <p:cNvGrpSpPr/>
          <p:nvPr userDrawn="1"/>
        </p:nvGrpSpPr>
        <p:grpSpPr>
          <a:xfrm>
            <a:off x="1270000" y="1270000"/>
            <a:ext cx="7429500" cy="317500"/>
            <a:chOff x="1270000" y="1270000"/>
            <a:chExt cx="7429500" cy="317500"/>
          </a:xfrm>
        </p:grpSpPr>
        <p:sp>
          <p:nvSpPr>
            <p:cNvPr id="10" name="PercentLabel0"/>
            <p:cNvSpPr/>
            <p:nvPr userDrawn="1"/>
          </p:nvSpPr>
          <p:spPr>
            <a:xfrm>
              <a:off x="127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sp>
          <p:nvSpPr>
            <p:cNvPr id="13" name="PercentLabel1"/>
            <p:cNvSpPr/>
            <p:nvPr userDrawn="1"/>
          </p:nvSpPr>
          <p:spPr>
            <a:xfrm>
              <a:off x="2857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33%</a:t>
              </a:r>
            </a:p>
          </p:txBody>
        </p:sp>
        <p:sp>
          <p:nvSpPr>
            <p:cNvPr id="16" name="PercentLabel2"/>
            <p:cNvSpPr/>
            <p:nvPr userDrawn="1"/>
          </p:nvSpPr>
          <p:spPr>
            <a:xfrm>
              <a:off x="4445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19" name="PercentLabel3"/>
            <p:cNvSpPr/>
            <p:nvPr userDrawn="1"/>
          </p:nvSpPr>
          <p:spPr>
            <a:xfrm>
              <a:off x="6032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22" name="PercentLabel4"/>
            <p:cNvSpPr/>
            <p:nvPr userDrawn="1"/>
          </p:nvSpPr>
          <p:spPr>
            <a:xfrm>
              <a:off x="762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grpSp>
      <p:grpSp>
        <p:nvGrpSpPr>
          <p:cNvPr id="40" name="IncorrectBarGroup"/>
          <p:cNvGrpSpPr/>
          <p:nvPr userDrawn="1"/>
        </p:nvGrpSpPr>
        <p:grpSpPr>
          <a:xfrm>
            <a:off x="4445000" y="1905000"/>
            <a:ext cx="4254500" cy="3810000"/>
            <a:chOff x="4445000" y="1905000"/>
            <a:chExt cx="4254500" cy="3810000"/>
          </a:xfrm>
        </p:grpSpPr>
        <p:sp>
          <p:nvSpPr>
            <p:cNvPr id="17" name="IncorrectBar2"/>
            <p:cNvSpPr/>
            <p:nvPr userDrawn="1"/>
          </p:nvSpPr>
          <p:spPr>
            <a:xfrm>
              <a:off x="44450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correctBar3"/>
            <p:cNvSpPr/>
            <p:nvPr userDrawn="1"/>
          </p:nvSpPr>
          <p:spPr>
            <a:xfrm>
              <a:off x="60325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ncorrectBar4"/>
            <p:cNvSpPr/>
            <p:nvPr userDrawn="1"/>
          </p:nvSpPr>
          <p:spPr>
            <a:xfrm>
              <a:off x="7620000" y="3175000"/>
              <a:ext cx="1079500" cy="254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XLabelGroup"/>
          <p:cNvGrpSpPr/>
          <p:nvPr userDrawn="1"/>
        </p:nvGrpSpPr>
        <p:grpSpPr>
          <a:xfrm>
            <a:off x="1270000" y="5842000"/>
            <a:ext cx="7429500" cy="317500"/>
            <a:chOff x="1270000" y="5842000"/>
            <a:chExt cx="7429500" cy="317500"/>
          </a:xfrm>
        </p:grpSpPr>
        <p:sp>
          <p:nvSpPr>
            <p:cNvPr id="12" name="XValueLabel0"/>
            <p:cNvSpPr/>
            <p:nvPr userDrawn="1"/>
          </p:nvSpPr>
          <p:spPr>
            <a:xfrm>
              <a:off x="127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A*</a:t>
              </a:r>
            </a:p>
          </p:txBody>
        </p:sp>
        <p:sp>
          <p:nvSpPr>
            <p:cNvPr id="15" name="XValueLabel1"/>
            <p:cNvSpPr/>
            <p:nvPr userDrawn="1"/>
          </p:nvSpPr>
          <p:spPr>
            <a:xfrm>
              <a:off x="2857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B*</a:t>
              </a:r>
            </a:p>
          </p:txBody>
        </p:sp>
        <p:sp>
          <p:nvSpPr>
            <p:cNvPr id="18" name="XValueLabel2"/>
            <p:cNvSpPr/>
            <p:nvPr userDrawn="1"/>
          </p:nvSpPr>
          <p:spPr>
            <a:xfrm>
              <a:off x="4445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C</a:t>
              </a:r>
            </a:p>
          </p:txBody>
        </p:sp>
        <p:sp>
          <p:nvSpPr>
            <p:cNvPr id="21" name="XValueLabel3"/>
            <p:cNvSpPr/>
            <p:nvPr userDrawn="1"/>
          </p:nvSpPr>
          <p:spPr>
            <a:xfrm>
              <a:off x="6032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D</a:t>
              </a:r>
            </a:p>
          </p:txBody>
        </p:sp>
        <p:sp>
          <p:nvSpPr>
            <p:cNvPr id="24" name="XValueLabel4"/>
            <p:cNvSpPr/>
            <p:nvPr userDrawn="1"/>
          </p:nvSpPr>
          <p:spPr>
            <a:xfrm>
              <a:off x="762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E</a:t>
              </a:r>
            </a:p>
          </p:txBody>
        </p:sp>
      </p:grpSp>
      <p:grpSp>
        <p:nvGrpSpPr>
          <p:cNvPr id="38" name="AxisLineGroup"/>
          <p:cNvGrpSpPr/>
          <p:nvPr userDrawn="1"/>
        </p:nvGrpSpPr>
        <p:grpSpPr>
          <a:xfrm>
            <a:off x="889000" y="1587500"/>
            <a:ext cx="8001000" cy="4127500"/>
            <a:chOff x="889000" y="1587500"/>
            <a:chExt cx="8001000" cy="4127500"/>
          </a:xfrm>
        </p:grpSpPr>
        <p:cxnSp>
          <p:nvCxnSpPr>
            <p:cNvPr id="25" name="XAxisLine"/>
            <p:cNvCxnSpPr/>
            <p:nvPr userDrawn="1"/>
          </p:nvCxnSpPr>
          <p:spPr>
            <a:xfrm>
              <a:off x="889000" y="5715000"/>
              <a:ext cx="8001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6" name="YAxisLine"/>
            <p:cNvCxnSpPr/>
            <p:nvPr userDrawn="1"/>
          </p:nvCxnSpPr>
          <p:spPr>
            <a:xfrm>
              <a:off x="1016000" y="1587500"/>
              <a:ext cx="0" cy="412750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7" name="YAxisTick0"/>
            <p:cNvCxnSpPr/>
            <p:nvPr userDrawn="1"/>
          </p:nvCxnSpPr>
          <p:spPr>
            <a:xfrm>
              <a:off x="889000" y="571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9" name="YAxisTick1"/>
            <p:cNvCxnSpPr/>
            <p:nvPr userDrawn="1"/>
          </p:nvCxnSpPr>
          <p:spPr>
            <a:xfrm>
              <a:off x="889000" y="444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1" name="YAxisTick2"/>
            <p:cNvCxnSpPr/>
            <p:nvPr userDrawn="1"/>
          </p:nvCxnSpPr>
          <p:spPr>
            <a:xfrm>
              <a:off x="889000" y="317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3" name="YAxisTick3"/>
            <p:cNvCxnSpPr/>
            <p:nvPr userDrawn="1"/>
          </p:nvCxnSpPr>
          <p:spPr>
            <a:xfrm>
              <a:off x="889000" y="190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grpSp>
      <p:grpSp>
        <p:nvGrpSpPr>
          <p:cNvPr id="36" name="YLabelGroup"/>
          <p:cNvGrpSpPr/>
          <p:nvPr userDrawn="1"/>
        </p:nvGrpSpPr>
        <p:grpSpPr>
          <a:xfrm>
            <a:off x="254000" y="1841500"/>
            <a:ext cx="762000" cy="3937000"/>
            <a:chOff x="254000" y="1841500"/>
            <a:chExt cx="762000" cy="3937000"/>
          </a:xfrm>
        </p:grpSpPr>
        <p:sp>
          <p:nvSpPr>
            <p:cNvPr id="28" name="YValueLabel0"/>
            <p:cNvSpPr/>
            <p:nvPr userDrawn="1"/>
          </p:nvSpPr>
          <p:spPr>
            <a:xfrm>
              <a:off x="254000" y="565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0</a:t>
              </a:r>
            </a:p>
          </p:txBody>
        </p:sp>
        <p:sp>
          <p:nvSpPr>
            <p:cNvPr id="30" name="YValueLabel1"/>
            <p:cNvSpPr/>
            <p:nvPr userDrawn="1"/>
          </p:nvSpPr>
          <p:spPr>
            <a:xfrm>
              <a:off x="254000" y="438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1</a:t>
              </a:r>
            </a:p>
          </p:txBody>
        </p:sp>
        <p:sp>
          <p:nvSpPr>
            <p:cNvPr id="32" name="YValueLabel2"/>
            <p:cNvSpPr/>
            <p:nvPr userDrawn="1"/>
          </p:nvSpPr>
          <p:spPr>
            <a:xfrm>
              <a:off x="254000" y="311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2</a:t>
              </a:r>
            </a:p>
          </p:txBody>
        </p:sp>
        <p:sp>
          <p:nvSpPr>
            <p:cNvPr id="34" name="YValueLabel3"/>
            <p:cNvSpPr/>
            <p:nvPr userDrawn="1"/>
          </p:nvSpPr>
          <p:spPr>
            <a:xfrm>
              <a:off x="254000" y="184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3</a:t>
              </a: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2/15/2023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0446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hyperlink" Target="https://en.wikipedia.org/wiki/North_Carolina%E2%80%93NC_State_rivalry"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hyperlink" Target="https://commons.wikimedia.org/wiki/Category:Davidson_College_athletics"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83F3246F-C0A7-43C3-86EE-D1B3B686C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9" y="1134459"/>
            <a:ext cx="4706750" cy="4589081"/>
          </a:xfrm>
          <a:prstGeom prst="rect">
            <a:avLst/>
          </a:prstGeom>
        </p:spPr>
      </p:pic>
      <p:sp>
        <p:nvSpPr>
          <p:cNvPr id="30" name="Rectangle 2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72663" y="640080"/>
            <a:ext cx="2744435" cy="2926080"/>
          </a:xfrm>
        </p:spPr>
        <p:txBody>
          <a:bodyPr>
            <a:normAutofit fontScale="90000"/>
          </a:bodyPr>
          <a:lstStyle/>
          <a:p>
            <a:br>
              <a:rPr lang="en-US" sz="3800" dirty="0">
                <a:solidFill>
                  <a:srgbClr val="FFFFFF"/>
                </a:solidFill>
              </a:rPr>
            </a:br>
            <a:br>
              <a:rPr lang="en-US" sz="3800" dirty="0">
                <a:solidFill>
                  <a:srgbClr val="FFFFFF"/>
                </a:solidFill>
              </a:rPr>
            </a:br>
            <a:r>
              <a:rPr lang="en-US" sz="4900" dirty="0">
                <a:solidFill>
                  <a:srgbClr val="FFFFFF"/>
                </a:solidFill>
              </a:rPr>
              <a:t>Lassiter Swim and Dive</a:t>
            </a:r>
            <a:endParaRPr lang="en-US" sz="3800" dirty="0">
              <a:solidFill>
                <a:srgbClr val="FFFFFF"/>
              </a:solidFill>
            </a:endParaRPr>
          </a:p>
        </p:txBody>
      </p:sp>
      <p:sp>
        <p:nvSpPr>
          <p:cNvPr id="3" name="Subtitle 2"/>
          <p:cNvSpPr>
            <a:spLocks noGrp="1"/>
          </p:cNvSpPr>
          <p:nvPr>
            <p:ph type="subTitle" idx="1"/>
          </p:nvPr>
        </p:nvSpPr>
        <p:spPr>
          <a:xfrm>
            <a:off x="6072663" y="3578084"/>
            <a:ext cx="2744435" cy="2639835"/>
          </a:xfrm>
        </p:spPr>
        <p:txBody>
          <a:bodyPr>
            <a:normAutofit/>
          </a:bodyPr>
          <a:lstStyle/>
          <a:p>
            <a:r>
              <a:rPr lang="en-US" sz="1400" b="1" dirty="0">
                <a:solidFill>
                  <a:srgbClr val="FFFFFF"/>
                </a:solidFill>
              </a:rPr>
              <a:t>2022-23 </a:t>
            </a:r>
          </a:p>
          <a:p>
            <a:r>
              <a:rPr lang="en-US" sz="1400" b="1" dirty="0">
                <a:solidFill>
                  <a:srgbClr val="FFFFFF"/>
                </a:solidFill>
              </a:rPr>
              <a:t>End of season banquet</a:t>
            </a:r>
          </a:p>
          <a:p>
            <a:r>
              <a:rPr lang="en-US" sz="1400" b="1" dirty="0">
                <a:solidFill>
                  <a:srgbClr val="FFFFFF"/>
                </a:solidFill>
              </a:rPr>
              <a:t>2/15/2023</a:t>
            </a:r>
          </a:p>
          <a:p>
            <a:endParaRPr lang="en-US" sz="1400" b="1" dirty="0">
              <a:solidFill>
                <a:srgbClr val="FFFFFF"/>
              </a:solidFill>
            </a:endParaRPr>
          </a:p>
        </p:txBody>
      </p:sp>
      <p:sp>
        <p:nvSpPr>
          <p:cNvPr id="31" name="Rectangle 24">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27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3" y="521208"/>
            <a:ext cx="7543800" cy="1450757"/>
          </a:xfrm>
        </p:spPr>
        <p:txBody>
          <a:bodyPr>
            <a:normAutofit/>
          </a:bodyPr>
          <a:lstStyle/>
          <a:p>
            <a:r>
              <a:rPr lang="en-US" dirty="0"/>
              <a:t>2022-23 GHSA 6A State Championship Top 20: Girls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124457601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81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0100" y="5252936"/>
            <a:ext cx="7543800" cy="1028715"/>
          </a:xfrm>
        </p:spPr>
        <p:txBody>
          <a:bodyPr>
            <a:normAutofit/>
          </a:bodyPr>
          <a:lstStyle/>
          <a:p>
            <a:pPr algn="ctr"/>
            <a:r>
              <a:rPr lang="en-US">
                <a:solidFill>
                  <a:srgbClr val="FFFFFF"/>
                </a:solidFill>
              </a:rPr>
              <a:t>State Relay Recognition</a:t>
            </a:r>
          </a:p>
        </p:txBody>
      </p:sp>
      <p:sp>
        <p:nvSpPr>
          <p:cNvPr id="23" name="Rectangle 22">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9B2F71A-96CE-4310-B62A-69E433374034}"/>
              </a:ext>
            </a:extLst>
          </p:cNvPr>
          <p:cNvGraphicFramePr>
            <a:graphicFrameLocks noGrp="1"/>
          </p:cNvGraphicFramePr>
          <p:nvPr>
            <p:ph idx="1"/>
            <p:extLst>
              <p:ext uri="{D42A27DB-BD31-4B8C-83A1-F6EECF244321}">
                <p14:modId xmlns:p14="http://schemas.microsoft.com/office/powerpoint/2010/main" val="2225323298"/>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2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3">
            <a:extLst>
              <a:ext uri="{FF2B5EF4-FFF2-40B4-BE49-F238E27FC236}">
                <a16:creationId xmlns:a16="http://schemas.microsoft.com/office/drawing/2014/main" id="{151FCA92-37FC-419D-880C-DEE030371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F1C30-9EAC-42C5-99A9-CC71021089A5}"/>
              </a:ext>
            </a:extLst>
          </p:cNvPr>
          <p:cNvSpPr>
            <a:spLocks noGrp="1"/>
          </p:cNvSpPr>
          <p:nvPr>
            <p:ph type="title"/>
          </p:nvPr>
        </p:nvSpPr>
        <p:spPr>
          <a:xfrm>
            <a:off x="5046344" y="634946"/>
            <a:ext cx="3615962" cy="1450757"/>
          </a:xfrm>
        </p:spPr>
        <p:txBody>
          <a:bodyPr>
            <a:normAutofit/>
          </a:bodyPr>
          <a:lstStyle/>
          <a:p>
            <a:r>
              <a:rPr lang="en-US" dirty="0"/>
              <a:t>STATE CHAMPS! </a:t>
            </a:r>
          </a:p>
        </p:txBody>
      </p:sp>
      <p:sp>
        <p:nvSpPr>
          <p:cNvPr id="33" name="Rectangle 15">
            <a:extLst>
              <a:ext uri="{FF2B5EF4-FFF2-40B4-BE49-F238E27FC236}">
                <a16:creationId xmlns:a16="http://schemas.microsoft.com/office/drawing/2014/main" id="{49F734FC-80ED-4400-9FB7-5800EE74A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wall, indoor, toilet, tiled&#10;&#10;Description automatically generated">
            <a:extLst>
              <a:ext uri="{FF2B5EF4-FFF2-40B4-BE49-F238E27FC236}">
                <a16:creationId xmlns:a16="http://schemas.microsoft.com/office/drawing/2014/main" id="{7F781B2E-3C97-4A3F-B59B-35B18CF70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35" y="981589"/>
            <a:ext cx="2784700" cy="2088525"/>
          </a:xfrm>
          <a:prstGeom prst="rect">
            <a:avLst/>
          </a:prstGeom>
        </p:spPr>
      </p:pic>
      <p:sp>
        <p:nvSpPr>
          <p:cNvPr id="34" name="Rectangle 17">
            <a:extLst>
              <a:ext uri="{FF2B5EF4-FFF2-40B4-BE49-F238E27FC236}">
                <a16:creationId xmlns:a16="http://schemas.microsoft.com/office/drawing/2014/main" id="{F54C209B-0440-412E-BEBF-D8694B5A0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19">
            <a:extLst>
              <a:ext uri="{FF2B5EF4-FFF2-40B4-BE49-F238E27FC236}">
                <a16:creationId xmlns:a16="http://schemas.microsoft.com/office/drawing/2014/main" id="{CBEEBACE-87BA-4CA1-BF49-0E9ABA5087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6" name="Rectangle 21">
            <a:extLst>
              <a:ext uri="{FF2B5EF4-FFF2-40B4-BE49-F238E27FC236}">
                <a16:creationId xmlns:a16="http://schemas.microsoft.com/office/drawing/2014/main" id="{FDA25563-C462-4DA6-BB84-8243A6C7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imeline&#10;&#10;Description automatically generated">
            <a:extLst>
              <a:ext uri="{FF2B5EF4-FFF2-40B4-BE49-F238E27FC236}">
                <a16:creationId xmlns:a16="http://schemas.microsoft.com/office/drawing/2014/main" id="{BDCDEB7F-2FC2-4226-8547-2A5754234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7681" y="4240997"/>
            <a:ext cx="1819377" cy="1364532"/>
          </a:xfrm>
          <a:prstGeom prst="rect">
            <a:avLst/>
          </a:prstGeom>
        </p:spPr>
      </p:pic>
      <p:sp>
        <p:nvSpPr>
          <p:cNvPr id="37" name="Rectangle 23">
            <a:extLst>
              <a:ext uri="{FF2B5EF4-FFF2-40B4-BE49-F238E27FC236}">
                <a16:creationId xmlns:a16="http://schemas.microsoft.com/office/drawing/2014/main" id="{64044755-AC7C-421A-B935-8BA9A23F8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2ECE041-E1E0-44E2-B104-FF4B683EF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5288" y="2601842"/>
            <a:ext cx="1647863" cy="3231109"/>
          </a:xfrm>
          <a:prstGeom prst="rect">
            <a:avLst/>
          </a:prstGeom>
        </p:spPr>
      </p:pic>
      <p:sp>
        <p:nvSpPr>
          <p:cNvPr id="6" name="Text Placeholder 5">
            <a:extLst>
              <a:ext uri="{FF2B5EF4-FFF2-40B4-BE49-F238E27FC236}">
                <a16:creationId xmlns:a16="http://schemas.microsoft.com/office/drawing/2014/main" id="{BF1F9608-2E97-4295-B6ED-75856B5644EF}"/>
              </a:ext>
            </a:extLst>
          </p:cNvPr>
          <p:cNvSpPr>
            <a:spLocks noGrp="1"/>
          </p:cNvSpPr>
          <p:nvPr>
            <p:ph idx="1"/>
          </p:nvPr>
        </p:nvSpPr>
        <p:spPr>
          <a:xfrm>
            <a:off x="5046344" y="2198914"/>
            <a:ext cx="3615962" cy="3670180"/>
          </a:xfrm>
        </p:spPr>
        <p:txBody>
          <a:bodyPr>
            <a:normAutofit/>
          </a:bodyPr>
          <a:lstStyle/>
          <a:p>
            <a:r>
              <a:rPr lang="en-US" sz="3200" b="1" dirty="0"/>
              <a:t>Carter Loftin</a:t>
            </a:r>
          </a:p>
          <a:p>
            <a:pPr lvl="1"/>
            <a:r>
              <a:rPr lang="en-US" sz="2800" b="1" dirty="0"/>
              <a:t>Dive</a:t>
            </a:r>
          </a:p>
          <a:p>
            <a:r>
              <a:rPr lang="en-US" sz="3200" b="1" dirty="0" err="1"/>
              <a:t>Finnly</a:t>
            </a:r>
            <a:r>
              <a:rPr lang="en-US" sz="3200" b="1" dirty="0"/>
              <a:t> Jollands</a:t>
            </a:r>
          </a:p>
          <a:p>
            <a:pPr lvl="1"/>
            <a:r>
              <a:rPr lang="en-US" sz="2800" b="1" dirty="0"/>
              <a:t>100 Back</a:t>
            </a:r>
          </a:p>
          <a:p>
            <a:r>
              <a:rPr lang="en-US" sz="3200" b="1" dirty="0"/>
              <a:t>Elizabeth Tilt</a:t>
            </a:r>
          </a:p>
          <a:p>
            <a:pPr lvl="1"/>
            <a:r>
              <a:rPr lang="en-US" sz="2800" b="1" dirty="0"/>
              <a:t>200 IM</a:t>
            </a:r>
          </a:p>
          <a:p>
            <a:pPr lvl="1"/>
            <a:r>
              <a:rPr lang="en-US" sz="2800" b="1" dirty="0"/>
              <a:t>100 Fly</a:t>
            </a:r>
          </a:p>
        </p:txBody>
      </p:sp>
      <p:sp>
        <p:nvSpPr>
          <p:cNvPr id="38" name="Rectangle 25">
            <a:extLst>
              <a:ext uri="{FF2B5EF4-FFF2-40B4-BE49-F238E27FC236}">
                <a16:creationId xmlns:a16="http://schemas.microsoft.com/office/drawing/2014/main" id="{82225A9B-20AD-4869-96C9-770E8E704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27">
            <a:extLst>
              <a:ext uri="{FF2B5EF4-FFF2-40B4-BE49-F238E27FC236}">
                <a16:creationId xmlns:a16="http://schemas.microsoft.com/office/drawing/2014/main" id="{514D5E4E-F019-44AF-AF49-8FBBFBBE6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121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605896"/>
            <a:ext cx="2313633" cy="5646208"/>
          </a:xfrm>
        </p:spPr>
        <p:txBody>
          <a:bodyPr anchor="ctr">
            <a:normAutofit/>
          </a:bodyPr>
          <a:lstStyle/>
          <a:p>
            <a:br>
              <a:rPr lang="en-US" sz="4400" dirty="0">
                <a:solidFill>
                  <a:srgbClr val="FFFFFF"/>
                </a:solidFill>
              </a:rPr>
            </a:br>
            <a:r>
              <a:rPr lang="en-US" sz="4400" dirty="0">
                <a:solidFill>
                  <a:srgbClr val="FFFFFF"/>
                </a:solidFill>
              </a:rPr>
              <a:t>All America Qualifiers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31472" y="605896"/>
            <a:ext cx="5908264" cy="5646208"/>
          </a:xfrm>
        </p:spPr>
        <p:txBody>
          <a:bodyPr anchor="ctr">
            <a:normAutofit fontScale="25000" lnSpcReduction="20000"/>
          </a:bodyPr>
          <a:lstStyle/>
          <a:p>
            <a:pPr marL="0" indent="0">
              <a:buNone/>
            </a:pPr>
            <a:endParaRPr lang="en-US" b="1" u="sng" dirty="0"/>
          </a:p>
          <a:p>
            <a:pPr marL="0" indent="0">
              <a:buNone/>
            </a:pPr>
            <a:endParaRPr lang="en-US" b="1" u="sng" dirty="0"/>
          </a:p>
          <a:p>
            <a:pPr marL="0" indent="0">
              <a:buNone/>
            </a:pPr>
            <a:r>
              <a:rPr lang="en-US" sz="5600" b="1" u="sng" dirty="0"/>
              <a:t>Consideration</a:t>
            </a:r>
          </a:p>
          <a:p>
            <a:pPr marL="0" indent="0">
              <a:buNone/>
            </a:pPr>
            <a:r>
              <a:rPr lang="en-US" sz="5600" b="1" dirty="0"/>
              <a:t>Rose Jones- </a:t>
            </a:r>
            <a:r>
              <a:rPr lang="en-US" sz="5600" dirty="0"/>
              <a:t>200 Free, State Finals, 1:50.49</a:t>
            </a:r>
          </a:p>
          <a:p>
            <a:pPr marL="0" indent="0">
              <a:buNone/>
            </a:pPr>
            <a:r>
              <a:rPr lang="en-US" sz="5600" b="1" dirty="0"/>
              <a:t>Carter Loftin- </a:t>
            </a:r>
            <a:r>
              <a:rPr lang="en-US" sz="5600" dirty="0"/>
              <a:t>11 dives, Wheeler Invite and County Championships, 555.70 and 		602.40</a:t>
            </a:r>
          </a:p>
          <a:p>
            <a:pPr marL="0" indent="0">
              <a:buNone/>
            </a:pPr>
            <a:r>
              <a:rPr lang="en-US" sz="5600" b="1" dirty="0"/>
              <a:t>Elizabeth Tilt- </a:t>
            </a:r>
            <a:r>
              <a:rPr lang="en-US" sz="5600" dirty="0"/>
              <a:t>50 Free, County Prelims (relay lead off), 23.24</a:t>
            </a:r>
            <a:endParaRPr lang="en-US" sz="5600" b="1" dirty="0"/>
          </a:p>
          <a:p>
            <a:pPr marL="0" indent="0">
              <a:buNone/>
            </a:pPr>
            <a:r>
              <a:rPr lang="en-US" sz="5600" b="1" dirty="0"/>
              <a:t>Girls 200 Free Relay- </a:t>
            </a:r>
            <a:r>
              <a:rPr lang="en-US" sz="5600" dirty="0"/>
              <a:t>County Finals, 1:36.34</a:t>
            </a:r>
          </a:p>
          <a:p>
            <a:pPr marL="0" indent="0">
              <a:buNone/>
            </a:pPr>
            <a:r>
              <a:rPr lang="en-US" sz="5600" b="1" dirty="0"/>
              <a:t>	</a:t>
            </a:r>
            <a:r>
              <a:rPr lang="en-US" sz="5600" dirty="0"/>
              <a:t>Elizabeth Tilt, Cosy Gale, Kate Bradley, Sophia Parker</a:t>
            </a:r>
            <a:endParaRPr lang="en-US" sz="5600" b="1" dirty="0"/>
          </a:p>
          <a:p>
            <a:pPr marL="0" indent="0">
              <a:buNone/>
            </a:pPr>
            <a:endParaRPr lang="en-US" sz="5600" b="1" u="sng" dirty="0">
              <a:highlight>
                <a:srgbClr val="FFFF00"/>
              </a:highlight>
            </a:endParaRPr>
          </a:p>
          <a:p>
            <a:pPr marL="0" indent="0">
              <a:buNone/>
            </a:pPr>
            <a:r>
              <a:rPr lang="en-US" sz="5600" b="1" u="sng" dirty="0"/>
              <a:t>Automatic</a:t>
            </a:r>
          </a:p>
          <a:p>
            <a:pPr marL="0" indent="0">
              <a:buNone/>
            </a:pPr>
            <a:r>
              <a:rPr lang="en-US" sz="5600" b="1" dirty="0"/>
              <a:t>Elizabeth Tilt-  </a:t>
            </a:r>
            <a:r>
              <a:rPr lang="en-US" sz="5600" dirty="0"/>
              <a:t>200 Free, County Finals, 1:48.23</a:t>
            </a:r>
          </a:p>
          <a:p>
            <a:pPr marL="0" indent="0">
              <a:buNone/>
            </a:pPr>
            <a:r>
              <a:rPr lang="en-US" sz="5600" b="1" dirty="0"/>
              <a:t>	   </a:t>
            </a:r>
            <a:r>
              <a:rPr lang="en-US" sz="5600" dirty="0"/>
              <a:t>100 Free, County Finals, 50.13</a:t>
            </a:r>
          </a:p>
          <a:p>
            <a:pPr marL="0" indent="0">
              <a:buNone/>
            </a:pPr>
            <a:r>
              <a:rPr lang="en-US" sz="5600" b="1" dirty="0"/>
              <a:t>	   </a:t>
            </a:r>
            <a:r>
              <a:rPr lang="en-US" sz="5600" dirty="0"/>
              <a:t>200 IM, State Finals, 2:01.32</a:t>
            </a:r>
          </a:p>
          <a:p>
            <a:pPr marL="0" indent="0">
              <a:buNone/>
            </a:pPr>
            <a:r>
              <a:rPr lang="en-US" sz="5600" b="1" dirty="0"/>
              <a:t>	   </a:t>
            </a:r>
            <a:r>
              <a:rPr lang="en-US" sz="5600" dirty="0"/>
              <a:t>100 Fly, State Finals, 53.83</a:t>
            </a:r>
            <a:endParaRPr lang="en-US" sz="5600" b="1" dirty="0"/>
          </a:p>
          <a:p>
            <a:pPr marL="0" indent="0">
              <a:buNone/>
            </a:pPr>
            <a:r>
              <a:rPr lang="en-US" sz="5600" b="1" dirty="0"/>
              <a:t>Girls 200 Medley Relay- </a:t>
            </a:r>
            <a:r>
              <a:rPr lang="en-US" sz="5600" dirty="0"/>
              <a:t>State Finals, 1:44.01</a:t>
            </a:r>
          </a:p>
          <a:p>
            <a:pPr marL="0" indent="0">
              <a:buNone/>
            </a:pPr>
            <a:r>
              <a:rPr lang="en-US" sz="5600" b="1" dirty="0"/>
              <a:t>	</a:t>
            </a:r>
            <a:r>
              <a:rPr lang="en-US" sz="5600" dirty="0" err="1"/>
              <a:t>Finnly</a:t>
            </a:r>
            <a:r>
              <a:rPr lang="en-US" sz="5600" dirty="0"/>
              <a:t> Jollands, Maggie O’Shaughnessy, Sophia Parker, Rose Jones</a:t>
            </a:r>
          </a:p>
          <a:p>
            <a:pPr marL="0" indent="0">
              <a:buNone/>
            </a:pPr>
            <a:r>
              <a:rPr lang="en-US" sz="5600" b="1" dirty="0"/>
              <a:t>Girls 400 Freestyle Relay- </a:t>
            </a:r>
            <a:r>
              <a:rPr lang="en-US" sz="5600" dirty="0"/>
              <a:t>County Finals, 3:26.45</a:t>
            </a:r>
          </a:p>
          <a:p>
            <a:pPr marL="0" indent="0">
              <a:buNone/>
            </a:pPr>
            <a:r>
              <a:rPr lang="en-US" sz="5600" b="1" dirty="0"/>
              <a:t>	</a:t>
            </a:r>
            <a:r>
              <a:rPr lang="en-US" sz="5600" dirty="0"/>
              <a:t>Rose Jones, </a:t>
            </a:r>
            <a:r>
              <a:rPr lang="en-US" sz="5600" dirty="0" err="1"/>
              <a:t>Finnly</a:t>
            </a:r>
            <a:r>
              <a:rPr lang="en-US" sz="5600" dirty="0"/>
              <a:t> Jollands, Kate Bradley, Elizabeth Tilt</a:t>
            </a:r>
            <a:endParaRPr lang="en-US" sz="5600" b="1" dirty="0"/>
          </a:p>
          <a:p>
            <a:pPr marL="0" indent="0">
              <a:buNone/>
            </a:pPr>
            <a:endParaRPr lang="en-US" b="1" dirty="0">
              <a:highlight>
                <a:srgbClr val="FFFF00"/>
              </a:highlight>
            </a:endParaRPr>
          </a:p>
          <a:p>
            <a:pPr marL="0" indent="0">
              <a:buNone/>
            </a:pPr>
            <a:endParaRPr lang="en-US" b="1" dirty="0"/>
          </a:p>
          <a:p>
            <a:pPr lvl="1">
              <a:buFont typeface="Arial" panose="020B0604020202020204" pitchFamily="34" charset="0"/>
              <a:buChar char="•"/>
            </a:pPr>
            <a:endParaRPr lang="en-US" dirty="0"/>
          </a:p>
          <a:p>
            <a:pPr marL="0" indent="0">
              <a:buNone/>
            </a:pPr>
            <a:endParaRPr lang="en-US" u="sng" dirty="0"/>
          </a:p>
        </p:txBody>
      </p:sp>
    </p:spTree>
    <p:extLst>
      <p:ext uri="{BB962C8B-B14F-4D97-AF65-F5344CB8AC3E}">
        <p14:creationId xmlns:p14="http://schemas.microsoft.com/office/powerpoint/2010/main" val="187089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4E06-FFC0-4D06-BA25-2ED6A7FEF8AB}"/>
              </a:ext>
            </a:extLst>
          </p:cNvPr>
          <p:cNvSpPr>
            <a:spLocks noGrp="1"/>
          </p:cNvSpPr>
          <p:nvPr>
            <p:ph type="title"/>
          </p:nvPr>
        </p:nvSpPr>
        <p:spPr>
          <a:xfrm>
            <a:off x="723772" y="963997"/>
            <a:ext cx="2441018" cy="4938361"/>
          </a:xfrm>
        </p:spPr>
        <p:txBody>
          <a:bodyPr anchor="ctr">
            <a:normAutofit/>
          </a:bodyPr>
          <a:lstStyle/>
          <a:p>
            <a:pPr algn="r"/>
            <a:r>
              <a:rPr lang="en-US" sz="3800" dirty="0"/>
              <a:t>2022-23 New School Records: Individuals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EBD9B-FC61-46F7-8621-FCD43F59204E}"/>
              </a:ext>
            </a:extLst>
          </p:cNvPr>
          <p:cNvSpPr>
            <a:spLocks noGrp="1"/>
          </p:cNvSpPr>
          <p:nvPr>
            <p:ph idx="1"/>
          </p:nvPr>
        </p:nvSpPr>
        <p:spPr>
          <a:xfrm>
            <a:off x="3851161" y="963507"/>
            <a:ext cx="4601323" cy="4938851"/>
          </a:xfrm>
        </p:spPr>
        <p:txBody>
          <a:bodyPr anchor="ctr">
            <a:normAutofit fontScale="92500" lnSpcReduction="10000"/>
          </a:bodyPr>
          <a:lstStyle/>
          <a:p>
            <a:r>
              <a:rPr lang="en-US" sz="1600" b="1" u="sng" dirty="0"/>
              <a:t>Elizabeth Tilt </a:t>
            </a:r>
          </a:p>
          <a:p>
            <a:r>
              <a:rPr lang="en-US" sz="1600" dirty="0"/>
              <a:t>200 Freestyle, County Finals, 1:48.23</a:t>
            </a:r>
          </a:p>
          <a:p>
            <a:pPr lvl="1"/>
            <a:r>
              <a:rPr lang="en-US" sz="1400" dirty="0"/>
              <a:t>Previous record from 2022</a:t>
            </a:r>
          </a:p>
          <a:p>
            <a:pPr lvl="1"/>
            <a:r>
              <a:rPr lang="en-US" sz="1400" dirty="0"/>
              <a:t>Also set County Championship Meet Record </a:t>
            </a:r>
          </a:p>
          <a:p>
            <a:r>
              <a:rPr lang="en-US" sz="1600" dirty="0"/>
              <a:t>100 Freestyle, County Finals, 50.13</a:t>
            </a:r>
          </a:p>
          <a:p>
            <a:pPr lvl="1"/>
            <a:r>
              <a:rPr lang="en-US" sz="1400" dirty="0"/>
              <a:t>Previous record from 2011</a:t>
            </a:r>
          </a:p>
          <a:p>
            <a:pPr lvl="1"/>
            <a:r>
              <a:rPr lang="en-US" sz="1400" dirty="0"/>
              <a:t>Also set County Championship Meet Record </a:t>
            </a:r>
          </a:p>
          <a:p>
            <a:r>
              <a:rPr lang="en-US" sz="1600" dirty="0"/>
              <a:t>50 Freestyle, County Prelims (Relay Lead Off), 23.24</a:t>
            </a:r>
          </a:p>
          <a:p>
            <a:pPr lvl="1"/>
            <a:r>
              <a:rPr lang="en-US" sz="1400" dirty="0"/>
              <a:t>Previous record from 2015</a:t>
            </a:r>
          </a:p>
          <a:p>
            <a:pPr lvl="1"/>
            <a:r>
              <a:rPr lang="en-US" sz="1400" dirty="0"/>
              <a:t>Also set County Championship Meet Record </a:t>
            </a:r>
          </a:p>
          <a:p>
            <a:r>
              <a:rPr lang="en-US" sz="1600" b="1" u="sng" dirty="0"/>
              <a:t>Carter Loftin</a:t>
            </a:r>
          </a:p>
          <a:p>
            <a:pPr lvl="0"/>
            <a:r>
              <a:rPr lang="en-US" sz="1600" dirty="0"/>
              <a:t>11 Dives, County, 602.40</a:t>
            </a:r>
          </a:p>
          <a:p>
            <a:pPr lvl="1"/>
            <a:r>
              <a:rPr lang="en-US" sz="1400" dirty="0"/>
              <a:t>Previous record from 2021</a:t>
            </a:r>
          </a:p>
          <a:p>
            <a:pPr lvl="1"/>
            <a:r>
              <a:rPr lang="en-US" sz="1400" dirty="0"/>
              <a:t>Also set County Championship Meet and All Time County Record</a:t>
            </a:r>
          </a:p>
          <a:p>
            <a:pPr lvl="0"/>
            <a:r>
              <a:rPr lang="en-US" sz="1600" dirty="0"/>
              <a:t>12 Dives, State Meet, 675.70</a:t>
            </a:r>
          </a:p>
          <a:p>
            <a:pPr lvl="1"/>
            <a:r>
              <a:rPr lang="en-US" sz="1400" dirty="0"/>
              <a:t>Previous record from last season</a:t>
            </a:r>
          </a:p>
          <a:p>
            <a:endParaRPr lang="en-US" sz="1600" dirty="0"/>
          </a:p>
        </p:txBody>
      </p:sp>
    </p:spTree>
    <p:extLst>
      <p:ext uri="{BB962C8B-B14F-4D97-AF65-F5344CB8AC3E}">
        <p14:creationId xmlns:p14="http://schemas.microsoft.com/office/powerpoint/2010/main" val="421090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4E06-FFC0-4D06-BA25-2ED6A7FEF8AB}"/>
              </a:ext>
            </a:extLst>
          </p:cNvPr>
          <p:cNvSpPr>
            <a:spLocks noGrp="1"/>
          </p:cNvSpPr>
          <p:nvPr>
            <p:ph type="title"/>
          </p:nvPr>
        </p:nvSpPr>
        <p:spPr>
          <a:xfrm>
            <a:off x="723772" y="963997"/>
            <a:ext cx="2441018" cy="4938361"/>
          </a:xfrm>
        </p:spPr>
        <p:txBody>
          <a:bodyPr anchor="ctr">
            <a:normAutofit/>
          </a:bodyPr>
          <a:lstStyle/>
          <a:p>
            <a:pPr algn="r"/>
            <a:r>
              <a:rPr lang="en-US" sz="3800" dirty="0"/>
              <a:t>2022-23 New School Records: Relays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EBD9B-FC61-46F7-8621-FCD43F59204E}"/>
              </a:ext>
            </a:extLst>
          </p:cNvPr>
          <p:cNvSpPr>
            <a:spLocks noGrp="1"/>
          </p:cNvSpPr>
          <p:nvPr>
            <p:ph idx="1"/>
          </p:nvPr>
        </p:nvSpPr>
        <p:spPr>
          <a:xfrm>
            <a:off x="3851161" y="963507"/>
            <a:ext cx="4601323" cy="4938851"/>
          </a:xfrm>
        </p:spPr>
        <p:txBody>
          <a:bodyPr anchor="ctr">
            <a:normAutofit lnSpcReduction="10000"/>
          </a:bodyPr>
          <a:lstStyle/>
          <a:p>
            <a:r>
              <a:rPr lang="en-US" u="sng" dirty="0"/>
              <a:t>Girls 200 Medley Relay</a:t>
            </a:r>
          </a:p>
          <a:p>
            <a:r>
              <a:rPr lang="en-US" dirty="0"/>
              <a:t>State Finals, 1:44.01</a:t>
            </a:r>
          </a:p>
          <a:p>
            <a:pPr lvl="1"/>
            <a:r>
              <a:rPr lang="en-US" sz="2000" dirty="0" err="1"/>
              <a:t>Finnly</a:t>
            </a:r>
            <a:r>
              <a:rPr lang="en-US" sz="2000" dirty="0"/>
              <a:t> Jollands, Maggie O’Shaughnessy, Sophia Parker, Rose Jones</a:t>
            </a:r>
          </a:p>
          <a:p>
            <a:pPr lvl="1"/>
            <a:r>
              <a:rPr lang="en-US" sz="2000" dirty="0"/>
              <a:t>Previous record from 2022</a:t>
            </a:r>
          </a:p>
          <a:p>
            <a:pPr lvl="1"/>
            <a:r>
              <a:rPr lang="en-US" sz="2000" dirty="0"/>
              <a:t>Also set County Championship Meet and All Cobb County Record</a:t>
            </a:r>
          </a:p>
          <a:p>
            <a:r>
              <a:rPr lang="en-US" u="sng" dirty="0"/>
              <a:t>Girls 400 Freestyle Relay</a:t>
            </a:r>
          </a:p>
          <a:p>
            <a:pPr lvl="0"/>
            <a:r>
              <a:rPr lang="en-US" dirty="0"/>
              <a:t>County Finals, 3:26.45</a:t>
            </a:r>
          </a:p>
          <a:p>
            <a:pPr lvl="1"/>
            <a:r>
              <a:rPr lang="en-US" sz="2000" dirty="0"/>
              <a:t>Rose Jones, </a:t>
            </a:r>
            <a:r>
              <a:rPr lang="en-US" sz="2000" dirty="0" err="1"/>
              <a:t>Finnly</a:t>
            </a:r>
            <a:r>
              <a:rPr lang="en-US" sz="2000" dirty="0"/>
              <a:t> Jollands, Kate Bradley, Elizabeth Tilt</a:t>
            </a:r>
          </a:p>
          <a:p>
            <a:pPr lvl="1"/>
            <a:r>
              <a:rPr lang="en-US" sz="2000" dirty="0"/>
              <a:t>Previous record from 2022</a:t>
            </a:r>
          </a:p>
          <a:p>
            <a:pPr lvl="1"/>
            <a:r>
              <a:rPr lang="en-US" sz="2000" dirty="0"/>
              <a:t>Also set County Championship Meet Record</a:t>
            </a:r>
          </a:p>
          <a:p>
            <a:endParaRPr lang="en-US" sz="1600" dirty="0"/>
          </a:p>
        </p:txBody>
      </p:sp>
    </p:spTree>
    <p:extLst>
      <p:ext uri="{BB962C8B-B14F-4D97-AF65-F5344CB8AC3E}">
        <p14:creationId xmlns:p14="http://schemas.microsoft.com/office/powerpoint/2010/main" val="106926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a:t>Class of 2023 Signees </a:t>
            </a:r>
          </a:p>
        </p:txBody>
      </p:sp>
      <p:pic>
        <p:nvPicPr>
          <p:cNvPr id="6" name="Picture 5" descr="A group of people posing for a photo&#10;&#10;Description automatically generated">
            <a:extLst>
              <a:ext uri="{FF2B5EF4-FFF2-40B4-BE49-F238E27FC236}">
                <a16:creationId xmlns:a16="http://schemas.microsoft.com/office/drawing/2014/main" id="{FFB79B21-5905-410D-B718-C06902401D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07" r="3590" b="4"/>
          <a:stretch/>
        </p:blipFill>
        <p:spPr>
          <a:xfrm>
            <a:off x="475499" y="581098"/>
            <a:ext cx="3015223" cy="2476136"/>
          </a:xfrm>
          <a:prstGeom prst="rect">
            <a:avLst/>
          </a:prstGeom>
        </p:spPr>
      </p:pic>
      <p:cxnSp>
        <p:nvCxnSpPr>
          <p:cNvPr id="117" name="Straight Connector 116">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group of people posing for a photo&#10;&#10;Description automatically generated with medium confidence">
            <a:extLst>
              <a:ext uri="{FF2B5EF4-FFF2-40B4-BE49-F238E27FC236}">
                <a16:creationId xmlns:a16="http://schemas.microsoft.com/office/drawing/2014/main" id="{AB1F9D48-9071-48D0-827D-96668C467A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0" r="4497" b="4"/>
          <a:stretch/>
        </p:blipFill>
        <p:spPr>
          <a:xfrm>
            <a:off x="475499" y="3218101"/>
            <a:ext cx="3015222" cy="2476136"/>
          </a:xfrm>
          <a:prstGeom prst="rect">
            <a:avLst/>
          </a:prstGeom>
        </p:spPr>
      </p:pic>
      <p:sp>
        <p:nvSpPr>
          <p:cNvPr id="3" name="Content Placeholder 2"/>
          <p:cNvSpPr>
            <a:spLocks noGrp="1"/>
          </p:cNvSpPr>
          <p:nvPr>
            <p:ph idx="1"/>
          </p:nvPr>
        </p:nvSpPr>
        <p:spPr>
          <a:xfrm>
            <a:off x="3858509" y="2198914"/>
            <a:ext cx="4803797" cy="3670180"/>
          </a:xfrm>
        </p:spPr>
        <p:txBody>
          <a:bodyPr>
            <a:normAutofit/>
          </a:bodyPr>
          <a:lstStyle/>
          <a:p>
            <a:pPr marL="0" indent="0">
              <a:buNone/>
            </a:pPr>
            <a:endParaRPr lang="en-US" sz="4000" dirty="0"/>
          </a:p>
          <a:p>
            <a:pPr marL="0" indent="0">
              <a:buNone/>
            </a:pPr>
            <a:r>
              <a:rPr lang="en-US" sz="4000" b="1" dirty="0"/>
              <a:t>Carter Loftin</a:t>
            </a:r>
          </a:p>
          <a:p>
            <a:pPr lvl="1">
              <a:buFont typeface="Arial" panose="020B0604020202020204" pitchFamily="34" charset="0"/>
              <a:buChar char="•"/>
            </a:pPr>
            <a:r>
              <a:rPr lang="en-US" sz="3600" dirty="0"/>
              <a:t>University of North Carolina</a:t>
            </a:r>
          </a:p>
          <a:p>
            <a:pPr lvl="1">
              <a:buFont typeface="Arial" panose="020B0604020202020204" pitchFamily="34" charset="0"/>
              <a:buChar char="•"/>
            </a:pPr>
            <a:r>
              <a:rPr lang="en-US" sz="3600" dirty="0"/>
              <a:t>Dive</a:t>
            </a:r>
          </a:p>
        </p:txBody>
      </p:sp>
      <p:sp>
        <p:nvSpPr>
          <p:cNvPr id="119" name="Rectangle 118">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Rectangle 120">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text, clipart&#10;&#10;Description automatically generated">
            <a:extLst>
              <a:ext uri="{FF2B5EF4-FFF2-40B4-BE49-F238E27FC236}">
                <a16:creationId xmlns:a16="http://schemas.microsoft.com/office/drawing/2014/main" id="{77CA7A15-8EC6-4647-92E7-85518D1D4F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11590" y="4645047"/>
            <a:ext cx="1564532" cy="1232069"/>
          </a:xfrm>
          <a:prstGeom prst="rect">
            <a:avLst/>
          </a:prstGeom>
        </p:spPr>
      </p:pic>
    </p:spTree>
    <p:extLst>
      <p:ext uri="{BB962C8B-B14F-4D97-AF65-F5344CB8AC3E}">
        <p14:creationId xmlns:p14="http://schemas.microsoft.com/office/powerpoint/2010/main" val="74624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25">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a:t>Class of 2023 Signees </a:t>
            </a:r>
            <a:endParaRPr lang="en-US" dirty="0"/>
          </a:p>
        </p:txBody>
      </p:sp>
      <p:pic>
        <p:nvPicPr>
          <p:cNvPr id="8" name="Picture 7" descr="A group of people posing for a photo&#10;&#10;Description automatically generated">
            <a:extLst>
              <a:ext uri="{FF2B5EF4-FFF2-40B4-BE49-F238E27FC236}">
                <a16:creationId xmlns:a16="http://schemas.microsoft.com/office/drawing/2014/main" id="{CCA1F67D-9414-4692-948B-49F5088D4C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499" y="707303"/>
            <a:ext cx="3015223" cy="2223726"/>
          </a:xfrm>
          <a:prstGeom prst="rect">
            <a:avLst/>
          </a:prstGeom>
        </p:spPr>
      </p:pic>
      <p:cxnSp>
        <p:nvCxnSpPr>
          <p:cNvPr id="135" name="Straight Connector 127">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posing for a photo&#10;&#10;Description automatically generated">
            <a:extLst>
              <a:ext uri="{FF2B5EF4-FFF2-40B4-BE49-F238E27FC236}">
                <a16:creationId xmlns:a16="http://schemas.microsoft.com/office/drawing/2014/main" id="{9173CEF2-A310-42C9-BD75-54D186425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9" y="3344306"/>
            <a:ext cx="3015222" cy="2223726"/>
          </a:xfrm>
          <a:prstGeom prst="rect">
            <a:avLst/>
          </a:prstGeom>
        </p:spPr>
      </p:pic>
      <p:sp>
        <p:nvSpPr>
          <p:cNvPr id="3" name="Content Placeholder 2"/>
          <p:cNvSpPr>
            <a:spLocks noGrp="1"/>
          </p:cNvSpPr>
          <p:nvPr>
            <p:ph idx="1"/>
          </p:nvPr>
        </p:nvSpPr>
        <p:spPr>
          <a:xfrm>
            <a:off x="3858509" y="2198914"/>
            <a:ext cx="4803797" cy="3670180"/>
          </a:xfrm>
        </p:spPr>
        <p:txBody>
          <a:bodyPr>
            <a:normAutofit/>
          </a:bodyPr>
          <a:lstStyle/>
          <a:p>
            <a:pPr marL="0" indent="0">
              <a:buNone/>
            </a:pPr>
            <a:endParaRPr lang="en-US" sz="4400" dirty="0"/>
          </a:p>
          <a:p>
            <a:pPr marL="0" indent="0">
              <a:buNone/>
            </a:pPr>
            <a:r>
              <a:rPr lang="en-US" sz="4400" b="1" dirty="0"/>
              <a:t>Sophia Parker</a:t>
            </a:r>
          </a:p>
          <a:p>
            <a:pPr lvl="1">
              <a:buFont typeface="Arial" panose="020B0604020202020204" pitchFamily="34" charset="0"/>
              <a:buChar char="•"/>
            </a:pPr>
            <a:r>
              <a:rPr lang="en-US" sz="4000" dirty="0"/>
              <a:t>Davidson College</a:t>
            </a:r>
          </a:p>
          <a:p>
            <a:pPr lvl="1">
              <a:buFont typeface="Arial" panose="020B0604020202020204" pitchFamily="34" charset="0"/>
              <a:buChar char="•"/>
            </a:pPr>
            <a:r>
              <a:rPr lang="en-US" sz="4000" dirty="0"/>
              <a:t>Swim</a:t>
            </a:r>
          </a:p>
        </p:txBody>
      </p:sp>
      <p:sp>
        <p:nvSpPr>
          <p:cNvPr id="136" name="Rectangle 129">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1">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red and white flag&#10;&#10;Description automatically generated with medium confidence">
            <a:extLst>
              <a:ext uri="{FF2B5EF4-FFF2-40B4-BE49-F238E27FC236}">
                <a16:creationId xmlns:a16="http://schemas.microsoft.com/office/drawing/2014/main" id="{AEDA8655-423C-4D60-85C0-B31970DDAE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76306" y="4497494"/>
            <a:ext cx="2286000" cy="1371600"/>
          </a:xfrm>
          <a:prstGeom prst="rect">
            <a:avLst/>
          </a:prstGeom>
        </p:spPr>
      </p:pic>
    </p:spTree>
    <p:extLst>
      <p:ext uri="{BB962C8B-B14F-4D97-AF65-F5344CB8AC3E}">
        <p14:creationId xmlns:p14="http://schemas.microsoft.com/office/powerpoint/2010/main" val="325581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a:normAutofit/>
          </a:bodyPr>
          <a:lstStyle/>
          <a:p>
            <a:r>
              <a:rPr lang="en-US"/>
              <a:t>Class of 2023 Signees </a:t>
            </a:r>
          </a:p>
        </p:txBody>
      </p:sp>
      <p:pic>
        <p:nvPicPr>
          <p:cNvPr id="6" name="Picture 5" descr="A person wearing a red shirt&#10;&#10;Description automatically generated with medium confidence">
            <a:extLst>
              <a:ext uri="{FF2B5EF4-FFF2-40B4-BE49-F238E27FC236}">
                <a16:creationId xmlns:a16="http://schemas.microsoft.com/office/drawing/2014/main" id="{CC8C141B-1D72-40AE-8A63-523E9901A8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499" y="1296627"/>
            <a:ext cx="3000986" cy="4001314"/>
          </a:xfrm>
          <a:prstGeom prst="rect">
            <a:avLst/>
          </a:prstGeom>
        </p:spPr>
      </p:pic>
      <p:cxnSp>
        <p:nvCxnSpPr>
          <p:cNvPr id="117" name="Straight Connector 116">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1076" y="2198914"/>
            <a:ext cx="4931230" cy="3670180"/>
          </a:xfrm>
        </p:spPr>
        <p:txBody>
          <a:bodyPr>
            <a:normAutofit/>
          </a:bodyPr>
          <a:lstStyle/>
          <a:p>
            <a:pPr marL="0" indent="0">
              <a:buNone/>
            </a:pPr>
            <a:endParaRPr lang="en-US" dirty="0"/>
          </a:p>
          <a:p>
            <a:pPr>
              <a:buFont typeface="Arial" panose="020B0604020202020204" pitchFamily="34" charset="0"/>
              <a:buChar char="•"/>
            </a:pPr>
            <a:endParaRPr lang="en-US" dirty="0"/>
          </a:p>
          <a:p>
            <a:pPr marL="0" indent="0">
              <a:buNone/>
            </a:pPr>
            <a:r>
              <a:rPr lang="en-US" sz="4800" b="1" dirty="0"/>
              <a:t>Parker Tanke</a:t>
            </a:r>
          </a:p>
          <a:p>
            <a:pPr lvl="1">
              <a:buFont typeface="Arial" panose="020B0604020202020204" pitchFamily="34" charset="0"/>
              <a:buChar char="•"/>
            </a:pPr>
            <a:r>
              <a:rPr lang="en-US" sz="2800" b="1" dirty="0"/>
              <a:t>Bellarmine University</a:t>
            </a:r>
          </a:p>
          <a:p>
            <a:pPr lvl="1">
              <a:buFont typeface="Arial" panose="020B0604020202020204" pitchFamily="34" charset="0"/>
              <a:buChar char="•"/>
            </a:pPr>
            <a:r>
              <a:rPr lang="en-US" sz="2800" b="1" dirty="0"/>
              <a:t>Swim </a:t>
            </a:r>
          </a:p>
        </p:txBody>
      </p:sp>
      <p:sp>
        <p:nvSpPr>
          <p:cNvPr id="119" name="Rectangle 118">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Rectangle 120">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Bellarmine Brand Standards | University Logo">
            <a:extLst>
              <a:ext uri="{FF2B5EF4-FFF2-40B4-BE49-F238E27FC236}">
                <a16:creationId xmlns:a16="http://schemas.microsoft.com/office/drawing/2014/main" id="{EA8E249B-F9BB-462E-8D1C-EF14EA199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81" y="4432354"/>
            <a:ext cx="2562225"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19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822960" y="758952"/>
            <a:ext cx="7543800" cy="3892168"/>
          </a:xfrm>
        </p:spPr>
        <p:txBody>
          <a:bodyPr>
            <a:normAutofit/>
          </a:bodyPr>
          <a:lstStyle/>
          <a:p>
            <a:r>
              <a:rPr lang="en-US" dirty="0"/>
              <a:t>Underclassmen	</a:t>
            </a:r>
          </a:p>
        </p:txBody>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ubtitle 4"/>
          <p:cNvSpPr>
            <a:spLocks noGrp="1"/>
          </p:cNvSpPr>
          <p:nvPr>
            <p:ph type="subTitle" idx="1"/>
          </p:nvPr>
        </p:nvSpPr>
        <p:spPr>
          <a:xfrm>
            <a:off x="825038" y="5225240"/>
            <a:ext cx="7543800" cy="1143000"/>
          </a:xfrm>
        </p:spPr>
        <p:txBody>
          <a:bodyPr>
            <a:normAutofit/>
          </a:bodyPr>
          <a:lstStyle/>
          <a:p>
            <a:r>
              <a:rPr lang="en-US">
                <a:solidFill>
                  <a:srgbClr val="FFFFFF"/>
                </a:solidFill>
              </a:rPr>
              <a:t>Letter and Certificate Presentation</a:t>
            </a:r>
          </a:p>
        </p:txBody>
      </p:sp>
      <p:sp>
        <p:nvSpPr>
          <p:cNvPr id="14" name="Rectangle 13">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9721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18">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20">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22">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93F3FB-B578-491B-83AC-B9FF542F6150}"/>
              </a:ext>
            </a:extLst>
          </p:cNvPr>
          <p:cNvSpPr/>
          <p:nvPr/>
        </p:nvSpPr>
        <p:spPr>
          <a:xfrm>
            <a:off x="475499" y="4550229"/>
            <a:ext cx="8181805" cy="1057655"/>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5200" b="0" cap="none" spc="-50">
                <a:ln w="0"/>
                <a:solidFill>
                  <a:schemeClr val="tx1">
                    <a:lumMod val="85000"/>
                    <a:lumOff val="15000"/>
                  </a:schemeClr>
                </a:solidFill>
                <a:effectLst>
                  <a:reflection blurRad="6350" stA="53000" endA="300" endPos="35500" dir="5400000" sy="-90000" algn="bl" rotWithShape="0"/>
                </a:effectLst>
                <a:latin typeface="+mj-lt"/>
                <a:ea typeface="+mj-ea"/>
                <a:cs typeface="+mj-cs"/>
              </a:rPr>
              <a:t>GO TROJANS</a:t>
            </a:r>
          </a:p>
        </p:txBody>
      </p:sp>
      <p:pic>
        <p:nvPicPr>
          <p:cNvPr id="3" name="Picture 2" descr="A group of people sitting on stairs&#10;&#10;Description automatically generated with medium confidence">
            <a:extLst>
              <a:ext uri="{FF2B5EF4-FFF2-40B4-BE49-F238E27FC236}">
                <a16:creationId xmlns:a16="http://schemas.microsoft.com/office/drawing/2014/main" id="{FE6E3744-D6F5-4306-8AAC-D090F87A87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027" r="-2" b="8301"/>
          <a:stretch/>
        </p:blipFill>
        <p:spPr>
          <a:xfrm>
            <a:off x="476592" y="640080"/>
            <a:ext cx="8187348" cy="3602736"/>
          </a:xfrm>
          <a:prstGeom prst="rect">
            <a:avLst/>
          </a:prstGeom>
        </p:spPr>
      </p:pic>
      <p:cxnSp>
        <p:nvCxnSpPr>
          <p:cNvPr id="33" name="Straight Connector 24">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03129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A6A6-EE06-466B-9FA1-C9AA28CA10EE}"/>
              </a:ext>
            </a:extLst>
          </p:cNvPr>
          <p:cNvSpPr>
            <a:spLocks noGrp="1"/>
          </p:cNvSpPr>
          <p:nvPr>
            <p:ph type="title"/>
          </p:nvPr>
        </p:nvSpPr>
        <p:spPr/>
        <p:txBody>
          <a:bodyPr/>
          <a:lstStyle/>
          <a:p>
            <a:r>
              <a:rPr lang="en-US" dirty="0"/>
              <a:t>Freshmen </a:t>
            </a:r>
          </a:p>
        </p:txBody>
      </p:sp>
      <p:sp>
        <p:nvSpPr>
          <p:cNvPr id="3" name="Content Placeholder 2">
            <a:extLst>
              <a:ext uri="{FF2B5EF4-FFF2-40B4-BE49-F238E27FC236}">
                <a16:creationId xmlns:a16="http://schemas.microsoft.com/office/drawing/2014/main" id="{E347774C-E883-481E-BF89-C91CA7600313}"/>
              </a:ext>
            </a:extLst>
          </p:cNvPr>
          <p:cNvSpPr>
            <a:spLocks noGrp="1"/>
          </p:cNvSpPr>
          <p:nvPr>
            <p:ph idx="1"/>
          </p:nvPr>
        </p:nvSpPr>
        <p:spPr/>
        <p:txBody>
          <a:bodyPr numCol="3">
            <a:normAutofit/>
          </a:bodyPr>
          <a:lstStyle/>
          <a:p>
            <a:pPr>
              <a:buFont typeface="Arial" panose="020B0604020202020204" pitchFamily="34" charset="0"/>
              <a:buChar char="•"/>
            </a:pPr>
            <a:r>
              <a:rPr lang="en-US" sz="2400" dirty="0"/>
              <a:t>Lindsey Bohlin</a:t>
            </a:r>
          </a:p>
          <a:p>
            <a:pPr>
              <a:buFont typeface="Arial" panose="020B0604020202020204" pitchFamily="34" charset="0"/>
              <a:buChar char="•"/>
            </a:pPr>
            <a:r>
              <a:rPr lang="en-US" sz="2400" dirty="0"/>
              <a:t>Sophia Cain</a:t>
            </a:r>
          </a:p>
          <a:p>
            <a:pPr>
              <a:buFont typeface="Arial" panose="020B0604020202020204" pitchFamily="34" charset="0"/>
              <a:buChar char="•"/>
            </a:pPr>
            <a:r>
              <a:rPr lang="en-US" sz="2400" dirty="0"/>
              <a:t>Livia Chasteen</a:t>
            </a:r>
          </a:p>
          <a:p>
            <a:pPr>
              <a:buFont typeface="Arial" panose="020B0604020202020204" pitchFamily="34" charset="0"/>
              <a:buChar char="•"/>
            </a:pPr>
            <a:r>
              <a:rPr lang="en-US" sz="2400" dirty="0"/>
              <a:t>Chloe Cummings</a:t>
            </a:r>
          </a:p>
          <a:p>
            <a:pPr>
              <a:buFont typeface="Arial" panose="020B0604020202020204" pitchFamily="34" charset="0"/>
              <a:buChar char="•"/>
            </a:pPr>
            <a:r>
              <a:rPr lang="en-US" sz="2400" dirty="0"/>
              <a:t>Griffin Frankel</a:t>
            </a:r>
          </a:p>
          <a:p>
            <a:pPr>
              <a:buFont typeface="Arial" panose="020B0604020202020204" pitchFamily="34" charset="0"/>
              <a:buChar char="•"/>
            </a:pPr>
            <a:r>
              <a:rPr lang="en-US" sz="2400" dirty="0"/>
              <a:t>Sara Garber</a:t>
            </a:r>
          </a:p>
          <a:p>
            <a:pPr>
              <a:buFont typeface="Arial" panose="020B0604020202020204" pitchFamily="34" charset="0"/>
              <a:buChar char="•"/>
            </a:pPr>
            <a:r>
              <a:rPr lang="en-US" sz="2400" dirty="0"/>
              <a:t>Elizabeth </a:t>
            </a:r>
            <a:r>
              <a:rPr lang="en-US" sz="2400" dirty="0" err="1"/>
              <a:t>Gavieres</a:t>
            </a:r>
            <a:endParaRPr lang="en-US" sz="2400" dirty="0"/>
          </a:p>
          <a:p>
            <a:pPr>
              <a:buFont typeface="Arial" panose="020B0604020202020204" pitchFamily="34" charset="0"/>
              <a:buChar char="•"/>
            </a:pPr>
            <a:r>
              <a:rPr lang="en-US" sz="2400" dirty="0"/>
              <a:t>Kaitlyn Gregory</a:t>
            </a:r>
          </a:p>
          <a:p>
            <a:pPr>
              <a:buFont typeface="Arial" panose="020B0604020202020204" pitchFamily="34" charset="0"/>
              <a:buChar char="•"/>
            </a:pPr>
            <a:r>
              <a:rPr lang="en-US" sz="2400" dirty="0"/>
              <a:t>Will Griffis</a:t>
            </a:r>
          </a:p>
          <a:p>
            <a:pPr>
              <a:buFont typeface="Arial" panose="020B0604020202020204" pitchFamily="34" charset="0"/>
              <a:buChar char="•"/>
            </a:pPr>
            <a:r>
              <a:rPr lang="en-US" sz="2400" dirty="0"/>
              <a:t>Sophia Hogue </a:t>
            </a:r>
          </a:p>
          <a:p>
            <a:pPr>
              <a:buFont typeface="Arial" panose="020B0604020202020204" pitchFamily="34" charset="0"/>
              <a:buChar char="•"/>
            </a:pPr>
            <a:r>
              <a:rPr lang="en-US" sz="2400" dirty="0"/>
              <a:t>Ethan Jones</a:t>
            </a:r>
          </a:p>
          <a:p>
            <a:pPr>
              <a:buFont typeface="Arial" panose="020B0604020202020204" pitchFamily="34" charset="0"/>
              <a:buChar char="•"/>
            </a:pPr>
            <a:r>
              <a:rPr lang="en-US" sz="2400" dirty="0"/>
              <a:t>Will Joseph</a:t>
            </a:r>
          </a:p>
          <a:p>
            <a:pPr>
              <a:buFont typeface="Arial" panose="020B0604020202020204" pitchFamily="34" charset="0"/>
              <a:buChar char="•"/>
            </a:pPr>
            <a:r>
              <a:rPr lang="en-US" sz="2400" dirty="0"/>
              <a:t>Jonathan Lewelling</a:t>
            </a:r>
          </a:p>
          <a:p>
            <a:pPr>
              <a:buFont typeface="Arial" panose="020B0604020202020204" pitchFamily="34" charset="0"/>
              <a:buChar char="•"/>
            </a:pPr>
            <a:r>
              <a:rPr lang="en-US" sz="2400" dirty="0"/>
              <a:t>Ashlyn Loftin</a:t>
            </a:r>
          </a:p>
          <a:p>
            <a:pPr>
              <a:buFont typeface="Arial" panose="020B0604020202020204" pitchFamily="34" charset="0"/>
              <a:buChar char="•"/>
            </a:pPr>
            <a:r>
              <a:rPr lang="en-US" sz="2400" dirty="0"/>
              <a:t>Charlie Rath</a:t>
            </a:r>
          </a:p>
          <a:p>
            <a:pPr>
              <a:buFont typeface="Arial" panose="020B0604020202020204" pitchFamily="34" charset="0"/>
              <a:buChar char="•"/>
            </a:pPr>
            <a:r>
              <a:rPr lang="en-US" sz="2400" dirty="0"/>
              <a:t>Ethan Silver</a:t>
            </a:r>
          </a:p>
          <a:p>
            <a:pPr>
              <a:buFont typeface="Arial" panose="020B0604020202020204" pitchFamily="34" charset="0"/>
              <a:buChar char="•"/>
            </a:pPr>
            <a:r>
              <a:rPr lang="en-US" sz="2400" dirty="0" err="1"/>
              <a:t>Kaiti</a:t>
            </a:r>
            <a:r>
              <a:rPr lang="en-US" sz="2400" dirty="0"/>
              <a:t> Stutz</a:t>
            </a:r>
          </a:p>
          <a:p>
            <a:pPr>
              <a:buFont typeface="Arial" panose="020B0604020202020204" pitchFamily="34" charset="0"/>
              <a:buChar char="•"/>
            </a:pPr>
            <a:r>
              <a:rPr lang="en-US" sz="2400" dirty="0"/>
              <a:t>Micah Villanueva</a:t>
            </a:r>
          </a:p>
          <a:p>
            <a:pPr marL="0" indent="0">
              <a:buNone/>
            </a:pPr>
            <a:endParaRPr lang="en-US" dirty="0"/>
          </a:p>
        </p:txBody>
      </p:sp>
    </p:spTree>
    <p:extLst>
      <p:ext uri="{BB962C8B-B14F-4D97-AF65-F5344CB8AC3E}">
        <p14:creationId xmlns:p14="http://schemas.microsoft.com/office/powerpoint/2010/main" val="42659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BC51-F680-40BF-8BE2-667F0FF252F7}"/>
              </a:ext>
            </a:extLst>
          </p:cNvPr>
          <p:cNvSpPr>
            <a:spLocks noGrp="1"/>
          </p:cNvSpPr>
          <p:nvPr>
            <p:ph type="title"/>
          </p:nvPr>
        </p:nvSpPr>
        <p:spPr/>
        <p:txBody>
          <a:bodyPr/>
          <a:lstStyle/>
          <a:p>
            <a:r>
              <a:rPr lang="en-US" dirty="0"/>
              <a:t>Sophomores</a:t>
            </a:r>
          </a:p>
        </p:txBody>
      </p:sp>
      <p:sp>
        <p:nvSpPr>
          <p:cNvPr id="3" name="Content Placeholder 2">
            <a:extLst>
              <a:ext uri="{FF2B5EF4-FFF2-40B4-BE49-F238E27FC236}">
                <a16:creationId xmlns:a16="http://schemas.microsoft.com/office/drawing/2014/main" id="{049E6C06-E781-4F0C-AD68-34EFC0FC9FC3}"/>
              </a:ext>
            </a:extLst>
          </p:cNvPr>
          <p:cNvSpPr>
            <a:spLocks noGrp="1"/>
          </p:cNvSpPr>
          <p:nvPr>
            <p:ph idx="1"/>
          </p:nvPr>
        </p:nvSpPr>
        <p:spPr/>
        <p:txBody>
          <a:bodyPr numCol="3">
            <a:normAutofit lnSpcReduction="10000"/>
          </a:bodyPr>
          <a:lstStyle/>
          <a:p>
            <a:pPr>
              <a:buFont typeface="Arial" panose="020B0604020202020204" pitchFamily="34" charset="0"/>
              <a:buChar char="•"/>
            </a:pPr>
            <a:r>
              <a:rPr lang="en-US" sz="2400" dirty="0"/>
              <a:t>Evelyn Barber</a:t>
            </a:r>
          </a:p>
          <a:p>
            <a:pPr>
              <a:buFont typeface="Arial" panose="020B0604020202020204" pitchFamily="34" charset="0"/>
              <a:buChar char="•"/>
            </a:pPr>
            <a:r>
              <a:rPr lang="en-US" sz="2400" dirty="0"/>
              <a:t>Kate Bradley</a:t>
            </a:r>
          </a:p>
          <a:p>
            <a:pPr>
              <a:buFont typeface="Arial" panose="020B0604020202020204" pitchFamily="34" charset="0"/>
              <a:buChar char="•"/>
            </a:pPr>
            <a:r>
              <a:rPr lang="en-US" sz="2400" dirty="0"/>
              <a:t>Mac </a:t>
            </a:r>
            <a:r>
              <a:rPr lang="en-US" sz="2400" dirty="0" err="1"/>
              <a:t>Brune</a:t>
            </a:r>
            <a:endParaRPr lang="en-US" sz="2400" dirty="0"/>
          </a:p>
          <a:p>
            <a:pPr>
              <a:buFont typeface="Arial" panose="020B0604020202020204" pitchFamily="34" charset="0"/>
              <a:buChar char="•"/>
            </a:pPr>
            <a:r>
              <a:rPr lang="en-US" sz="2400" dirty="0"/>
              <a:t>Mathias De Araujo</a:t>
            </a:r>
          </a:p>
          <a:p>
            <a:pPr>
              <a:buFont typeface="Arial" panose="020B0604020202020204" pitchFamily="34" charset="0"/>
              <a:buChar char="•"/>
            </a:pPr>
            <a:r>
              <a:rPr lang="en-US" sz="2400" dirty="0"/>
              <a:t>Elizabeth George</a:t>
            </a:r>
          </a:p>
          <a:p>
            <a:pPr>
              <a:buFont typeface="Arial" panose="020B0604020202020204" pitchFamily="34" charset="0"/>
              <a:buChar char="•"/>
            </a:pPr>
            <a:r>
              <a:rPr lang="en-US" sz="2400" dirty="0"/>
              <a:t>Eva Godinez</a:t>
            </a:r>
          </a:p>
          <a:p>
            <a:pPr>
              <a:buFont typeface="Arial" panose="020B0604020202020204" pitchFamily="34" charset="0"/>
              <a:buChar char="•"/>
            </a:pPr>
            <a:r>
              <a:rPr lang="en-US" sz="2400" dirty="0"/>
              <a:t>Oren Horak</a:t>
            </a:r>
          </a:p>
          <a:p>
            <a:pPr>
              <a:buFont typeface="Arial" panose="020B0604020202020204" pitchFamily="34" charset="0"/>
              <a:buChar char="•"/>
            </a:pPr>
            <a:r>
              <a:rPr lang="en-US" sz="2400" dirty="0" err="1"/>
              <a:t>Finnly</a:t>
            </a:r>
            <a:r>
              <a:rPr lang="en-US" sz="2400" dirty="0"/>
              <a:t> Jollands</a:t>
            </a:r>
          </a:p>
          <a:p>
            <a:pPr>
              <a:buFont typeface="Arial" panose="020B0604020202020204" pitchFamily="34" charset="0"/>
              <a:buChar char="•"/>
            </a:pPr>
            <a:r>
              <a:rPr lang="en-US" sz="2400" dirty="0"/>
              <a:t>Rose Jones</a:t>
            </a:r>
          </a:p>
          <a:p>
            <a:pPr>
              <a:buFont typeface="Arial" panose="020B0604020202020204" pitchFamily="34" charset="0"/>
              <a:buChar char="•"/>
            </a:pPr>
            <a:r>
              <a:rPr lang="en-US" sz="2400" dirty="0"/>
              <a:t>Ryan Kotarba</a:t>
            </a:r>
          </a:p>
          <a:p>
            <a:pPr>
              <a:buFont typeface="Arial" panose="020B0604020202020204" pitchFamily="34" charset="0"/>
              <a:buChar char="•"/>
            </a:pPr>
            <a:r>
              <a:rPr lang="en-US" sz="2400" dirty="0"/>
              <a:t>Alexander Magdusian</a:t>
            </a:r>
          </a:p>
          <a:p>
            <a:pPr>
              <a:buFont typeface="Arial" panose="020B0604020202020204" pitchFamily="34" charset="0"/>
              <a:buChar char="•"/>
            </a:pPr>
            <a:r>
              <a:rPr lang="en-US" sz="2400" dirty="0"/>
              <a:t>Natalie Meredith</a:t>
            </a:r>
          </a:p>
          <a:p>
            <a:pPr>
              <a:buFont typeface="Arial" panose="020B0604020202020204" pitchFamily="34" charset="0"/>
              <a:buChar char="•"/>
            </a:pPr>
            <a:r>
              <a:rPr lang="en-US" sz="2400" dirty="0"/>
              <a:t>Cody Miles</a:t>
            </a:r>
          </a:p>
          <a:p>
            <a:pPr>
              <a:buFont typeface="Arial" panose="020B0604020202020204" pitchFamily="34" charset="0"/>
              <a:buChar char="•"/>
            </a:pPr>
            <a:r>
              <a:rPr lang="en-US" sz="2400" dirty="0"/>
              <a:t>Annabeth Miller</a:t>
            </a:r>
          </a:p>
          <a:p>
            <a:pPr>
              <a:buFont typeface="Arial" panose="020B0604020202020204" pitchFamily="34" charset="0"/>
              <a:buChar char="•"/>
            </a:pPr>
            <a:r>
              <a:rPr lang="en-US" sz="2400" dirty="0"/>
              <a:t>Austin Moon</a:t>
            </a:r>
          </a:p>
          <a:p>
            <a:pPr>
              <a:buFont typeface="Arial" panose="020B0604020202020204" pitchFamily="34" charset="0"/>
              <a:buChar char="•"/>
            </a:pPr>
            <a:r>
              <a:rPr lang="en-US" sz="2400" dirty="0"/>
              <a:t>Maggie O’Shaughnessy</a:t>
            </a:r>
          </a:p>
          <a:p>
            <a:pPr>
              <a:buFont typeface="Arial" panose="020B0604020202020204" pitchFamily="34" charset="0"/>
              <a:buChar char="•"/>
            </a:pPr>
            <a:r>
              <a:rPr lang="en-US" sz="2400" dirty="0"/>
              <a:t>Marcelo </a:t>
            </a:r>
            <a:r>
              <a:rPr lang="en-US" sz="2400" dirty="0" err="1"/>
              <a:t>Paez</a:t>
            </a:r>
            <a:r>
              <a:rPr lang="en-US" sz="2400" dirty="0"/>
              <a:t> Benavides</a:t>
            </a:r>
          </a:p>
          <a:p>
            <a:pPr>
              <a:buFont typeface="Arial" panose="020B0604020202020204" pitchFamily="34" charset="0"/>
              <a:buChar char="•"/>
            </a:pPr>
            <a:r>
              <a:rPr lang="en-US" sz="2400" dirty="0"/>
              <a:t>Elijah Ronemous</a:t>
            </a:r>
          </a:p>
          <a:p>
            <a:pPr>
              <a:buFont typeface="Arial" panose="020B0604020202020204" pitchFamily="34" charset="0"/>
              <a:buChar char="•"/>
            </a:pPr>
            <a:r>
              <a:rPr lang="en-US" sz="2400" dirty="0"/>
              <a:t>Annabelle Simmons</a:t>
            </a:r>
          </a:p>
          <a:p>
            <a:pPr>
              <a:buFont typeface="Arial" panose="020B0604020202020204" pitchFamily="34" charset="0"/>
              <a:buChar char="•"/>
            </a:pPr>
            <a:r>
              <a:rPr lang="en-US" sz="2400" dirty="0"/>
              <a:t>Alexis Thornton</a:t>
            </a:r>
          </a:p>
          <a:p>
            <a:pPr>
              <a:buFont typeface="Arial" panose="020B0604020202020204" pitchFamily="34" charset="0"/>
              <a:buChar char="•"/>
            </a:pPr>
            <a:r>
              <a:rPr lang="en-US" sz="2400" dirty="0"/>
              <a:t>Patrick Wilson</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1211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C96C-C669-4085-8A07-32D9756AC8CF}"/>
              </a:ext>
            </a:extLst>
          </p:cNvPr>
          <p:cNvSpPr>
            <a:spLocks noGrp="1"/>
          </p:cNvSpPr>
          <p:nvPr>
            <p:ph type="title"/>
          </p:nvPr>
        </p:nvSpPr>
        <p:spPr/>
        <p:txBody>
          <a:bodyPr/>
          <a:lstStyle/>
          <a:p>
            <a:r>
              <a:rPr lang="en-US" dirty="0"/>
              <a:t>Juniors</a:t>
            </a:r>
          </a:p>
        </p:txBody>
      </p:sp>
      <p:sp>
        <p:nvSpPr>
          <p:cNvPr id="3" name="Content Placeholder 2">
            <a:extLst>
              <a:ext uri="{FF2B5EF4-FFF2-40B4-BE49-F238E27FC236}">
                <a16:creationId xmlns:a16="http://schemas.microsoft.com/office/drawing/2014/main" id="{48302F87-044D-457B-A234-D71F7FCA92FC}"/>
              </a:ext>
            </a:extLst>
          </p:cNvPr>
          <p:cNvSpPr>
            <a:spLocks noGrp="1"/>
          </p:cNvSpPr>
          <p:nvPr>
            <p:ph idx="1"/>
          </p:nvPr>
        </p:nvSpPr>
        <p:spPr/>
        <p:txBody>
          <a:bodyPr numCol="2">
            <a:normAutofit fontScale="85000" lnSpcReduction="20000"/>
          </a:bodyPr>
          <a:lstStyle/>
          <a:p>
            <a:pPr>
              <a:buFont typeface="Arial" panose="020B0604020202020204" pitchFamily="34" charset="0"/>
              <a:buChar char="•"/>
            </a:pPr>
            <a:r>
              <a:rPr lang="en-US" sz="3500" dirty="0"/>
              <a:t>Mackenzie Bryant</a:t>
            </a:r>
          </a:p>
          <a:p>
            <a:pPr>
              <a:buFont typeface="Arial" panose="020B0604020202020204" pitchFamily="34" charset="0"/>
              <a:buChar char="•"/>
            </a:pPr>
            <a:r>
              <a:rPr lang="en-US" sz="3500" dirty="0"/>
              <a:t>Sophia Bucaj</a:t>
            </a:r>
          </a:p>
          <a:p>
            <a:pPr>
              <a:buFont typeface="Arial" panose="020B0604020202020204" pitchFamily="34" charset="0"/>
              <a:buChar char="•"/>
            </a:pPr>
            <a:r>
              <a:rPr lang="en-US" sz="3500" dirty="0"/>
              <a:t>David Cofield</a:t>
            </a:r>
          </a:p>
          <a:p>
            <a:pPr>
              <a:buFont typeface="Arial" panose="020B0604020202020204" pitchFamily="34" charset="0"/>
              <a:buChar char="•"/>
            </a:pPr>
            <a:r>
              <a:rPr lang="en-US" sz="3500" dirty="0"/>
              <a:t>Gianna Conti</a:t>
            </a:r>
          </a:p>
          <a:p>
            <a:pPr>
              <a:buFont typeface="Arial" panose="020B0604020202020204" pitchFamily="34" charset="0"/>
              <a:buChar char="•"/>
            </a:pPr>
            <a:r>
              <a:rPr lang="en-US" sz="3500" dirty="0"/>
              <a:t>Elliot Elmore</a:t>
            </a:r>
          </a:p>
          <a:p>
            <a:pPr>
              <a:buFont typeface="Arial" panose="020B0604020202020204" pitchFamily="34" charset="0"/>
              <a:buChar char="•"/>
            </a:pPr>
            <a:r>
              <a:rPr lang="en-US" sz="3500" dirty="0"/>
              <a:t>Julian Farah</a:t>
            </a:r>
          </a:p>
          <a:p>
            <a:pPr>
              <a:buFont typeface="Arial" panose="020B0604020202020204" pitchFamily="34" charset="0"/>
              <a:buChar char="•"/>
            </a:pPr>
            <a:r>
              <a:rPr lang="en-US" sz="3500" dirty="0" err="1"/>
              <a:t>Cosy</a:t>
            </a:r>
            <a:r>
              <a:rPr lang="en-US" sz="3500" dirty="0"/>
              <a:t> Gale</a:t>
            </a:r>
          </a:p>
          <a:p>
            <a:pPr>
              <a:buFont typeface="Arial" panose="020B0604020202020204" pitchFamily="34" charset="0"/>
              <a:buChar char="•"/>
            </a:pPr>
            <a:r>
              <a:rPr lang="en-US" sz="3500" dirty="0"/>
              <a:t>Tim Harrison</a:t>
            </a:r>
          </a:p>
          <a:p>
            <a:pPr>
              <a:buFont typeface="Arial" panose="020B0604020202020204" pitchFamily="34" charset="0"/>
              <a:buChar char="•"/>
            </a:pPr>
            <a:r>
              <a:rPr lang="en-US" sz="3500" dirty="0"/>
              <a:t>Daniel Horne</a:t>
            </a:r>
          </a:p>
          <a:p>
            <a:pPr>
              <a:buFont typeface="Arial" panose="020B0604020202020204" pitchFamily="34" charset="0"/>
              <a:buChar char="•"/>
            </a:pPr>
            <a:r>
              <a:rPr lang="en-US" sz="3500" dirty="0"/>
              <a:t>Kate Lindsley</a:t>
            </a:r>
          </a:p>
          <a:p>
            <a:pPr>
              <a:buFont typeface="Arial" panose="020B0604020202020204" pitchFamily="34" charset="0"/>
              <a:buChar char="•"/>
            </a:pPr>
            <a:r>
              <a:rPr lang="en-US" sz="3500" dirty="0"/>
              <a:t>Aidan O’Brien</a:t>
            </a:r>
          </a:p>
          <a:p>
            <a:pPr>
              <a:buFont typeface="Arial" panose="020B0604020202020204" pitchFamily="34" charset="0"/>
              <a:buChar char="•"/>
            </a:pPr>
            <a:r>
              <a:rPr lang="en-US" sz="3500" dirty="0"/>
              <a:t>Alex Presuel</a:t>
            </a:r>
          </a:p>
          <a:p>
            <a:pPr>
              <a:buFont typeface="Arial" panose="020B0604020202020204" pitchFamily="34" charset="0"/>
              <a:buChar char="•"/>
            </a:pPr>
            <a:r>
              <a:rPr lang="en-US" sz="3500" dirty="0"/>
              <a:t>Julia Randall</a:t>
            </a:r>
          </a:p>
          <a:p>
            <a:pPr>
              <a:buFont typeface="Arial" panose="020B0604020202020204" pitchFamily="34" charset="0"/>
              <a:buChar char="•"/>
            </a:pPr>
            <a:r>
              <a:rPr lang="en-US" sz="3500" dirty="0"/>
              <a:t>Anthony Rath</a:t>
            </a:r>
          </a:p>
          <a:p>
            <a:pPr marL="0" indent="0">
              <a:buNone/>
            </a:pPr>
            <a:endParaRPr lang="en-US" sz="30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30459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6" name="Rectangle 85">
            <a:extLst>
              <a:ext uri="{FF2B5EF4-FFF2-40B4-BE49-F238E27FC236}">
                <a16:creationId xmlns:a16="http://schemas.microsoft.com/office/drawing/2014/main" id="{A4849961-A369-4891-A3BA-F591C792F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8AFFEF7-2956-4E6A-9FC3-FCA7F441E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004868" y="0"/>
            <a:ext cx="51437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71008" y="758952"/>
            <a:ext cx="4156798" cy="3566160"/>
          </a:xfrm>
        </p:spPr>
        <p:txBody>
          <a:bodyPr vert="horz" lIns="91440" tIns="45720" rIns="91440" bIns="45720" rtlCol="0" anchor="b">
            <a:normAutofit/>
          </a:bodyPr>
          <a:lstStyle/>
          <a:p>
            <a:r>
              <a:rPr lang="en-US" sz="6800">
                <a:solidFill>
                  <a:srgbClr val="FFFFFF"/>
                </a:solidFill>
              </a:rPr>
              <a:t>2022-2023 Senior Class</a:t>
            </a:r>
          </a:p>
        </p:txBody>
      </p:sp>
      <p:pic>
        <p:nvPicPr>
          <p:cNvPr id="5" name="Picture 4" descr="A group of people wearing white dresses&#10;&#10;Description automatically generated with low confidence">
            <a:extLst>
              <a:ext uri="{FF2B5EF4-FFF2-40B4-BE49-F238E27FC236}">
                <a16:creationId xmlns:a16="http://schemas.microsoft.com/office/drawing/2014/main" id="{2D621529-66D5-4034-9933-41571672E4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9" r="1" b="10970"/>
          <a:stretch/>
        </p:blipFill>
        <p:spPr>
          <a:xfrm>
            <a:off x="20" y="-1"/>
            <a:ext cx="3970761" cy="2286000"/>
          </a:xfrm>
          <a:prstGeom prst="rect">
            <a:avLst/>
          </a:prstGeom>
        </p:spPr>
      </p:pic>
      <p:pic>
        <p:nvPicPr>
          <p:cNvPr id="7" name="Picture 6" descr="A group of people standing on a stage with a crowd watching&#10;&#10;Description automatically generated with low confidence">
            <a:extLst>
              <a:ext uri="{FF2B5EF4-FFF2-40B4-BE49-F238E27FC236}">
                <a16:creationId xmlns:a16="http://schemas.microsoft.com/office/drawing/2014/main" id="{637BC342-367E-4357-81D1-8AB8A55064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3" r="12636" b="4"/>
          <a:stretch/>
        </p:blipFill>
        <p:spPr>
          <a:xfrm>
            <a:off x="20" y="2285999"/>
            <a:ext cx="3970762" cy="2286001"/>
          </a:xfrm>
          <a:prstGeom prst="rect">
            <a:avLst/>
          </a:prstGeom>
        </p:spPr>
      </p:pic>
      <p:cxnSp>
        <p:nvCxnSpPr>
          <p:cNvPr id="90" name="Straight Connector 89">
            <a:extLst>
              <a:ext uri="{FF2B5EF4-FFF2-40B4-BE49-F238E27FC236}">
                <a16:creationId xmlns:a16="http://schemas.microsoft.com/office/drawing/2014/main" id="{EF223EE9-A840-4FCE-B26B-7C38B86F8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28157" y="4343400"/>
            <a:ext cx="377190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posing for a photo&#10;&#10;Description automatically generated with medium confidence">
            <a:extLst>
              <a:ext uri="{FF2B5EF4-FFF2-40B4-BE49-F238E27FC236}">
                <a16:creationId xmlns:a16="http://schemas.microsoft.com/office/drawing/2014/main" id="{D0927B8A-1DA8-44AE-8AA3-54756BCDBF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239" r="1" b="1"/>
          <a:stretch/>
        </p:blipFill>
        <p:spPr>
          <a:xfrm>
            <a:off x="20" y="4572000"/>
            <a:ext cx="3970762" cy="2286000"/>
          </a:xfrm>
          <a:prstGeom prst="rect">
            <a:avLst/>
          </a:prstGeom>
        </p:spPr>
      </p:pic>
      <p:sp>
        <p:nvSpPr>
          <p:cNvPr id="92" name="Rectangle 91">
            <a:extLst>
              <a:ext uri="{FF2B5EF4-FFF2-40B4-BE49-F238E27FC236}">
                <a16:creationId xmlns:a16="http://schemas.microsoft.com/office/drawing/2014/main" id="{6A1F1055-A68F-4A0A-AE30-678CC2891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862"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7579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solidFill>
                  <a:srgbClr val="FF0000"/>
                </a:solidFill>
              </a:rPr>
              <a:t>Seniors in the Classroom</a:t>
            </a:r>
          </a:p>
        </p:txBody>
      </p:sp>
      <p:sp>
        <p:nvSpPr>
          <p:cNvPr id="3" name="Content Placeholder 2"/>
          <p:cNvSpPr>
            <a:spLocks noGrp="1"/>
          </p:cNvSpPr>
          <p:nvPr>
            <p:ph sz="half" idx="1"/>
          </p:nvPr>
        </p:nvSpPr>
        <p:spPr/>
        <p:txBody>
          <a:bodyPr>
            <a:normAutofit/>
          </a:bodyPr>
          <a:lstStyle/>
          <a:p>
            <a:pPr marL="0" indent="0">
              <a:buNone/>
            </a:pPr>
            <a:endParaRPr lang="en-US" dirty="0"/>
          </a:p>
          <a:p>
            <a:pPr marL="0" indent="0">
              <a:buNone/>
            </a:pPr>
            <a:r>
              <a:rPr lang="en-US" dirty="0"/>
              <a:t>Swimmers and Divers in the Class of 2023 have an average weighted GPA of 4.205!</a:t>
            </a:r>
          </a:p>
          <a:p>
            <a:pPr marL="0" indent="0">
              <a:buNone/>
            </a:pPr>
            <a:endParaRPr lang="en-US" u="sng" dirty="0"/>
          </a:p>
          <a:p>
            <a:pPr marL="0" indent="0">
              <a:buNone/>
            </a:pPr>
            <a:r>
              <a:rPr lang="en-US" u="sng" dirty="0"/>
              <a:t>Academic All Americans- </a:t>
            </a:r>
            <a:r>
              <a:rPr lang="en-US" dirty="0"/>
              <a:t>Varsity Letter Recipient with a weighted GPA of 3.75 or higher</a:t>
            </a:r>
          </a:p>
          <a:p>
            <a:endParaRPr lang="en-US" dirty="0"/>
          </a:p>
          <a:p>
            <a:r>
              <a:rPr lang="en-US" dirty="0"/>
              <a:t>*CSCA Scholarship due Friday!</a:t>
            </a:r>
          </a:p>
        </p:txBody>
      </p:sp>
      <p:sp>
        <p:nvSpPr>
          <p:cNvPr id="4" name="Content Placeholder 3"/>
          <p:cNvSpPr>
            <a:spLocks noGrp="1"/>
          </p:cNvSpPr>
          <p:nvPr>
            <p:ph sz="half" idx="2"/>
          </p:nvPr>
        </p:nvSpPr>
        <p:spPr>
          <a:xfrm>
            <a:off x="4820576" y="2373126"/>
            <a:ext cx="4039340" cy="3317460"/>
          </a:xfrm>
        </p:spPr>
        <p:txBody>
          <a:bodyPr numCol="2">
            <a:noAutofit/>
          </a:bodyPr>
          <a:lstStyle/>
          <a:p>
            <a:pPr>
              <a:buFont typeface="Arial" panose="020B0604020202020204" pitchFamily="34" charset="0"/>
              <a:buChar char="•"/>
            </a:pPr>
            <a:r>
              <a:rPr lang="en-US" sz="2400" dirty="0"/>
              <a:t>Griffin Dilworth</a:t>
            </a:r>
          </a:p>
          <a:p>
            <a:pPr>
              <a:buFont typeface="Arial" panose="020B0604020202020204" pitchFamily="34" charset="0"/>
              <a:buChar char="•"/>
            </a:pPr>
            <a:r>
              <a:rPr lang="en-US" sz="2400" dirty="0"/>
              <a:t>Maddie Hobby</a:t>
            </a:r>
          </a:p>
          <a:p>
            <a:pPr>
              <a:buFont typeface="Arial" panose="020B0604020202020204" pitchFamily="34" charset="0"/>
              <a:buChar char="•"/>
            </a:pPr>
            <a:r>
              <a:rPr lang="en-US" sz="2400" dirty="0"/>
              <a:t>Caroline Lee</a:t>
            </a:r>
          </a:p>
          <a:p>
            <a:pPr>
              <a:buFont typeface="Arial" panose="020B0604020202020204" pitchFamily="34" charset="0"/>
              <a:buChar char="•"/>
            </a:pPr>
            <a:r>
              <a:rPr lang="en-US" sz="2400" dirty="0"/>
              <a:t>Carter Loftin</a:t>
            </a:r>
          </a:p>
          <a:p>
            <a:pPr>
              <a:buFont typeface="Arial" panose="020B0604020202020204" pitchFamily="34" charset="0"/>
              <a:buChar char="•"/>
            </a:pPr>
            <a:r>
              <a:rPr lang="en-US" sz="2400" dirty="0"/>
              <a:t>Grace Moor</a:t>
            </a:r>
          </a:p>
          <a:p>
            <a:pPr>
              <a:buFont typeface="Arial" panose="020B0604020202020204" pitchFamily="34" charset="0"/>
              <a:buChar char="•"/>
            </a:pPr>
            <a:r>
              <a:rPr lang="en-US" sz="2400" dirty="0"/>
              <a:t>Sophia Parker</a:t>
            </a:r>
          </a:p>
          <a:p>
            <a:pPr>
              <a:buFont typeface="Arial" panose="020B0604020202020204" pitchFamily="34" charset="0"/>
              <a:buChar char="•"/>
            </a:pPr>
            <a:r>
              <a:rPr lang="en-US" sz="2400" dirty="0"/>
              <a:t>Olivia Peters </a:t>
            </a:r>
          </a:p>
          <a:p>
            <a:pPr>
              <a:buFont typeface="Arial" panose="020B0604020202020204" pitchFamily="34" charset="0"/>
              <a:buChar char="•"/>
            </a:pPr>
            <a:r>
              <a:rPr lang="en-US" sz="2400" dirty="0"/>
              <a:t>Maya Roberts</a:t>
            </a:r>
          </a:p>
          <a:p>
            <a:pPr>
              <a:buFont typeface="Arial" panose="020B0604020202020204" pitchFamily="34" charset="0"/>
              <a:buChar char="•"/>
            </a:pPr>
            <a:r>
              <a:rPr lang="en-US" sz="2400" dirty="0"/>
              <a:t>Morgan Shaw</a:t>
            </a:r>
          </a:p>
          <a:p>
            <a:pPr>
              <a:buFont typeface="Arial" panose="020B0604020202020204" pitchFamily="34" charset="0"/>
              <a:buChar char="•"/>
            </a:pPr>
            <a:r>
              <a:rPr lang="en-US" sz="2400" dirty="0"/>
              <a:t>Gavin Suchan </a:t>
            </a:r>
          </a:p>
          <a:p>
            <a:pPr>
              <a:buFont typeface="Arial" panose="020B0604020202020204" pitchFamily="34" charset="0"/>
              <a:buChar char="•"/>
            </a:pPr>
            <a:r>
              <a:rPr lang="en-US" sz="2400" dirty="0"/>
              <a:t>Elizabeth Tilt</a:t>
            </a:r>
          </a:p>
        </p:txBody>
      </p:sp>
      <p:pic>
        <p:nvPicPr>
          <p:cNvPr id="6" name="Graphic 5" descr="Graduation cap with solid fill">
            <a:extLst>
              <a:ext uri="{FF2B5EF4-FFF2-40B4-BE49-F238E27FC236}">
                <a16:creationId xmlns:a16="http://schemas.microsoft.com/office/drawing/2014/main" id="{BDBB1CD9-083B-4E0B-9D9B-AFABB38F3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4267" y="822961"/>
            <a:ext cx="914400" cy="914400"/>
          </a:xfrm>
          <a:prstGeom prst="rect">
            <a:avLst/>
          </a:prstGeom>
        </p:spPr>
      </p:pic>
    </p:spTree>
    <p:extLst>
      <p:ext uri="{BB962C8B-B14F-4D97-AF65-F5344CB8AC3E}">
        <p14:creationId xmlns:p14="http://schemas.microsoft.com/office/powerpoint/2010/main" val="2744150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2759" y="615551"/>
            <a:ext cx="4803797" cy="1450757"/>
          </a:xfrm>
        </p:spPr>
        <p:txBody>
          <a:bodyPr vert="horz" lIns="91440" tIns="45720" rIns="91440" bIns="45720" rtlCol="0" anchor="b">
            <a:normAutofit/>
          </a:bodyPr>
          <a:lstStyle/>
          <a:p>
            <a:r>
              <a:rPr lang="en-US" dirty="0"/>
              <a:t>Arsh Ali</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443055" y="2772026"/>
            <a:ext cx="4803797" cy="3670180"/>
          </a:xfrm>
        </p:spPr>
        <p:txBody>
          <a:bodyPr vert="horz" lIns="0" tIns="45720" rIns="0" bIns="45720" rtlCol="0">
            <a:normAutofit/>
          </a:bodyPr>
          <a:lstStyle/>
          <a:p>
            <a:pPr>
              <a:buFont typeface="Calibri" panose="020F0502020204030204" pitchFamily="34" charset="0"/>
              <a:buChar char="•"/>
            </a:pPr>
            <a:r>
              <a:rPr lang="en-US" dirty="0"/>
              <a:t>2 year team member</a:t>
            </a:r>
          </a:p>
          <a:p>
            <a:pPr>
              <a:buFont typeface="Calibri" panose="020F0502020204030204" pitchFamily="34" charset="0"/>
              <a:buChar char="•"/>
            </a:pPr>
            <a:r>
              <a:rPr lang="en-US" dirty="0"/>
              <a:t>Favorite Event: 50 Free</a:t>
            </a:r>
          </a:p>
          <a:p>
            <a:pPr>
              <a:buFont typeface="Calibri" panose="020F0502020204030204" pitchFamily="34" charset="0"/>
              <a:buChar char="•"/>
            </a:pPr>
            <a:r>
              <a:rPr lang="en-US" dirty="0"/>
              <a:t>Favorite Memory: Bus rides to meets </a:t>
            </a:r>
          </a:p>
          <a:p>
            <a:pPr>
              <a:buFont typeface="Calibri" panose="020F0502020204030204" pitchFamily="34" charset="0"/>
              <a:buChar char="•"/>
            </a:pPr>
            <a:r>
              <a:rPr lang="en-US" dirty="0"/>
              <a:t>Unsure on college but plans to major in mechanical engineering. </a:t>
            </a:r>
          </a:p>
          <a:p>
            <a:pPr>
              <a:buFont typeface="Calibri" panose="020F0502020204030204" pitchFamily="34" charset="0"/>
              <a:buChar char="•"/>
            </a:pPr>
            <a:endParaRPr lang="en-US" dirty="0"/>
          </a:p>
          <a:p>
            <a:pPr marL="0" indent="0">
              <a:buNone/>
            </a:pPr>
            <a:r>
              <a:rPr lang="en-US" dirty="0"/>
              <a:t>"Be yourself - confidence starts here."</a:t>
            </a:r>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a:xfrm>
            <a:off x="4663440" y="5406501"/>
            <a:ext cx="3703320" cy="462594"/>
          </a:xfrm>
        </p:spPr>
        <p:txBody>
          <a:bodyPr/>
          <a:lstStyle/>
          <a:p>
            <a:pPr marL="0" indent="0">
              <a:buNone/>
            </a:pPr>
            <a:r>
              <a:rPr lang="en-US" dirty="0"/>
              <a:t> </a:t>
            </a:r>
          </a:p>
        </p:txBody>
      </p:sp>
      <p:pic>
        <p:nvPicPr>
          <p:cNvPr id="12" name="Picture 11" descr="A person on a boat&#10;&#10;Description automatically generated with medium confidence">
            <a:extLst>
              <a:ext uri="{FF2B5EF4-FFF2-40B4-BE49-F238E27FC236}">
                <a16:creationId xmlns:a16="http://schemas.microsoft.com/office/drawing/2014/main" id="{3EA136F6-F3A0-4BD9-B81D-F1C074541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940" y="199163"/>
            <a:ext cx="1886735" cy="3507263"/>
          </a:xfrm>
          <a:prstGeom prst="rect">
            <a:avLst/>
          </a:prstGeom>
        </p:spPr>
      </p:pic>
      <p:pic>
        <p:nvPicPr>
          <p:cNvPr id="16" name="Picture 15" descr="A child sitting on a stone ledge&#10;&#10;Description automatically generated with low confidence">
            <a:extLst>
              <a:ext uri="{FF2B5EF4-FFF2-40B4-BE49-F238E27FC236}">
                <a16:creationId xmlns:a16="http://schemas.microsoft.com/office/drawing/2014/main" id="{2757D133-C4E8-4048-B786-A7203B710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137" y="523684"/>
            <a:ext cx="1676334" cy="3626835"/>
          </a:xfrm>
          <a:prstGeom prst="rect">
            <a:avLst/>
          </a:prstGeom>
        </p:spPr>
      </p:pic>
      <p:pic>
        <p:nvPicPr>
          <p:cNvPr id="14" name="Picture 13" descr="A picture containing wooden, wood&#10;&#10;Description automatically generated">
            <a:extLst>
              <a:ext uri="{FF2B5EF4-FFF2-40B4-BE49-F238E27FC236}">
                <a16:creationId xmlns:a16="http://schemas.microsoft.com/office/drawing/2014/main" id="{D85B7169-01AA-4FF2-B068-4C9FEF4BE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9091" y="3763622"/>
            <a:ext cx="2742460" cy="2056845"/>
          </a:xfrm>
          <a:prstGeom prst="rect">
            <a:avLst/>
          </a:prstGeom>
        </p:spPr>
      </p:pic>
    </p:spTree>
    <p:extLst>
      <p:ext uri="{BB962C8B-B14F-4D97-AF65-F5344CB8AC3E}">
        <p14:creationId xmlns:p14="http://schemas.microsoft.com/office/powerpoint/2010/main" val="3698897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Griffin Dilworth</a:t>
            </a:r>
          </a:p>
        </p:txBody>
      </p:sp>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75099" y="2341545"/>
            <a:ext cx="3703320" cy="3305682"/>
          </a:xfrm>
        </p:spPr>
        <p:txBody>
          <a:bodyPr vert="horz" lIns="0" tIns="45720" rIns="0" bIns="45720" rtlCol="0">
            <a:normAutofit fontScale="85000" lnSpcReduction="20000"/>
          </a:bodyPr>
          <a:lstStyle/>
          <a:p>
            <a:pPr>
              <a:buFont typeface="Calibri" panose="020F0502020204030204" pitchFamily="34" charset="0"/>
              <a:buChar char="•"/>
            </a:pPr>
            <a:r>
              <a:rPr lang="en-US" dirty="0">
                <a:sym typeface="Wingdings" panose="05000000000000000000" pitchFamily="2" charset="2"/>
              </a:rPr>
              <a:t> 4 year Team Member</a:t>
            </a:r>
          </a:p>
          <a:p>
            <a:pPr>
              <a:buFont typeface="Calibri" panose="020F0502020204030204" pitchFamily="34" charset="0"/>
              <a:buChar char="•"/>
            </a:pPr>
            <a:r>
              <a:rPr lang="en-US" dirty="0">
                <a:sym typeface="Wingdings" panose="05000000000000000000" pitchFamily="2" charset="2"/>
              </a:rPr>
              <a:t>Favorite Event: 100 Breast</a:t>
            </a:r>
          </a:p>
          <a:p>
            <a:pPr>
              <a:buFont typeface="Calibri" panose="020F0502020204030204" pitchFamily="34" charset="0"/>
              <a:buChar char="•"/>
            </a:pPr>
            <a:r>
              <a:rPr lang="en-US" dirty="0">
                <a:sym typeface="Wingdings" panose="05000000000000000000" pitchFamily="2" charset="2"/>
              </a:rPr>
              <a:t>Favorite Memory: tying for 3</a:t>
            </a:r>
            <a:r>
              <a:rPr lang="en-US" baseline="30000" dirty="0">
                <a:sym typeface="Wingdings" panose="05000000000000000000" pitchFamily="2" charset="2"/>
              </a:rPr>
              <a:t>rd</a:t>
            </a:r>
            <a:r>
              <a:rPr lang="en-US" dirty="0">
                <a:sym typeface="Wingdings" panose="05000000000000000000" pitchFamily="2" charset="2"/>
              </a:rPr>
              <a:t> by getting the exact same time as someone in 100 breast. </a:t>
            </a:r>
          </a:p>
          <a:p>
            <a:pPr>
              <a:buFont typeface="Calibri" panose="020F0502020204030204" pitchFamily="34" charset="0"/>
              <a:buChar char="•"/>
            </a:pPr>
            <a:r>
              <a:rPr lang="en-US" dirty="0">
                <a:sym typeface="Wingdings" panose="05000000000000000000" pitchFamily="2" charset="2"/>
              </a:rPr>
              <a:t>Plans on being a classical studies major in college </a:t>
            </a:r>
          </a:p>
          <a:p>
            <a:pPr>
              <a:buFont typeface="Calibri" panose="020F0502020204030204" pitchFamily="34" charset="0"/>
              <a:buChar char="•"/>
            </a:pPr>
            <a:endParaRPr lang="en-US" dirty="0">
              <a:sym typeface="Wingdings" panose="05000000000000000000" pitchFamily="2" charset="2"/>
            </a:endParaRPr>
          </a:p>
          <a:p>
            <a:pPr marL="0" indent="0">
              <a:buNone/>
            </a:pPr>
            <a:r>
              <a:rPr lang="en-US" dirty="0">
                <a:sym typeface="Wingdings" panose="05000000000000000000" pitchFamily="2" charset="2"/>
              </a:rPr>
              <a:t>“Music is a moral law. It gives soul to the universe, wings to the mind, flight to the imagination, and charm and gaiety to life and to everything.” – Plato</a:t>
            </a:r>
            <a:endParaRPr lang="en-US" dirty="0"/>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FED3BF-D0C6-4F88-ACC2-CA7EE749D211}"/>
              </a:ext>
            </a:extLst>
          </p:cNvPr>
          <p:cNvSpPr>
            <a:spLocks noGrp="1"/>
          </p:cNvSpPr>
          <p:nvPr>
            <p:ph sz="half" idx="2"/>
          </p:nvPr>
        </p:nvSpPr>
        <p:spPr>
          <a:xfrm>
            <a:off x="4572000" y="4846320"/>
            <a:ext cx="3703320" cy="4023359"/>
          </a:xfrm>
        </p:spPr>
        <p:txBody>
          <a:bodyPr>
            <a:normAutofit fontScale="85000" lnSpcReduction="20000"/>
          </a:bodyPr>
          <a:lstStyle/>
          <a:p>
            <a:r>
              <a:rPr lang="en-US" dirty="0"/>
              <a:t> </a:t>
            </a:r>
          </a:p>
        </p:txBody>
      </p:sp>
      <p:pic>
        <p:nvPicPr>
          <p:cNvPr id="5" name="Picture 4" descr="A picture containing outdoor, tree, person&#10;&#10;Description automatically generated">
            <a:extLst>
              <a:ext uri="{FF2B5EF4-FFF2-40B4-BE49-F238E27FC236}">
                <a16:creationId xmlns:a16="http://schemas.microsoft.com/office/drawing/2014/main" id="{72471B3E-3090-4C3F-867D-56D56316C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1234" y="186330"/>
            <a:ext cx="2856042" cy="3808056"/>
          </a:xfrm>
          <a:prstGeom prst="rect">
            <a:avLst/>
          </a:prstGeom>
        </p:spPr>
      </p:pic>
      <p:pic>
        <p:nvPicPr>
          <p:cNvPr id="8" name="Picture 7" descr="A person in a swimming pool&#10;&#10;Description automatically generated with low confidence">
            <a:extLst>
              <a:ext uri="{FF2B5EF4-FFF2-40B4-BE49-F238E27FC236}">
                <a16:creationId xmlns:a16="http://schemas.microsoft.com/office/drawing/2014/main" id="{7BFCEA4E-76D4-4706-A28A-0A119480A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80" y="3105343"/>
            <a:ext cx="3897539" cy="2871187"/>
          </a:xfrm>
          <a:prstGeom prst="rect">
            <a:avLst/>
          </a:prstGeom>
        </p:spPr>
      </p:pic>
    </p:spTree>
    <p:extLst>
      <p:ext uri="{BB962C8B-B14F-4D97-AF65-F5344CB8AC3E}">
        <p14:creationId xmlns:p14="http://schemas.microsoft.com/office/powerpoint/2010/main" val="223799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Jessica Lee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(Dive) Front Dive </a:t>
            </a:r>
          </a:p>
          <a:p>
            <a:pPr>
              <a:buFont typeface="Arial" panose="020B0604020202020204" pitchFamily="34" charset="0"/>
              <a:buChar char="•"/>
            </a:pPr>
            <a:r>
              <a:rPr lang="en-US" dirty="0"/>
              <a:t>Favorite Memory: her first dive tryouts</a:t>
            </a:r>
          </a:p>
          <a:p>
            <a:pPr>
              <a:buFont typeface="Arial" panose="020B0604020202020204" pitchFamily="34" charset="0"/>
              <a:buChar char="•"/>
            </a:pPr>
            <a:r>
              <a:rPr lang="en-US" dirty="0"/>
              <a:t>Plans on attending the University of South Carolina and studying International Business </a:t>
            </a:r>
          </a:p>
          <a:p>
            <a:pPr>
              <a:buFont typeface="Arial" panose="020B0604020202020204" pitchFamily="34" charset="0"/>
              <a:buChar char="•"/>
            </a:pPr>
            <a:endParaRPr lang="en-US" dirty="0"/>
          </a:p>
          <a:p>
            <a:pPr marL="0" indent="0">
              <a:buNone/>
            </a:pPr>
            <a:r>
              <a:rPr lang="en-US" dirty="0"/>
              <a:t>“The way to get started in life is to quit talking and begin doing.” </a:t>
            </a:r>
          </a:p>
        </p:txBody>
      </p:sp>
      <p:pic>
        <p:nvPicPr>
          <p:cNvPr id="12" name="Picture 11" descr="A couple of women posing for the camera&#10;&#10;Description automatically generated with low confidence">
            <a:extLst>
              <a:ext uri="{FF2B5EF4-FFF2-40B4-BE49-F238E27FC236}">
                <a16:creationId xmlns:a16="http://schemas.microsoft.com/office/drawing/2014/main" id="{2894D1F5-1257-4EAF-BB09-DDD354B5E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684" y="3481962"/>
            <a:ext cx="2179702" cy="1634776"/>
          </a:xfrm>
          <a:prstGeom prst="rect">
            <a:avLst/>
          </a:prstGeom>
        </p:spPr>
      </p:pic>
      <p:pic>
        <p:nvPicPr>
          <p:cNvPr id="16" name="Picture 15" descr="A picture containing outdoor, tree, grass, clothing&#10;&#10;Description automatically generated">
            <a:extLst>
              <a:ext uri="{FF2B5EF4-FFF2-40B4-BE49-F238E27FC236}">
                <a16:creationId xmlns:a16="http://schemas.microsoft.com/office/drawing/2014/main" id="{06CE543D-4F22-4DCF-8393-8CD51B423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0311" y="402080"/>
            <a:ext cx="3688198" cy="2459018"/>
          </a:xfrm>
          <a:prstGeom prst="rect">
            <a:avLst/>
          </a:prstGeom>
        </p:spPr>
      </p:pic>
      <p:pic>
        <p:nvPicPr>
          <p:cNvPr id="20" name="Picture 19" descr="A person in a dress walking on a path between brick walls&#10;&#10;Description automatically generated with low confidence">
            <a:extLst>
              <a:ext uri="{FF2B5EF4-FFF2-40B4-BE49-F238E27FC236}">
                <a16:creationId xmlns:a16="http://schemas.microsoft.com/office/drawing/2014/main" id="{5A07A22E-DBDF-420D-A421-387ECCEAE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309" y="3016740"/>
            <a:ext cx="1926223" cy="2696712"/>
          </a:xfrm>
          <a:prstGeom prst="rect">
            <a:avLst/>
          </a:prstGeom>
        </p:spPr>
      </p:pic>
    </p:spTree>
    <p:extLst>
      <p:ext uri="{BB962C8B-B14F-4D97-AF65-F5344CB8AC3E}">
        <p14:creationId xmlns:p14="http://schemas.microsoft.com/office/powerpoint/2010/main" val="32096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Caroline Lee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Free </a:t>
            </a:r>
          </a:p>
          <a:p>
            <a:pPr>
              <a:buFont typeface="Arial" panose="020B0604020202020204" pitchFamily="34" charset="0"/>
              <a:buChar char="•"/>
            </a:pPr>
            <a:r>
              <a:rPr lang="en-US" dirty="0"/>
              <a:t>Favorite Memory: swimming at finals with her best friends in 2021. </a:t>
            </a:r>
          </a:p>
          <a:p>
            <a:pPr>
              <a:buFont typeface="Arial" panose="020B0604020202020204" pitchFamily="34" charset="0"/>
              <a:buChar char="•"/>
            </a:pPr>
            <a:r>
              <a:rPr lang="en-US" dirty="0"/>
              <a:t>Plans on attending LSU and majoring in marketing. </a:t>
            </a:r>
          </a:p>
          <a:p>
            <a:pPr>
              <a:buFont typeface="Arial" panose="020B0604020202020204" pitchFamily="34" charset="0"/>
              <a:buChar char="•"/>
            </a:pPr>
            <a:endParaRPr lang="en-US" dirty="0"/>
          </a:p>
          <a:p>
            <a:pPr marL="0" indent="0">
              <a:buNone/>
            </a:pPr>
            <a:r>
              <a:rPr lang="en-US" dirty="0"/>
              <a:t>“Never let the fear of striking out keep you from playing the game.”</a:t>
            </a:r>
          </a:p>
        </p:txBody>
      </p:sp>
      <p:pic>
        <p:nvPicPr>
          <p:cNvPr id="5" name="Picture 4" descr="A person in a green dress&#10;&#10;Description automatically generated with medium confidence">
            <a:extLst>
              <a:ext uri="{FF2B5EF4-FFF2-40B4-BE49-F238E27FC236}">
                <a16:creationId xmlns:a16="http://schemas.microsoft.com/office/drawing/2014/main" id="{9FFD3E6C-E1CB-469A-8B22-C9ADE436E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840" y="1302121"/>
            <a:ext cx="3375158" cy="4216603"/>
          </a:xfrm>
          <a:prstGeom prst="rect">
            <a:avLst/>
          </a:prstGeom>
        </p:spPr>
      </p:pic>
    </p:spTree>
    <p:extLst>
      <p:ext uri="{BB962C8B-B14F-4D97-AF65-F5344CB8AC3E}">
        <p14:creationId xmlns:p14="http://schemas.microsoft.com/office/powerpoint/2010/main" val="3741911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Nicolas Magdusian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958986" y="2294294"/>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 </a:t>
            </a:r>
          </a:p>
          <a:p>
            <a:pPr>
              <a:buFont typeface="Arial" panose="020B0604020202020204" pitchFamily="34" charset="0"/>
              <a:buChar char="•"/>
            </a:pPr>
            <a:r>
              <a:rPr lang="en-US" dirty="0"/>
              <a:t>Favorite Memory: playing manhunt at the team bonfire. </a:t>
            </a:r>
          </a:p>
          <a:p>
            <a:pPr>
              <a:buFont typeface="Arial" panose="020B0604020202020204" pitchFamily="34" charset="0"/>
              <a:buChar char="•"/>
            </a:pPr>
            <a:r>
              <a:rPr lang="en-US" dirty="0"/>
              <a:t>Plans on attending UGA and majoring in business.</a:t>
            </a:r>
          </a:p>
          <a:p>
            <a:pPr>
              <a:buFont typeface="Arial" panose="020B0604020202020204" pitchFamily="34" charset="0"/>
              <a:buChar char="•"/>
            </a:pPr>
            <a:endParaRPr lang="en-US" dirty="0"/>
          </a:p>
          <a:p>
            <a:pPr marL="0" indent="0">
              <a:buNone/>
            </a:pPr>
            <a:r>
              <a:rPr lang="en-US" dirty="0"/>
              <a:t>“The further back you look the farther forward you can see.” </a:t>
            </a:r>
          </a:p>
        </p:txBody>
      </p:sp>
      <p:pic>
        <p:nvPicPr>
          <p:cNvPr id="5" name="Picture 4" descr="A picture containing tree, outdoor&#10;&#10;Description automatically generated">
            <a:extLst>
              <a:ext uri="{FF2B5EF4-FFF2-40B4-BE49-F238E27FC236}">
                <a16:creationId xmlns:a16="http://schemas.microsoft.com/office/drawing/2014/main" id="{F2D696AD-2B31-41D1-A5B5-62796F5969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9847" y="596060"/>
            <a:ext cx="3289177" cy="2466883"/>
          </a:xfrm>
          <a:prstGeom prst="rect">
            <a:avLst/>
          </a:prstGeom>
        </p:spPr>
      </p:pic>
      <p:pic>
        <p:nvPicPr>
          <p:cNvPr id="8" name="Picture 7" descr="A picture containing indoor, person, ceiling, restaurant&#10;&#10;Description automatically generated">
            <a:extLst>
              <a:ext uri="{FF2B5EF4-FFF2-40B4-BE49-F238E27FC236}">
                <a16:creationId xmlns:a16="http://schemas.microsoft.com/office/drawing/2014/main" id="{32AEC3DC-73AB-4104-8F9D-5F9834A00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82" y="3002404"/>
            <a:ext cx="1812632" cy="3258735"/>
          </a:xfrm>
          <a:prstGeom prst="rect">
            <a:avLst/>
          </a:prstGeom>
        </p:spPr>
      </p:pic>
      <p:pic>
        <p:nvPicPr>
          <p:cNvPr id="10" name="Picture 9">
            <a:extLst>
              <a:ext uri="{FF2B5EF4-FFF2-40B4-BE49-F238E27FC236}">
                <a16:creationId xmlns:a16="http://schemas.microsoft.com/office/drawing/2014/main" id="{042152A8-42B7-487A-8B75-E4733E8D8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5504" y="2238376"/>
            <a:ext cx="2012367" cy="3759367"/>
          </a:xfrm>
          <a:prstGeom prst="rect">
            <a:avLst/>
          </a:prstGeom>
        </p:spPr>
      </p:pic>
    </p:spTree>
    <p:extLst>
      <p:ext uri="{BB962C8B-B14F-4D97-AF65-F5344CB8AC3E}">
        <p14:creationId xmlns:p14="http://schemas.microsoft.com/office/powerpoint/2010/main" val="396345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FAST FINS</a:t>
            </a:r>
          </a:p>
        </p:txBody>
      </p:sp>
      <p:sp>
        <p:nvSpPr>
          <p:cNvPr id="3" name="Content Placeholder 2"/>
          <p:cNvSpPr>
            <a:spLocks noGrp="1"/>
          </p:cNvSpPr>
          <p:nvPr>
            <p:ph idx="1"/>
          </p:nvPr>
        </p:nvSpPr>
        <p:spPr/>
        <p:txBody>
          <a:bodyPr>
            <a:normAutofit/>
          </a:bodyPr>
          <a:lstStyle/>
          <a:p>
            <a:r>
              <a:rPr lang="en-US" dirty="0"/>
              <a:t>FOCUS has been providing the FAST Fins Adaptive Swim Team since January of 2009. Every season we serve around 80 children and teens with special needs and their siblings by giving them the opportunity to be part of a team experience. FAST Fins provides eight separate practices across metro Atlanta supervised by physical and occupational therapists, recreation instructors, and experienced volunteers who provide a welcoming and supportive environment for swimmers to grow in their abilities. Swimmers practice for months in the spring and fall seasons leading up to the biannual intra-squad meet that brings all of our separate practices together to compete and celebrate their accomplishments. FAST Fins is always evolving to better serve our swimmers’ needs and FOCUS is constantly striving to provide the best programs for its families. We hope to keep swimming for years to come.</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536" y="5594730"/>
            <a:ext cx="2125224" cy="1034170"/>
          </a:xfrm>
          <a:prstGeom prst="rect">
            <a:avLst/>
          </a:prstGeom>
        </p:spPr>
      </p:pic>
    </p:spTree>
    <p:extLst>
      <p:ext uri="{BB962C8B-B14F-4D97-AF65-F5344CB8AC3E}">
        <p14:creationId xmlns:p14="http://schemas.microsoft.com/office/powerpoint/2010/main" val="3077772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3154" y="595106"/>
            <a:ext cx="4803797" cy="1450757"/>
          </a:xfrm>
        </p:spPr>
        <p:txBody>
          <a:bodyPr vert="horz" lIns="91440" tIns="45720" rIns="91440" bIns="45720" rtlCol="0" anchor="b">
            <a:normAutofit/>
          </a:bodyPr>
          <a:lstStyle/>
          <a:p>
            <a:r>
              <a:rPr lang="en-US" dirty="0"/>
              <a:t>Olivia Peters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027377" y="2310714"/>
            <a:ext cx="3703320" cy="4023359"/>
          </a:xfrm>
        </p:spPr>
        <p:txBody>
          <a:bodyPr>
            <a:normAutofit/>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when there was a fire at state</a:t>
            </a:r>
          </a:p>
          <a:p>
            <a:pPr>
              <a:buFont typeface="Arial" panose="020B0604020202020204" pitchFamily="34" charset="0"/>
              <a:buChar char="•"/>
            </a:pPr>
            <a:r>
              <a:rPr lang="en-US" dirty="0"/>
              <a:t>Plans on majoring in International Affairs in college. </a:t>
            </a:r>
          </a:p>
          <a:p>
            <a:pPr>
              <a:buFont typeface="Arial" panose="020B0604020202020204" pitchFamily="34" charset="0"/>
              <a:buChar char="•"/>
            </a:pPr>
            <a:endParaRPr lang="en-US" dirty="0"/>
          </a:p>
          <a:p>
            <a:pPr marL="0" indent="0">
              <a:buNone/>
            </a:pPr>
            <a:r>
              <a:rPr lang="en-US" dirty="0"/>
              <a:t>“Life’s an adventure.”</a:t>
            </a:r>
          </a:p>
        </p:txBody>
      </p:sp>
      <p:pic>
        <p:nvPicPr>
          <p:cNvPr id="5" name="Picture 4" descr="A couple of women posing for the camera&#10;&#10;Description automatically generated with medium confidence">
            <a:extLst>
              <a:ext uri="{FF2B5EF4-FFF2-40B4-BE49-F238E27FC236}">
                <a16:creationId xmlns:a16="http://schemas.microsoft.com/office/drawing/2014/main" id="{53E312A7-6299-4441-8DE6-204AFC11D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1208" y="510654"/>
            <a:ext cx="2946300" cy="2209725"/>
          </a:xfrm>
          <a:prstGeom prst="rect">
            <a:avLst/>
          </a:prstGeom>
        </p:spPr>
      </p:pic>
      <p:pic>
        <p:nvPicPr>
          <p:cNvPr id="8" name="Picture 7" descr="A person standing on some stairs&#10;&#10;Description automatically generated with low confidence">
            <a:extLst>
              <a:ext uri="{FF2B5EF4-FFF2-40B4-BE49-F238E27FC236}">
                <a16:creationId xmlns:a16="http://schemas.microsoft.com/office/drawing/2014/main" id="{74E8F6C4-36BC-405D-A61F-45D94575D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89" y="3225697"/>
            <a:ext cx="2321137" cy="3074292"/>
          </a:xfrm>
          <a:prstGeom prst="rect">
            <a:avLst/>
          </a:prstGeom>
        </p:spPr>
      </p:pic>
    </p:spTree>
    <p:extLst>
      <p:ext uri="{BB962C8B-B14F-4D97-AF65-F5344CB8AC3E}">
        <p14:creationId xmlns:p14="http://schemas.microsoft.com/office/powerpoint/2010/main" val="184512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Maya Roberts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02725"/>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450873" y="2448084"/>
            <a:ext cx="3703320" cy="4023359"/>
          </a:xfrm>
        </p:spPr>
        <p:txBody>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Favorite Event: 100 Free</a:t>
            </a:r>
          </a:p>
          <a:p>
            <a:pPr>
              <a:buFont typeface="Arial" panose="020B0604020202020204" pitchFamily="34" charset="0"/>
              <a:buChar char="•"/>
            </a:pPr>
            <a:r>
              <a:rPr lang="en-US" dirty="0"/>
              <a:t>Favorite Memory: Pasta Parties</a:t>
            </a:r>
          </a:p>
          <a:p>
            <a:pPr>
              <a:buFont typeface="Arial" panose="020B0604020202020204" pitchFamily="34" charset="0"/>
              <a:buChar char="•"/>
            </a:pPr>
            <a:r>
              <a:rPr lang="en-US" dirty="0"/>
              <a:t>Unsure on college but plans on majoring in architecture. </a:t>
            </a:r>
          </a:p>
          <a:p>
            <a:pPr>
              <a:buFont typeface="Arial" panose="020B0604020202020204" pitchFamily="34" charset="0"/>
              <a:buChar char="•"/>
            </a:pPr>
            <a:endParaRPr lang="en-US" dirty="0"/>
          </a:p>
          <a:p>
            <a:pPr marL="0" indent="0">
              <a:buNone/>
            </a:pPr>
            <a:r>
              <a:rPr lang="en-US" dirty="0"/>
              <a:t>“Jesus on a cracker.”</a:t>
            </a:r>
          </a:p>
        </p:txBody>
      </p:sp>
      <p:pic>
        <p:nvPicPr>
          <p:cNvPr id="5" name="Picture 4" descr="A picture containing text, person&#10;&#10;Description automatically generated">
            <a:extLst>
              <a:ext uri="{FF2B5EF4-FFF2-40B4-BE49-F238E27FC236}">
                <a16:creationId xmlns:a16="http://schemas.microsoft.com/office/drawing/2014/main" id="{09671197-CEE3-474A-A0CC-22E89A478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18" y="804389"/>
            <a:ext cx="1706177" cy="2274903"/>
          </a:xfrm>
          <a:prstGeom prst="rect">
            <a:avLst/>
          </a:prstGeom>
        </p:spPr>
      </p:pic>
      <p:pic>
        <p:nvPicPr>
          <p:cNvPr id="8" name="Picture 7" descr="A picture containing outdoor, sky, person, posing&#10;&#10;Description automatically generated">
            <a:extLst>
              <a:ext uri="{FF2B5EF4-FFF2-40B4-BE49-F238E27FC236}">
                <a16:creationId xmlns:a16="http://schemas.microsoft.com/office/drawing/2014/main" id="{01ED27D2-248A-4529-8FC4-39A073DEA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36" y="3548887"/>
            <a:ext cx="2604117" cy="2388464"/>
          </a:xfrm>
          <a:prstGeom prst="rect">
            <a:avLst/>
          </a:prstGeom>
        </p:spPr>
      </p:pic>
      <p:pic>
        <p:nvPicPr>
          <p:cNvPr id="10" name="Picture 9" descr="A baby making a hand gesture&#10;&#10;Description automatically generated with low confidence">
            <a:extLst>
              <a:ext uri="{FF2B5EF4-FFF2-40B4-BE49-F238E27FC236}">
                <a16:creationId xmlns:a16="http://schemas.microsoft.com/office/drawing/2014/main" id="{72DF2B18-3512-4AF7-9724-E024175416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794" y="1754382"/>
            <a:ext cx="1865264" cy="1574661"/>
          </a:xfrm>
          <a:prstGeom prst="rect">
            <a:avLst/>
          </a:prstGeom>
        </p:spPr>
      </p:pic>
    </p:spTree>
    <p:extLst>
      <p:ext uri="{BB962C8B-B14F-4D97-AF65-F5344CB8AC3E}">
        <p14:creationId xmlns:p14="http://schemas.microsoft.com/office/powerpoint/2010/main" val="116017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Morgan Shaw</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74111" y="2398445"/>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Fly </a:t>
            </a:r>
          </a:p>
          <a:p>
            <a:pPr>
              <a:buFont typeface="Arial" panose="020B0604020202020204" pitchFamily="34" charset="0"/>
              <a:buChar char="•"/>
            </a:pPr>
            <a:r>
              <a:rPr lang="en-US" dirty="0"/>
              <a:t>Favorite Memory: Fire alarm going off at GA tech and we all had to go out in the freezing cold. I lost my phone and freaked out and then when we came back inside they played 'fire' themed songs</a:t>
            </a:r>
          </a:p>
          <a:p>
            <a:pPr>
              <a:buFont typeface="Arial" panose="020B0604020202020204" pitchFamily="34" charset="0"/>
              <a:buChar char="•"/>
            </a:pPr>
            <a:r>
              <a:rPr lang="en-US" dirty="0"/>
              <a:t>Unsure on College Plans</a:t>
            </a:r>
          </a:p>
          <a:p>
            <a:pPr marL="0" indent="0">
              <a:buNone/>
            </a:pPr>
            <a:r>
              <a:rPr lang="en-US" dirty="0"/>
              <a:t>“All day....I could do this all day!” - Schmidt </a:t>
            </a:r>
          </a:p>
        </p:txBody>
      </p:sp>
      <p:pic>
        <p:nvPicPr>
          <p:cNvPr id="5" name="Picture 4" descr="A picture containing person, outdoor, tree, standing&#10;&#10;Description automatically generated">
            <a:extLst>
              <a:ext uri="{FF2B5EF4-FFF2-40B4-BE49-F238E27FC236}">
                <a16:creationId xmlns:a16="http://schemas.microsoft.com/office/drawing/2014/main" id="{FE20B814-7B20-4281-8FE6-2EB0AC868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628" y="320202"/>
            <a:ext cx="3005939" cy="3757424"/>
          </a:xfrm>
          <a:prstGeom prst="rect">
            <a:avLst/>
          </a:prstGeom>
        </p:spPr>
      </p:pic>
      <p:pic>
        <p:nvPicPr>
          <p:cNvPr id="8" name="Picture 7" descr="A baby wearing sunglasses&#10;&#10;Description automatically generated with medium confidence">
            <a:extLst>
              <a:ext uri="{FF2B5EF4-FFF2-40B4-BE49-F238E27FC236}">
                <a16:creationId xmlns:a16="http://schemas.microsoft.com/office/drawing/2014/main" id="{2FC79EA9-C7D1-4F00-BC2A-63587CCBF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423" y="2939486"/>
            <a:ext cx="2554545" cy="3206723"/>
          </a:xfrm>
          <a:prstGeom prst="rect">
            <a:avLst/>
          </a:prstGeom>
        </p:spPr>
      </p:pic>
    </p:spTree>
    <p:extLst>
      <p:ext uri="{BB962C8B-B14F-4D97-AF65-F5344CB8AC3E}">
        <p14:creationId xmlns:p14="http://schemas.microsoft.com/office/powerpoint/2010/main" val="251807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Carter Loftin</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184559" y="2227820"/>
            <a:ext cx="3477747" cy="4023358"/>
          </a:xfrm>
        </p:spPr>
        <p:txBody>
          <a:bodyPr vert="horz" lIns="0" tIns="45720" rIns="0" bIns="45720" rtlCol="0">
            <a:normAutofit fontScale="77500" lnSpcReduction="20000"/>
          </a:bodyPr>
          <a:lstStyle/>
          <a:p>
            <a:pPr>
              <a:buFont typeface="Calibri" panose="020F0502020204030204" pitchFamily="34" charset="0"/>
              <a:buChar char="•"/>
            </a:pPr>
            <a:r>
              <a:rPr lang="en-US" sz="2300" dirty="0"/>
              <a:t>4 year team member</a:t>
            </a:r>
          </a:p>
          <a:p>
            <a:pPr>
              <a:buFont typeface="Calibri" panose="020F0502020204030204" pitchFamily="34" charset="0"/>
              <a:buChar char="•"/>
            </a:pPr>
            <a:r>
              <a:rPr lang="en-US" sz="2300" dirty="0"/>
              <a:t>Team Captain</a:t>
            </a:r>
          </a:p>
          <a:p>
            <a:pPr>
              <a:buFont typeface="Calibri" panose="020F0502020204030204" pitchFamily="34" charset="0"/>
              <a:buChar char="•"/>
            </a:pPr>
            <a:r>
              <a:rPr lang="en-US" sz="2300" dirty="0"/>
              <a:t>Favorite Event: Diving</a:t>
            </a:r>
          </a:p>
          <a:p>
            <a:pPr>
              <a:buFont typeface="Calibri" panose="020F0502020204030204" pitchFamily="34" charset="0"/>
              <a:buChar char="•"/>
            </a:pPr>
            <a:r>
              <a:rPr lang="en-US" sz="2300" dirty="0"/>
              <a:t>Favorite Memory: The team bonding during the North Gwinnett meet or having new members join the dive team!</a:t>
            </a:r>
          </a:p>
          <a:p>
            <a:pPr>
              <a:buFont typeface="Calibri" panose="020F0502020204030204" pitchFamily="34" charset="0"/>
              <a:buChar char="•"/>
            </a:pPr>
            <a:r>
              <a:rPr lang="en-US" sz="2300" dirty="0"/>
              <a:t>Plans on attending University of North Carolina to Dive and majoring in Environmental Engineering. </a:t>
            </a:r>
          </a:p>
          <a:p>
            <a:pPr>
              <a:buFont typeface="Calibri" panose="020F0502020204030204" pitchFamily="34" charset="0"/>
              <a:buChar char="•"/>
            </a:pPr>
            <a:endParaRPr lang="en-US" sz="2300" dirty="0"/>
          </a:p>
          <a:p>
            <a:pPr marL="0" indent="0">
              <a:buNone/>
            </a:pPr>
            <a:r>
              <a:rPr lang="en-US" sz="2300" dirty="0"/>
              <a:t> "Falling down is not failure. Failure comes when you stay where you have fallen."</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a:xfrm>
            <a:off x="4033125" y="5911709"/>
            <a:ext cx="3703320" cy="4023359"/>
          </a:xfrm>
        </p:spPr>
        <p:txBody>
          <a:bodyPr>
            <a:normAutofit fontScale="77500" lnSpcReduction="20000"/>
          </a:bodyPr>
          <a:lstStyle/>
          <a:p>
            <a:r>
              <a:rPr lang="en-US" dirty="0"/>
              <a:t> </a:t>
            </a:r>
          </a:p>
        </p:txBody>
      </p:sp>
      <p:pic>
        <p:nvPicPr>
          <p:cNvPr id="5" name="Picture 4" descr="A person wearing sunglasses&#10;&#10;Description automatically generated with low confidence">
            <a:extLst>
              <a:ext uri="{FF2B5EF4-FFF2-40B4-BE49-F238E27FC236}">
                <a16:creationId xmlns:a16="http://schemas.microsoft.com/office/drawing/2014/main" id="{A8BE7D09-A147-4623-A569-D8DC395D0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544" y="4143680"/>
            <a:ext cx="2673576" cy="1782383"/>
          </a:xfrm>
          <a:prstGeom prst="rect">
            <a:avLst/>
          </a:prstGeom>
        </p:spPr>
      </p:pic>
      <p:pic>
        <p:nvPicPr>
          <p:cNvPr id="8" name="Picture 7" descr="A picture containing tree, outdoor, person, child&#10;&#10;Description automatically generated">
            <a:extLst>
              <a:ext uri="{FF2B5EF4-FFF2-40B4-BE49-F238E27FC236}">
                <a16:creationId xmlns:a16="http://schemas.microsoft.com/office/drawing/2014/main" id="{914D4C62-DEDC-43F5-B0EA-3346BD4DA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746" y="634946"/>
            <a:ext cx="2126250" cy="2835000"/>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8C14D1EF-285C-4416-AA26-66489CCBA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0943" y="2298973"/>
            <a:ext cx="2356047" cy="1570698"/>
          </a:xfrm>
          <a:prstGeom prst="rect">
            <a:avLst/>
          </a:prstGeom>
        </p:spPr>
      </p:pic>
    </p:spTree>
    <p:extLst>
      <p:ext uri="{BB962C8B-B14F-4D97-AF65-F5344CB8AC3E}">
        <p14:creationId xmlns:p14="http://schemas.microsoft.com/office/powerpoint/2010/main" val="48257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5457" y="634946"/>
            <a:ext cx="5066850" cy="1450757"/>
          </a:xfrm>
        </p:spPr>
        <p:txBody>
          <a:bodyPr vert="horz" lIns="91440" tIns="45720" rIns="91440" bIns="45720" rtlCol="0" anchor="b">
            <a:normAutofit fontScale="90000"/>
          </a:bodyPr>
          <a:lstStyle/>
          <a:p>
            <a:br>
              <a:rPr lang="en-US" dirty="0"/>
            </a:br>
            <a:br>
              <a:rPr lang="en-US" dirty="0"/>
            </a:br>
            <a:r>
              <a:rPr lang="en-US" dirty="0"/>
              <a:t>          </a:t>
            </a:r>
            <a:r>
              <a:rPr lang="en-US" sz="6000" dirty="0"/>
              <a:t>Grace Moor</a:t>
            </a:r>
            <a:endParaRPr lang="en-US" dirty="0"/>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pPr>
              <a:buFont typeface="Calibri" panose="020F0502020204030204" pitchFamily="34" charset="0"/>
              <a:buChar char="•"/>
            </a:pPr>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C441D2B7-54D0-4CF4-AD90-BE2CF27D340A}"/>
              </a:ext>
            </a:extLst>
          </p:cNvPr>
          <p:cNvSpPr>
            <a:spLocks noGrp="1"/>
          </p:cNvSpPr>
          <p:nvPr>
            <p:ph sz="half" idx="2"/>
          </p:nvPr>
        </p:nvSpPr>
        <p:spPr>
          <a:xfrm>
            <a:off x="5313770" y="220858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Breast </a:t>
            </a:r>
          </a:p>
          <a:p>
            <a:pPr>
              <a:buFont typeface="Arial" panose="020B0604020202020204" pitchFamily="34" charset="0"/>
              <a:buChar char="•"/>
            </a:pPr>
            <a:r>
              <a:rPr lang="en-US" dirty="0"/>
              <a:t>Favorite Memory: Winning state junior year </a:t>
            </a:r>
          </a:p>
          <a:p>
            <a:pPr>
              <a:buFont typeface="Arial" panose="020B0604020202020204" pitchFamily="34" charset="0"/>
              <a:buChar char="•"/>
            </a:pPr>
            <a:r>
              <a:rPr lang="en-US" dirty="0"/>
              <a:t>Undecided on college but plans on majoring in Chemistry on a premed track </a:t>
            </a:r>
          </a:p>
        </p:txBody>
      </p:sp>
      <p:pic>
        <p:nvPicPr>
          <p:cNvPr id="5" name="Picture 4" descr="A person holding flowers&#10;&#10;Description automatically generated with low confidence">
            <a:extLst>
              <a:ext uri="{FF2B5EF4-FFF2-40B4-BE49-F238E27FC236}">
                <a16:creationId xmlns:a16="http://schemas.microsoft.com/office/drawing/2014/main" id="{A52E15AE-5D09-4D8C-B8FE-F1B02A8D9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95" y="283224"/>
            <a:ext cx="2354569" cy="3139425"/>
          </a:xfrm>
          <a:prstGeom prst="rect">
            <a:avLst/>
          </a:prstGeom>
        </p:spPr>
      </p:pic>
      <p:pic>
        <p:nvPicPr>
          <p:cNvPr id="8" name="Picture 7" descr="A person sitting in a car&#10;&#10;Description automatically generated with medium confidence">
            <a:extLst>
              <a:ext uri="{FF2B5EF4-FFF2-40B4-BE49-F238E27FC236}">
                <a16:creationId xmlns:a16="http://schemas.microsoft.com/office/drawing/2014/main" id="{FCF21772-9509-4A8A-8CE3-78E95EB8F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659" y="2297910"/>
            <a:ext cx="1895143" cy="3472188"/>
          </a:xfrm>
          <a:prstGeom prst="rect">
            <a:avLst/>
          </a:prstGeom>
        </p:spPr>
      </p:pic>
      <p:pic>
        <p:nvPicPr>
          <p:cNvPr id="10" name="Picture 9" descr="A person in a swimsuit by a pool&#10;&#10;Description automatically generated with medium confidence">
            <a:extLst>
              <a:ext uri="{FF2B5EF4-FFF2-40B4-BE49-F238E27FC236}">
                <a16:creationId xmlns:a16="http://schemas.microsoft.com/office/drawing/2014/main" id="{1D81F637-C6DB-4BA7-83F7-0776F248F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43" y="3591982"/>
            <a:ext cx="2106432" cy="2808575"/>
          </a:xfrm>
          <a:prstGeom prst="rect">
            <a:avLst/>
          </a:prstGeom>
        </p:spPr>
      </p:pic>
    </p:spTree>
    <p:extLst>
      <p:ext uri="{BB962C8B-B14F-4D97-AF65-F5344CB8AC3E}">
        <p14:creationId xmlns:p14="http://schemas.microsoft.com/office/powerpoint/2010/main" val="1677150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Sophia Parker</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407265" y="2343547"/>
            <a:ext cx="3255041" cy="3732926"/>
          </a:xfrm>
        </p:spPr>
        <p:txBody>
          <a:bodyPr>
            <a:normAutofit/>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 </a:t>
            </a:r>
          </a:p>
          <a:p>
            <a:pPr>
              <a:buFont typeface="Arial" panose="020B0604020202020204" pitchFamily="34" charset="0"/>
              <a:buChar char="•"/>
            </a:pPr>
            <a:r>
              <a:rPr lang="en-US" dirty="0"/>
              <a:t>Favorite Memory: Placing 2</a:t>
            </a:r>
            <a:r>
              <a:rPr lang="en-US" baseline="30000" dirty="0"/>
              <a:t>nd</a:t>
            </a:r>
            <a:r>
              <a:rPr lang="en-US" dirty="0"/>
              <a:t> in 100 butterfly her sophomore year </a:t>
            </a:r>
          </a:p>
          <a:p>
            <a:pPr>
              <a:buFont typeface="Arial" panose="020B0604020202020204" pitchFamily="34" charset="0"/>
              <a:buChar char="•"/>
            </a:pPr>
            <a:r>
              <a:rPr lang="en-US" dirty="0"/>
              <a:t>Plans on continuing to swim at Davidson College and pursue a career in the medical field.  </a:t>
            </a:r>
          </a:p>
        </p:txBody>
      </p:sp>
      <p:pic>
        <p:nvPicPr>
          <p:cNvPr id="5" name="Picture 4" descr="A picture containing person, outdoor&#10;&#10;Description automatically generated">
            <a:extLst>
              <a:ext uri="{FF2B5EF4-FFF2-40B4-BE49-F238E27FC236}">
                <a16:creationId xmlns:a16="http://schemas.microsoft.com/office/drawing/2014/main" id="{9C262CEF-A46D-46E0-999D-F430A13F7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99" y="236894"/>
            <a:ext cx="2175441" cy="3363001"/>
          </a:xfrm>
          <a:prstGeom prst="rect">
            <a:avLst/>
          </a:prstGeom>
        </p:spPr>
      </p:pic>
      <p:pic>
        <p:nvPicPr>
          <p:cNvPr id="8" name="Picture 7" descr="A group of swimmers in a pool&#10;&#10;Description automatically generated with medium confidence">
            <a:extLst>
              <a:ext uri="{FF2B5EF4-FFF2-40B4-BE49-F238E27FC236}">
                <a16:creationId xmlns:a16="http://schemas.microsoft.com/office/drawing/2014/main" id="{6FB9A5D4-38A5-4150-9FD3-66247D6A3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13" y="3787735"/>
            <a:ext cx="2158449" cy="2914904"/>
          </a:xfrm>
          <a:prstGeom prst="rect">
            <a:avLst/>
          </a:prstGeom>
        </p:spPr>
      </p:pic>
      <p:pic>
        <p:nvPicPr>
          <p:cNvPr id="10" name="Picture 9" descr="A picture containing tree, outdoor, grass, person&#10;&#10;Description automatically generated">
            <a:extLst>
              <a:ext uri="{FF2B5EF4-FFF2-40B4-BE49-F238E27FC236}">
                <a16:creationId xmlns:a16="http://schemas.microsoft.com/office/drawing/2014/main" id="{1BCD7BF6-018D-4A61-89DF-494AC2F35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084" y="2234381"/>
            <a:ext cx="2247381" cy="3951257"/>
          </a:xfrm>
          <a:prstGeom prst="rect">
            <a:avLst/>
          </a:prstGeom>
        </p:spPr>
      </p:pic>
    </p:spTree>
    <p:extLst>
      <p:ext uri="{BB962C8B-B14F-4D97-AF65-F5344CB8AC3E}">
        <p14:creationId xmlns:p14="http://schemas.microsoft.com/office/powerpoint/2010/main" val="1043830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Gavin Suchan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867495" y="2286683"/>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200 Free </a:t>
            </a:r>
          </a:p>
          <a:p>
            <a:pPr>
              <a:buFont typeface="Arial" panose="020B0604020202020204" pitchFamily="34" charset="0"/>
              <a:buChar char="•"/>
            </a:pPr>
            <a:r>
              <a:rPr lang="en-US" dirty="0"/>
              <a:t>Favorite Memory: Team bus rides to away meets and state, girls sleepover after county. </a:t>
            </a:r>
          </a:p>
          <a:p>
            <a:pPr>
              <a:buFont typeface="Arial" panose="020B0604020202020204" pitchFamily="34" charset="0"/>
              <a:buChar char="•"/>
            </a:pPr>
            <a:r>
              <a:rPr lang="en-US" dirty="0"/>
              <a:t>Plans on attending UGA and majoring in Criminal Justice</a:t>
            </a:r>
          </a:p>
          <a:p>
            <a:pPr marL="0" indent="0">
              <a:buNone/>
            </a:pPr>
            <a:r>
              <a:rPr lang="en-US" dirty="0"/>
              <a:t>“Live each day as if it were your last.” </a:t>
            </a:r>
          </a:p>
          <a:p>
            <a:pPr>
              <a:buFont typeface="Arial" panose="020B0604020202020204" pitchFamily="34" charset="0"/>
              <a:buChar char="•"/>
            </a:pPr>
            <a:endParaRPr lang="en-US" dirty="0"/>
          </a:p>
        </p:txBody>
      </p:sp>
      <p:pic>
        <p:nvPicPr>
          <p:cNvPr id="5" name="Picture 4" descr="A person in a dress&#10;&#10;Description automatically generated with low confidence">
            <a:extLst>
              <a:ext uri="{FF2B5EF4-FFF2-40B4-BE49-F238E27FC236}">
                <a16:creationId xmlns:a16="http://schemas.microsoft.com/office/drawing/2014/main" id="{838635CB-681F-4D92-98E9-CE09EEB1C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97" y="881500"/>
            <a:ext cx="3047545" cy="4571317"/>
          </a:xfrm>
          <a:prstGeom prst="rect">
            <a:avLst/>
          </a:prstGeom>
        </p:spPr>
      </p:pic>
    </p:spTree>
    <p:extLst>
      <p:ext uri="{BB962C8B-B14F-4D97-AF65-F5344CB8AC3E}">
        <p14:creationId xmlns:p14="http://schemas.microsoft.com/office/powerpoint/2010/main" val="4144920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Parker Tanke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200 IM</a:t>
            </a:r>
          </a:p>
          <a:p>
            <a:pPr>
              <a:buFont typeface="Arial" panose="020B0604020202020204" pitchFamily="34" charset="0"/>
              <a:buChar char="•"/>
            </a:pPr>
            <a:r>
              <a:rPr lang="en-US" dirty="0"/>
              <a:t>Favorite Memory: Dying his hair red with the team before the state meet junior year. </a:t>
            </a:r>
          </a:p>
          <a:p>
            <a:pPr>
              <a:buFont typeface="Arial" panose="020B0604020202020204" pitchFamily="34" charset="0"/>
              <a:buChar char="•"/>
            </a:pPr>
            <a:r>
              <a:rPr lang="en-US" dirty="0"/>
              <a:t>Plans on continuing his swimming career at Bellarmine University and wants to be a Physical Therapist. </a:t>
            </a:r>
          </a:p>
          <a:p>
            <a:pPr marL="0" indent="0">
              <a:buNone/>
            </a:pPr>
            <a:r>
              <a:rPr lang="en-US" dirty="0"/>
              <a:t>“Just try your best.”</a:t>
            </a:r>
          </a:p>
        </p:txBody>
      </p:sp>
      <p:pic>
        <p:nvPicPr>
          <p:cNvPr id="5" name="Picture 4" descr="A child wearing goggles and swimming in a pool&#10;&#10;Description automatically generated with low confidence">
            <a:extLst>
              <a:ext uri="{FF2B5EF4-FFF2-40B4-BE49-F238E27FC236}">
                <a16:creationId xmlns:a16="http://schemas.microsoft.com/office/drawing/2014/main" id="{1F329FE9-9007-4A0B-AACB-0D8ECF73A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07" y="3879454"/>
            <a:ext cx="2636287" cy="1705833"/>
          </a:xfrm>
          <a:prstGeom prst="rect">
            <a:avLst/>
          </a:prstGeom>
        </p:spPr>
      </p:pic>
      <p:pic>
        <p:nvPicPr>
          <p:cNvPr id="8" name="Picture 7" descr="A person in a swimming pool&#10;&#10;Description automatically generated with medium confidence">
            <a:extLst>
              <a:ext uri="{FF2B5EF4-FFF2-40B4-BE49-F238E27FC236}">
                <a16:creationId xmlns:a16="http://schemas.microsoft.com/office/drawing/2014/main" id="{E8AD03D5-0187-48E9-BC50-DAEF4CB87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09" y="161631"/>
            <a:ext cx="2510164" cy="3490802"/>
          </a:xfrm>
          <a:prstGeom prst="rect">
            <a:avLst/>
          </a:prstGeom>
        </p:spPr>
      </p:pic>
      <p:pic>
        <p:nvPicPr>
          <p:cNvPr id="12" name="Picture 11" descr="A picture containing person, outdoor, grass, child&#10;&#10;Description automatically generated">
            <a:extLst>
              <a:ext uri="{FF2B5EF4-FFF2-40B4-BE49-F238E27FC236}">
                <a16:creationId xmlns:a16="http://schemas.microsoft.com/office/drawing/2014/main" id="{FD717687-896D-4CA4-9778-D6A0DFDD9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0011" y="4401462"/>
            <a:ext cx="2088042" cy="1566031"/>
          </a:xfrm>
          <a:prstGeom prst="rect">
            <a:avLst/>
          </a:prstGeom>
        </p:spPr>
      </p:pic>
    </p:spTree>
    <p:extLst>
      <p:ext uri="{BB962C8B-B14F-4D97-AF65-F5344CB8AC3E}">
        <p14:creationId xmlns:p14="http://schemas.microsoft.com/office/powerpoint/2010/main" val="2450546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Elizabeth Tilt</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Free</a:t>
            </a:r>
          </a:p>
          <a:p>
            <a:pPr>
              <a:buFont typeface="Arial" panose="020B0604020202020204" pitchFamily="34" charset="0"/>
              <a:buChar char="•"/>
            </a:pPr>
            <a:r>
              <a:rPr lang="en-US" dirty="0"/>
              <a:t>Favorite Memory: Waffle House runs after winning state. </a:t>
            </a:r>
          </a:p>
          <a:p>
            <a:pPr>
              <a:buFont typeface="Arial" panose="020B0604020202020204" pitchFamily="34" charset="0"/>
              <a:buChar char="•"/>
            </a:pPr>
            <a:r>
              <a:rPr lang="en-US" dirty="0"/>
              <a:t>Plans on continuing to swim in college and studying astrophysics. </a:t>
            </a:r>
          </a:p>
          <a:p>
            <a:pPr>
              <a:buFont typeface="Arial" panose="020B0604020202020204" pitchFamily="34" charset="0"/>
              <a:buChar char="•"/>
            </a:pPr>
            <a:endParaRPr lang="en-US" dirty="0"/>
          </a:p>
          <a:p>
            <a:pPr marL="0" indent="0">
              <a:buNone/>
            </a:pPr>
            <a:r>
              <a:rPr lang="en-US" dirty="0"/>
              <a:t>“Confidence is found in vulnerability.” </a:t>
            </a:r>
          </a:p>
        </p:txBody>
      </p:sp>
      <p:pic>
        <p:nvPicPr>
          <p:cNvPr id="5" name="Picture 4" descr="A person in a blue dress&#10;&#10;Description automatically generated with medium confidence">
            <a:extLst>
              <a:ext uri="{FF2B5EF4-FFF2-40B4-BE49-F238E27FC236}">
                <a16:creationId xmlns:a16="http://schemas.microsoft.com/office/drawing/2014/main" id="{791531FE-DD0B-435D-9A4F-B41767AD8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844" y="468532"/>
            <a:ext cx="1883286" cy="2824929"/>
          </a:xfrm>
          <a:prstGeom prst="rect">
            <a:avLst/>
          </a:prstGeom>
        </p:spPr>
      </p:pic>
      <p:pic>
        <p:nvPicPr>
          <p:cNvPr id="8" name="Picture 7" descr="A group of girls in a bus&#10;&#10;Description automatically generated with low confidence">
            <a:extLst>
              <a:ext uri="{FF2B5EF4-FFF2-40B4-BE49-F238E27FC236}">
                <a16:creationId xmlns:a16="http://schemas.microsoft.com/office/drawing/2014/main" id="{42D4AAE3-A1D7-429A-A267-B2CD6918E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30" y="3408671"/>
            <a:ext cx="2453450" cy="2969030"/>
          </a:xfrm>
          <a:prstGeom prst="rect">
            <a:avLst/>
          </a:prstGeom>
        </p:spPr>
      </p:pic>
      <p:pic>
        <p:nvPicPr>
          <p:cNvPr id="10" name="Picture 9" descr="A child in a pool&#10;&#10;Description automatically generated with medium confidence">
            <a:extLst>
              <a:ext uri="{FF2B5EF4-FFF2-40B4-BE49-F238E27FC236}">
                <a16:creationId xmlns:a16="http://schemas.microsoft.com/office/drawing/2014/main" id="{8095AD0C-20B3-482A-A693-B5005A12C4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291" y="1599725"/>
            <a:ext cx="2350288" cy="1567433"/>
          </a:xfrm>
          <a:prstGeom prst="rect">
            <a:avLst/>
          </a:prstGeom>
        </p:spPr>
      </p:pic>
    </p:spTree>
    <p:extLst>
      <p:ext uri="{BB962C8B-B14F-4D97-AF65-F5344CB8AC3E}">
        <p14:creationId xmlns:p14="http://schemas.microsoft.com/office/powerpoint/2010/main" val="1106329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16835"/>
            <a:ext cx="4483452" cy="1666501"/>
          </a:xfrm>
        </p:spPr>
        <p:txBody>
          <a:bodyPr>
            <a:normAutofit/>
          </a:bodyPr>
          <a:lstStyle/>
          <a:p>
            <a:r>
              <a:rPr lang="en-US" sz="3500">
                <a:solidFill>
                  <a:srgbClr val="FFFFFF"/>
                </a:solidFill>
              </a:rPr>
              <a:t>High Point Award</a:t>
            </a:r>
          </a:p>
        </p:txBody>
      </p:sp>
      <p:sp>
        <p:nvSpPr>
          <p:cNvPr id="3" name="Content Placeholder 2"/>
          <p:cNvSpPr>
            <a:spLocks noGrp="1"/>
          </p:cNvSpPr>
          <p:nvPr>
            <p:ph idx="1"/>
          </p:nvPr>
        </p:nvSpPr>
        <p:spPr>
          <a:xfrm>
            <a:off x="822959" y="2236304"/>
            <a:ext cx="4483453" cy="3652667"/>
          </a:xfrm>
        </p:spPr>
        <p:txBody>
          <a:bodyPr>
            <a:normAutofit lnSpcReduction="10000"/>
          </a:bodyPr>
          <a:lstStyle/>
          <a:p>
            <a:pPr marL="0" indent="0">
              <a:buNone/>
            </a:pPr>
            <a:endParaRPr lang="en-US" sz="1600" dirty="0">
              <a:solidFill>
                <a:srgbClr val="FFFFFF"/>
              </a:solidFill>
            </a:endParaRPr>
          </a:p>
          <a:p>
            <a:pPr marL="457200" indent="-457200">
              <a:buFont typeface="Arial" pitchFamily="34" charset="0"/>
              <a:buChar char="•"/>
            </a:pPr>
            <a:r>
              <a:rPr lang="en-US" sz="2400" dirty="0">
                <a:solidFill>
                  <a:srgbClr val="FFFFFF"/>
                </a:solidFill>
              </a:rPr>
              <a:t>The High Point Award is given to a boy and a girl in each grade level. These swimmers or divers have contributed the most to the team point wise during the 2022-23 season. Point totals were based on all meets throughout the season and on individual as well as relay swims.</a:t>
            </a:r>
          </a:p>
          <a:p>
            <a:pPr marL="0" indent="0">
              <a:buNone/>
            </a:pPr>
            <a:endParaRPr lang="en-US" sz="1600" dirty="0">
              <a:solidFill>
                <a:srgbClr val="FFFFFF"/>
              </a:solidFill>
            </a:endParaRPr>
          </a:p>
        </p:txBody>
      </p:sp>
      <p:sp>
        <p:nvSpPr>
          <p:cNvPr id="20" name="Rectangle 19">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descr="Swimming goggles on the side of a lap pool">
            <a:extLst>
              <a:ext uri="{FF2B5EF4-FFF2-40B4-BE49-F238E27FC236}">
                <a16:creationId xmlns:a16="http://schemas.microsoft.com/office/drawing/2014/main" id="{0C1F9F04-F913-45CC-AC3D-CA3F84C68B4C}"/>
              </a:ext>
            </a:extLst>
          </p:cNvPr>
          <p:cNvPicPr>
            <a:picLocks noChangeAspect="1"/>
          </p:cNvPicPr>
          <p:nvPr/>
        </p:nvPicPr>
        <p:blipFill rotWithShape="1">
          <a:blip r:embed="rId3"/>
          <a:srcRect l="24998" r="41567" b="-1"/>
          <a:stretch/>
        </p:blipFill>
        <p:spPr>
          <a:xfrm>
            <a:off x="5708926" y="10"/>
            <a:ext cx="3435073" cy="6857990"/>
          </a:xfrm>
          <a:prstGeom prst="rect">
            <a:avLst/>
          </a:prstGeom>
        </p:spPr>
      </p:pic>
    </p:spTree>
    <p:extLst>
      <p:ext uri="{BB962C8B-B14F-4D97-AF65-F5344CB8AC3E}">
        <p14:creationId xmlns:p14="http://schemas.microsoft.com/office/powerpoint/2010/main" val="3508056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br>
              <a:rPr lang="en-US" sz="3400" dirty="0"/>
            </a:br>
            <a:r>
              <a:rPr lang="en-US" sz="3400" dirty="0"/>
              <a:t>2022-23 Accomplishments			</a:t>
            </a:r>
          </a:p>
        </p:txBody>
      </p:sp>
      <p:cxnSp>
        <p:nvCxnSpPr>
          <p:cNvPr id="35" name="Straight Connector 3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8509" y="2198914"/>
            <a:ext cx="4803797" cy="3670180"/>
          </a:xfrm>
        </p:spPr>
        <p:txBody>
          <a:bodyPr>
            <a:normAutofit/>
          </a:bodyPr>
          <a:lstStyle/>
          <a:p>
            <a:r>
              <a:rPr lang="en-US" sz="2400" b="1" dirty="0"/>
              <a:t>Boys</a:t>
            </a:r>
          </a:p>
          <a:p>
            <a:pPr lvl="1"/>
            <a:r>
              <a:rPr lang="en-US" sz="2000" dirty="0"/>
              <a:t>2nd Place Cobb County Championship</a:t>
            </a:r>
          </a:p>
          <a:p>
            <a:pPr lvl="1"/>
            <a:r>
              <a:rPr lang="en-US" sz="2000" dirty="0"/>
              <a:t>4th Place GHSA 6A State Championship</a:t>
            </a:r>
          </a:p>
          <a:p>
            <a:endParaRPr lang="en-US" b="1" dirty="0"/>
          </a:p>
          <a:p>
            <a:r>
              <a:rPr lang="en-US" sz="2400" b="1" dirty="0"/>
              <a:t>Girls</a:t>
            </a:r>
          </a:p>
          <a:p>
            <a:pPr lvl="1"/>
            <a:r>
              <a:rPr lang="en-US" sz="2000" dirty="0"/>
              <a:t>2nd Place Cobb County Championship</a:t>
            </a:r>
          </a:p>
          <a:p>
            <a:pPr lvl="1"/>
            <a:r>
              <a:rPr lang="en-US" sz="2000" dirty="0"/>
              <a:t>1st Place GHSA 6A State Championship!!! </a:t>
            </a:r>
          </a:p>
          <a:p>
            <a:pPr lvl="1"/>
            <a:endParaRPr lang="en-US" dirty="0"/>
          </a:p>
          <a:p>
            <a:endParaRPr lang="en-US" dirty="0"/>
          </a:p>
        </p:txBody>
      </p:sp>
      <p:sp>
        <p:nvSpPr>
          <p:cNvPr id="37" name="Rectangle 3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Graphic 10" descr="Trophy with solid fill">
            <a:extLst>
              <a:ext uri="{FF2B5EF4-FFF2-40B4-BE49-F238E27FC236}">
                <a16:creationId xmlns:a16="http://schemas.microsoft.com/office/drawing/2014/main" id="{D717874A-F354-4681-93FB-079852BF51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2959" y="5019079"/>
            <a:ext cx="914400" cy="9144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08DCB595-F57A-46AD-A1B0-A2A66A05F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94" y="1155786"/>
            <a:ext cx="3284738" cy="2463553"/>
          </a:xfrm>
          <a:prstGeom prst="rect">
            <a:avLst/>
          </a:prstGeom>
        </p:spPr>
      </p:pic>
      <p:pic>
        <p:nvPicPr>
          <p:cNvPr id="7" name="Picture 6" descr="A group of women posing for a photo&#10;&#10;Description automatically generated">
            <a:extLst>
              <a:ext uri="{FF2B5EF4-FFF2-40B4-BE49-F238E27FC236}">
                <a16:creationId xmlns:a16="http://schemas.microsoft.com/office/drawing/2014/main" id="{83455F16-AD30-4FA3-BE03-E21869E37E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849" y="3787302"/>
            <a:ext cx="3284738" cy="2463553"/>
          </a:xfrm>
          <a:prstGeom prst="rect">
            <a:avLst/>
          </a:prstGeom>
        </p:spPr>
      </p:pic>
    </p:spTree>
    <p:extLst>
      <p:ext uri="{BB962C8B-B14F-4D97-AF65-F5344CB8AC3E}">
        <p14:creationId xmlns:p14="http://schemas.microsoft.com/office/powerpoint/2010/main" val="783904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Point Award Winners </a:t>
            </a:r>
          </a:p>
        </p:txBody>
      </p:sp>
      <p:sp>
        <p:nvSpPr>
          <p:cNvPr id="4" name="Content Placeholder 3"/>
          <p:cNvSpPr>
            <a:spLocks noGrp="1"/>
          </p:cNvSpPr>
          <p:nvPr>
            <p:ph sz="half" idx="1"/>
          </p:nvPr>
        </p:nvSpPr>
        <p:spPr>
          <a:xfrm>
            <a:off x="822960" y="2115126"/>
            <a:ext cx="3703320" cy="3753967"/>
          </a:xfrm>
        </p:spPr>
        <p:txBody>
          <a:bodyPr/>
          <a:lstStyle/>
          <a:p>
            <a:pPr marL="0" indent="0" algn="ctr">
              <a:buNone/>
            </a:pPr>
            <a:r>
              <a:rPr lang="en-US" sz="2400" b="1" u="sng" dirty="0"/>
              <a:t>9</a:t>
            </a:r>
            <a:r>
              <a:rPr lang="en-US" sz="2400" b="1" u="sng" baseline="30000" dirty="0"/>
              <a:t>th</a:t>
            </a:r>
            <a:r>
              <a:rPr lang="en-US" sz="2400" b="1" u="sng" dirty="0"/>
              <a:t> </a:t>
            </a:r>
          </a:p>
          <a:p>
            <a:pPr marL="0" indent="0" algn="ctr">
              <a:buNone/>
            </a:pPr>
            <a:r>
              <a:rPr lang="en-US" sz="2400" dirty="0"/>
              <a:t>Griffin Frankel</a:t>
            </a:r>
          </a:p>
          <a:p>
            <a:pPr marL="0" indent="0" algn="ctr">
              <a:buNone/>
            </a:pPr>
            <a:r>
              <a:rPr lang="en-US" sz="2400" dirty="0"/>
              <a:t>Ashlyn Loftin</a:t>
            </a:r>
          </a:p>
          <a:p>
            <a:pPr marL="0" indent="0" algn="ctr">
              <a:buNone/>
            </a:pPr>
            <a:endParaRPr lang="en-US" sz="2400" b="1" u="sng" dirty="0"/>
          </a:p>
          <a:p>
            <a:pPr marL="0" indent="0" algn="ctr">
              <a:buNone/>
            </a:pPr>
            <a:r>
              <a:rPr lang="en-US" sz="2400" b="1" u="sng" dirty="0"/>
              <a:t>10</a:t>
            </a:r>
            <a:r>
              <a:rPr lang="en-US" sz="2400" b="1" u="sng" baseline="30000" dirty="0"/>
              <a:t>th</a:t>
            </a:r>
            <a:endParaRPr lang="en-US" sz="2400" b="1" u="sng" dirty="0"/>
          </a:p>
          <a:p>
            <a:pPr marL="0" indent="0" algn="ctr">
              <a:buNone/>
            </a:pPr>
            <a:r>
              <a:rPr lang="en-US" sz="2400" dirty="0"/>
              <a:t>Austin Moon</a:t>
            </a:r>
          </a:p>
          <a:p>
            <a:pPr marL="0" indent="0" algn="ctr">
              <a:buNone/>
            </a:pPr>
            <a:r>
              <a:rPr lang="en-US" sz="2400" dirty="0" err="1"/>
              <a:t>Finnly</a:t>
            </a:r>
            <a:r>
              <a:rPr lang="en-US" sz="2400" dirty="0"/>
              <a:t> Jollands</a:t>
            </a:r>
          </a:p>
          <a:p>
            <a:pPr marL="0" indent="0" algn="ctr">
              <a:buNone/>
            </a:pPr>
            <a:endParaRPr lang="en-US" sz="2400" dirty="0"/>
          </a:p>
          <a:p>
            <a:pPr marL="0" indent="0" algn="ctr">
              <a:buNone/>
            </a:pPr>
            <a:endParaRPr lang="en-US" baseline="30000" dirty="0"/>
          </a:p>
        </p:txBody>
      </p:sp>
      <p:sp>
        <p:nvSpPr>
          <p:cNvPr id="5" name="Content Placeholder 4"/>
          <p:cNvSpPr>
            <a:spLocks noGrp="1"/>
          </p:cNvSpPr>
          <p:nvPr>
            <p:ph sz="half" idx="2"/>
          </p:nvPr>
        </p:nvSpPr>
        <p:spPr>
          <a:xfrm>
            <a:off x="4663440" y="2115126"/>
            <a:ext cx="3703320" cy="3753969"/>
          </a:xfrm>
        </p:spPr>
        <p:txBody>
          <a:bodyPr/>
          <a:lstStyle/>
          <a:p>
            <a:pPr marL="0" indent="0" algn="ctr">
              <a:buNone/>
            </a:pPr>
            <a:r>
              <a:rPr lang="en-US" sz="2400" b="1" u="sng" dirty="0"/>
              <a:t>11</a:t>
            </a:r>
            <a:r>
              <a:rPr lang="en-US" sz="2400" b="1" u="sng" baseline="30000" dirty="0"/>
              <a:t>th</a:t>
            </a:r>
            <a:endParaRPr lang="en-US" sz="2400" b="1" u="sng" dirty="0"/>
          </a:p>
          <a:p>
            <a:pPr marL="0" indent="0" algn="ctr">
              <a:buNone/>
            </a:pPr>
            <a:r>
              <a:rPr lang="en-US" sz="2400" dirty="0"/>
              <a:t>Elliot Elmore</a:t>
            </a:r>
          </a:p>
          <a:p>
            <a:pPr marL="0" indent="0" algn="ctr">
              <a:buNone/>
            </a:pPr>
            <a:r>
              <a:rPr lang="en-US" sz="2400" dirty="0"/>
              <a:t>Kate Lindsley</a:t>
            </a:r>
          </a:p>
          <a:p>
            <a:pPr marL="0" indent="0" algn="ctr">
              <a:buNone/>
            </a:pPr>
            <a:endParaRPr lang="en-US" sz="2400" b="1" u="sng" dirty="0"/>
          </a:p>
          <a:p>
            <a:pPr marL="0" indent="0" algn="ctr">
              <a:buNone/>
            </a:pPr>
            <a:r>
              <a:rPr lang="en-US" sz="2400" b="1" u="sng" dirty="0"/>
              <a:t>12</a:t>
            </a:r>
            <a:r>
              <a:rPr lang="en-US" sz="2400" b="1" u="sng" baseline="30000" dirty="0"/>
              <a:t>th</a:t>
            </a:r>
            <a:r>
              <a:rPr lang="en-US" sz="2400" b="1" u="sng" dirty="0"/>
              <a:t> </a:t>
            </a:r>
          </a:p>
          <a:p>
            <a:pPr marL="0" indent="0" algn="ctr">
              <a:buNone/>
            </a:pPr>
            <a:r>
              <a:rPr lang="en-US" sz="2400" dirty="0"/>
              <a:t>Parker Tanke</a:t>
            </a:r>
          </a:p>
          <a:p>
            <a:pPr marL="0" indent="0" algn="ctr">
              <a:buNone/>
            </a:pPr>
            <a:r>
              <a:rPr lang="en-US" sz="2400" dirty="0"/>
              <a:t>Sophia Parker</a:t>
            </a:r>
          </a:p>
        </p:txBody>
      </p:sp>
    </p:spTree>
    <p:extLst>
      <p:ext uri="{BB962C8B-B14F-4D97-AF65-F5344CB8AC3E}">
        <p14:creationId xmlns:p14="http://schemas.microsoft.com/office/powerpoint/2010/main" val="62052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6200" y="634946"/>
            <a:ext cx="4776107" cy="1450757"/>
          </a:xfrm>
        </p:spPr>
        <p:txBody>
          <a:bodyPr>
            <a:normAutofit/>
          </a:bodyPr>
          <a:lstStyle/>
          <a:p>
            <a:br>
              <a:rPr lang="en-US" sz="3700"/>
            </a:br>
            <a:r>
              <a:rPr lang="en-US" sz="3700"/>
              <a:t>Most Dedicated Award</a:t>
            </a:r>
          </a:p>
        </p:txBody>
      </p:sp>
      <p:pic>
        <p:nvPicPr>
          <p:cNvPr id="14" name="Picture 13">
            <a:extLst>
              <a:ext uri="{FF2B5EF4-FFF2-40B4-BE49-F238E27FC236}">
                <a16:creationId xmlns:a16="http://schemas.microsoft.com/office/drawing/2014/main" id="{8B757936-4967-4628-8A4A-5249C859DE24}"/>
              </a:ext>
            </a:extLst>
          </p:cNvPr>
          <p:cNvPicPr>
            <a:picLocks noChangeAspect="1"/>
          </p:cNvPicPr>
          <p:nvPr/>
        </p:nvPicPr>
        <p:blipFill rotWithShape="1">
          <a:blip r:embed="rId3"/>
          <a:srcRect l="33212" r="38208"/>
          <a:stretch/>
        </p:blipFill>
        <p:spPr>
          <a:xfrm>
            <a:off x="20" y="-12128"/>
            <a:ext cx="3490702" cy="6870127"/>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86200" y="2198914"/>
            <a:ext cx="4776107" cy="3670180"/>
          </a:xfrm>
        </p:spPr>
        <p:txBody>
          <a:bodyPr>
            <a:normAutofit/>
          </a:bodyPr>
          <a:lstStyle/>
          <a:p>
            <a:pPr>
              <a:buFont typeface="Arial" panose="020B0604020202020204" pitchFamily="34" charset="0"/>
              <a:buChar char="•"/>
            </a:pPr>
            <a:endParaRPr lang="en-US" dirty="0"/>
          </a:p>
          <a:p>
            <a:pPr>
              <a:buFont typeface="Arial" panose="020B0604020202020204" pitchFamily="34" charset="0"/>
              <a:buChar char="•"/>
            </a:pPr>
            <a:r>
              <a:rPr lang="en-US" sz="2400" dirty="0"/>
              <a:t>The most dedicated award is given to a boy and girl who has consistently worked hard towards their goals throughout the 2022-23 season. They have put forth a tremendous amount of effort and practice and it has shown in their times and performances at meets. </a:t>
            </a:r>
          </a:p>
          <a:p>
            <a:endParaRPr lang="en-US" dirty="0"/>
          </a:p>
          <a:p>
            <a:endParaRPr lang="en-US" dirty="0"/>
          </a:p>
        </p:txBody>
      </p:sp>
    </p:spTree>
    <p:extLst>
      <p:ext uri="{BB962C8B-B14F-4D97-AF65-F5344CB8AC3E}">
        <p14:creationId xmlns:p14="http://schemas.microsoft.com/office/powerpoint/2010/main" val="779646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Most Dedicated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26121439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137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Rookie Award</a:t>
            </a:r>
          </a:p>
        </p:txBody>
      </p:sp>
      <p:sp>
        <p:nvSpPr>
          <p:cNvPr id="3" name="Content Placeholder 2"/>
          <p:cNvSpPr>
            <a:spLocks noGrp="1"/>
          </p:cNvSpPr>
          <p:nvPr>
            <p:ph idx="1"/>
          </p:nvPr>
        </p:nvSpPr>
        <p:spPr>
          <a:xfrm>
            <a:off x="783153" y="2023962"/>
            <a:ext cx="5023286" cy="3845131"/>
          </a:xfrm>
        </p:spPr>
        <p:txBody>
          <a:bodyPr>
            <a:normAutofit fontScale="92500" lnSpcReduction="20000"/>
          </a:bodyPr>
          <a:lstStyle/>
          <a:p>
            <a:endParaRPr lang="en-US" dirty="0"/>
          </a:p>
          <a:p>
            <a:pPr>
              <a:buFont typeface="Arial" panose="020B0604020202020204" pitchFamily="34" charset="0"/>
              <a:buChar char="•"/>
            </a:pPr>
            <a:r>
              <a:rPr lang="en-US" sz="2800" dirty="0"/>
              <a:t>The Rookie Award is given to a boy and girl who are first year team members who have made a huge impact on the team in their short amount of time on it. These recipients have consistently had a good attitude, work ethic and have contributed a lot to the team point wise at meets. We are glad to have these rookies and looking forward to the future </a:t>
            </a:r>
            <a:r>
              <a:rPr lang="en-US" sz="2800" dirty="0">
                <a:sym typeface="Wingdings" panose="05000000000000000000" pitchFamily="2" charset="2"/>
              </a:rPr>
              <a:t> </a:t>
            </a:r>
            <a:r>
              <a:rPr lang="en-US" sz="2800" dirty="0"/>
              <a:t>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3795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Rookie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276278339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764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Most Improved Award</a:t>
            </a:r>
          </a:p>
        </p:txBody>
      </p:sp>
      <p:sp>
        <p:nvSpPr>
          <p:cNvPr id="3" name="Content Placeholder 2"/>
          <p:cNvSpPr>
            <a:spLocks noGrp="1"/>
          </p:cNvSpPr>
          <p:nvPr>
            <p:ph idx="1"/>
          </p:nvPr>
        </p:nvSpPr>
        <p:spPr>
          <a:xfrm>
            <a:off x="783153" y="2023962"/>
            <a:ext cx="5023286" cy="3845131"/>
          </a:xfrm>
        </p:spPr>
        <p:txBody>
          <a:bodyPr>
            <a:normAutofit/>
          </a:bodyPr>
          <a:lstStyle/>
          <a:p>
            <a:endParaRPr lang="en-US" dirty="0"/>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AE115F65-AAB3-4FF9-A681-74A7F9EAEE2C}"/>
              </a:ext>
            </a:extLst>
          </p:cNvPr>
          <p:cNvSpPr txBox="1"/>
          <p:nvPr/>
        </p:nvSpPr>
        <p:spPr>
          <a:xfrm>
            <a:off x="656948" y="2095130"/>
            <a:ext cx="428791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most improved award is given to both a boy and girl who have made the most progress in both their times and success at practice throughout the season. There hard work has been shown in meets and they should be very proud of their progress!</a:t>
            </a:r>
          </a:p>
        </p:txBody>
      </p:sp>
    </p:spTree>
    <p:extLst>
      <p:ext uri="{BB962C8B-B14F-4D97-AF65-F5344CB8AC3E}">
        <p14:creationId xmlns:p14="http://schemas.microsoft.com/office/powerpoint/2010/main" val="3960359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Most Improved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32833252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333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Captain Award</a:t>
            </a:r>
          </a:p>
        </p:txBody>
      </p:sp>
      <p:sp>
        <p:nvSpPr>
          <p:cNvPr id="3" name="Content Placeholder 2"/>
          <p:cNvSpPr>
            <a:spLocks noGrp="1"/>
          </p:cNvSpPr>
          <p:nvPr>
            <p:ph idx="1"/>
          </p:nvPr>
        </p:nvSpPr>
        <p:spPr>
          <a:xfrm>
            <a:off x="783153" y="2023962"/>
            <a:ext cx="5023286" cy="3845131"/>
          </a:xfrm>
        </p:spPr>
        <p:txBody>
          <a:bodyPr>
            <a:normAutofit fontScale="85000" lnSpcReduction="20000"/>
          </a:bodyPr>
          <a:lstStyle/>
          <a:p>
            <a:pPr>
              <a:buFont typeface="Arial" panose="020B0604020202020204" pitchFamily="34" charset="0"/>
              <a:buChar char="•"/>
            </a:pPr>
            <a:endParaRPr lang="en-US" dirty="0"/>
          </a:p>
          <a:p>
            <a:pPr>
              <a:buFont typeface="Arial" panose="020B0604020202020204" pitchFamily="34" charset="0"/>
              <a:buChar char="•"/>
            </a:pPr>
            <a:r>
              <a:rPr lang="en-US" sz="3000" dirty="0"/>
              <a:t>The Captain Award is given to a member of the 2023 graduating class. These recipients have gone above and beyond the coaches’ expectations and have always been there to support the team in any and every way. They have been model athletes for the younger team members to look up to and the team and coaches will greatly miss them next season.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1058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Captain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259085083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3563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22960" y="758952"/>
            <a:ext cx="7543800" cy="3892168"/>
          </a:xfrm>
        </p:spPr>
        <p:txBody>
          <a:bodyPr vert="horz" lIns="91440" tIns="45720" rIns="91440" bIns="45720" rtlCol="0" anchor="b">
            <a:normAutofit/>
          </a:bodyPr>
          <a:lstStyle/>
          <a:p>
            <a:r>
              <a:rPr lang="en-US" dirty="0"/>
              <a:t>2023-24 Captains</a:t>
            </a:r>
          </a:p>
        </p:txBody>
      </p:sp>
      <p:sp>
        <p:nvSpPr>
          <p:cNvPr id="33" name="Rectangle 3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 Placeholder 4"/>
          <p:cNvSpPr>
            <a:spLocks noGrp="1"/>
          </p:cNvSpPr>
          <p:nvPr>
            <p:ph type="body" idx="1"/>
          </p:nvPr>
        </p:nvSpPr>
        <p:spPr>
          <a:xfrm>
            <a:off x="825038" y="5225240"/>
            <a:ext cx="7543800" cy="1143000"/>
          </a:xfrm>
        </p:spPr>
        <p:txBody>
          <a:bodyPr vert="horz" lIns="91440" tIns="45720" rIns="91440" bIns="45720" rtlCol="0">
            <a:normAutofit/>
          </a:bodyPr>
          <a:lstStyle/>
          <a:p>
            <a:r>
              <a:rPr lang="en-US">
                <a:solidFill>
                  <a:srgbClr val="FFFFFF"/>
                </a:solidFill>
              </a:rPr>
              <a:t>……………………….</a:t>
            </a:r>
          </a:p>
        </p:txBody>
      </p:sp>
      <p:sp>
        <p:nvSpPr>
          <p:cNvPr id="35" name="Rectangle 3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45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2022-23 VARSITY COUNTY </a:t>
            </a:r>
            <a:br>
              <a:rPr lang="en-US" dirty="0"/>
            </a:br>
            <a:r>
              <a:rPr lang="en-US" dirty="0"/>
              <a:t>	TOP 10: BOYS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1788253237"/>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740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447800"/>
          </a:xfrm>
        </p:spPr>
        <p:txBody>
          <a:bodyPr/>
          <a:lstStyle/>
          <a:p>
            <a:br>
              <a:rPr lang="en-US" dirty="0"/>
            </a:br>
            <a:r>
              <a:rPr lang="en-US" dirty="0"/>
              <a:t>2023-24 Swim &amp; Dive Captains…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3600" dirty="0"/>
          </a:p>
          <a:p>
            <a:pPr>
              <a:buFont typeface="Arial" panose="020B0604020202020204" pitchFamily="34" charset="0"/>
              <a:buChar char="•"/>
            </a:pPr>
            <a:endParaRPr lang="en-US" sz="3600" dirty="0"/>
          </a:p>
        </p:txBody>
      </p:sp>
      <p:graphicFrame>
        <p:nvGraphicFramePr>
          <p:cNvPr id="6" name="TextBox 3">
            <a:extLst>
              <a:ext uri="{FF2B5EF4-FFF2-40B4-BE49-F238E27FC236}">
                <a16:creationId xmlns:a16="http://schemas.microsoft.com/office/drawing/2014/main" id="{0731FF04-06D0-4F63-AF68-6733551623AE}"/>
              </a:ext>
            </a:extLst>
          </p:cNvPr>
          <p:cNvGraphicFramePr/>
          <p:nvPr>
            <p:extLst>
              <p:ext uri="{D42A27DB-BD31-4B8C-83A1-F6EECF244321}">
                <p14:modId xmlns:p14="http://schemas.microsoft.com/office/powerpoint/2010/main" val="2516055927"/>
              </p:ext>
            </p:extLst>
          </p:nvPr>
        </p:nvGraphicFramePr>
        <p:xfrm>
          <a:off x="1090569" y="2164360"/>
          <a:ext cx="6988029"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830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br>
              <a:rPr lang="en-US" sz="3100" dirty="0">
                <a:solidFill>
                  <a:srgbClr val="FFFFFF"/>
                </a:solidFill>
              </a:rPr>
            </a:br>
            <a:r>
              <a:rPr lang="en-US" sz="3100" dirty="0">
                <a:solidFill>
                  <a:srgbClr val="FFFFFF"/>
                </a:solidFill>
              </a:rPr>
              <a:t>THANK YOU!!!!!!</a:t>
            </a:r>
            <a:br>
              <a:rPr lang="en-US" sz="3100" dirty="0">
                <a:solidFill>
                  <a:srgbClr val="FFFFFF"/>
                </a:solidFill>
              </a:rPr>
            </a:br>
            <a:br>
              <a:rPr lang="en-US" sz="3100" dirty="0">
                <a:solidFill>
                  <a:srgbClr val="FFFFFF"/>
                </a:solidFill>
              </a:rPr>
            </a:br>
            <a:r>
              <a:rPr lang="en-US" sz="3100" dirty="0">
                <a:solidFill>
                  <a:srgbClr val="FFFFFF"/>
                </a:solidFill>
              </a:rPr>
              <a:t>To all Parents but especially these ones!</a:t>
            </a:r>
            <a:br>
              <a:rPr lang="en-US" sz="3100" dirty="0">
                <a:solidFill>
                  <a:srgbClr val="FFFFFF"/>
                </a:solidFill>
              </a:rPr>
            </a:br>
            <a:br>
              <a:rPr lang="en-US" sz="3100" dirty="0">
                <a:solidFill>
                  <a:srgbClr val="FFFFFF"/>
                </a:solidFill>
              </a:rPr>
            </a:br>
            <a:r>
              <a:rPr lang="en-US" sz="3100" dirty="0">
                <a:solidFill>
                  <a:srgbClr val="FFFFFF"/>
                </a:solidFill>
              </a:rPr>
              <a:t>*Senior Parents </a:t>
            </a: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41E329D-7725-47AF-9349-5C21B9326DB1}"/>
              </a:ext>
            </a:extLst>
          </p:cNvPr>
          <p:cNvGraphicFramePr>
            <a:graphicFrameLocks noGrp="1"/>
          </p:cNvGraphicFramePr>
          <p:nvPr>
            <p:ph idx="1"/>
            <p:extLst>
              <p:ext uri="{D42A27DB-BD31-4B8C-83A1-F6EECF244321}">
                <p14:modId xmlns:p14="http://schemas.microsoft.com/office/powerpoint/2010/main" val="1386245267"/>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68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2022-23 VARSITY COUNTY </a:t>
            </a:r>
            <a:br>
              <a:rPr lang="en-US" dirty="0"/>
            </a:br>
            <a:r>
              <a:rPr lang="en-US" dirty="0"/>
              <a:t>	TOP 10: GIRLS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1330384699"/>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8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5">
            <a:extLst>
              <a:ext uri="{FF2B5EF4-FFF2-40B4-BE49-F238E27FC236}">
                <a16:creationId xmlns:a16="http://schemas.microsoft.com/office/drawing/2014/main" id="{E7F82259-6DC6-40BE-84AB-3D4BDA537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394"/>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D5A6FE-6ABD-4781-8E40-CD6921B0129C}"/>
              </a:ext>
            </a:extLst>
          </p:cNvPr>
          <p:cNvSpPr>
            <a:spLocks noGrp="1"/>
          </p:cNvSpPr>
          <p:nvPr>
            <p:ph type="title"/>
          </p:nvPr>
        </p:nvSpPr>
        <p:spPr>
          <a:xfrm>
            <a:off x="621468" y="634946"/>
            <a:ext cx="3615962" cy="1450757"/>
          </a:xfrm>
        </p:spPr>
        <p:txBody>
          <a:bodyPr>
            <a:normAutofit/>
          </a:bodyPr>
          <a:lstStyle/>
          <a:p>
            <a:r>
              <a:rPr lang="en-US" sz="4100" dirty="0"/>
              <a:t>2022-23 County Champions</a:t>
            </a:r>
          </a:p>
        </p:txBody>
      </p:sp>
      <p:cxnSp>
        <p:nvCxnSpPr>
          <p:cNvPr id="34" name="Straight Connector 17">
            <a:extLst>
              <a:ext uri="{FF2B5EF4-FFF2-40B4-BE49-F238E27FC236}">
                <a16:creationId xmlns:a16="http://schemas.microsoft.com/office/drawing/2014/main" id="{D8969DA3-1975-44C7-B7ED-053710F94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3803"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46E4B5-EF11-42CF-AE19-A8BF70E6E0D6}"/>
              </a:ext>
            </a:extLst>
          </p:cNvPr>
          <p:cNvSpPr>
            <a:spLocks noGrp="1"/>
          </p:cNvSpPr>
          <p:nvPr>
            <p:ph idx="1"/>
          </p:nvPr>
        </p:nvSpPr>
        <p:spPr>
          <a:xfrm>
            <a:off x="621468" y="2198914"/>
            <a:ext cx="3615962" cy="3670180"/>
          </a:xfrm>
        </p:spPr>
        <p:txBody>
          <a:bodyPr>
            <a:normAutofit fontScale="92500" lnSpcReduction="10000"/>
          </a:bodyPr>
          <a:lstStyle/>
          <a:p>
            <a:pPr>
              <a:buFont typeface="Wingdings" panose="05000000000000000000" pitchFamily="2" charset="2"/>
              <a:buChar char="§"/>
            </a:pPr>
            <a:r>
              <a:rPr lang="en-US" sz="2400" dirty="0"/>
              <a:t>Carter Loftin</a:t>
            </a:r>
          </a:p>
          <a:p>
            <a:pPr lvl="1">
              <a:buFont typeface="Wingdings" panose="05000000000000000000" pitchFamily="2" charset="2"/>
              <a:buChar char="§"/>
            </a:pPr>
            <a:r>
              <a:rPr lang="en-US" sz="2000" dirty="0"/>
              <a:t>Dive</a:t>
            </a:r>
          </a:p>
          <a:p>
            <a:pPr>
              <a:buFont typeface="Wingdings" panose="05000000000000000000" pitchFamily="2" charset="2"/>
              <a:buChar char="§"/>
            </a:pPr>
            <a:r>
              <a:rPr lang="en-US" sz="2400" dirty="0" err="1"/>
              <a:t>Finnly</a:t>
            </a:r>
            <a:r>
              <a:rPr lang="en-US" sz="2400" dirty="0"/>
              <a:t> Jollands</a:t>
            </a:r>
          </a:p>
          <a:p>
            <a:pPr lvl="1">
              <a:buFont typeface="Wingdings" panose="05000000000000000000" pitchFamily="2" charset="2"/>
              <a:buChar char="§"/>
            </a:pPr>
            <a:r>
              <a:rPr lang="en-US" sz="2000" dirty="0"/>
              <a:t>50 Free</a:t>
            </a:r>
          </a:p>
          <a:p>
            <a:pPr lvl="1">
              <a:buFont typeface="Wingdings" panose="05000000000000000000" pitchFamily="2" charset="2"/>
              <a:buChar char="§"/>
            </a:pPr>
            <a:r>
              <a:rPr lang="en-US" sz="2000" dirty="0"/>
              <a:t>100 Back</a:t>
            </a:r>
          </a:p>
          <a:p>
            <a:pPr>
              <a:buFont typeface="Wingdings" panose="05000000000000000000" pitchFamily="2" charset="2"/>
              <a:buChar char="§"/>
            </a:pPr>
            <a:r>
              <a:rPr lang="en-US" sz="2400" dirty="0"/>
              <a:t>Sophia Parker</a:t>
            </a:r>
          </a:p>
          <a:p>
            <a:pPr lvl="1">
              <a:buFont typeface="Wingdings" panose="05000000000000000000" pitchFamily="2" charset="2"/>
              <a:buChar char="§"/>
            </a:pPr>
            <a:r>
              <a:rPr lang="en-US" sz="2000" dirty="0"/>
              <a:t>100 Fly</a:t>
            </a:r>
          </a:p>
          <a:p>
            <a:pPr>
              <a:buFont typeface="Wingdings" panose="05000000000000000000" pitchFamily="2" charset="2"/>
              <a:buChar char="§"/>
            </a:pPr>
            <a:r>
              <a:rPr lang="en-US" sz="2400" dirty="0"/>
              <a:t>Elizabeth Tilt</a:t>
            </a:r>
          </a:p>
          <a:p>
            <a:pPr lvl="1">
              <a:buFont typeface="Wingdings" panose="05000000000000000000" pitchFamily="2" charset="2"/>
              <a:buChar char="§"/>
            </a:pPr>
            <a:r>
              <a:rPr lang="en-US" sz="2000" dirty="0"/>
              <a:t>200 Free</a:t>
            </a:r>
          </a:p>
          <a:p>
            <a:pPr lvl="1">
              <a:buFont typeface="Wingdings" panose="05000000000000000000" pitchFamily="2" charset="2"/>
              <a:buChar char="§"/>
            </a:pPr>
            <a:r>
              <a:rPr lang="en-US" sz="2000" dirty="0"/>
              <a:t>100 Free </a:t>
            </a:r>
          </a:p>
        </p:txBody>
      </p:sp>
      <p:sp>
        <p:nvSpPr>
          <p:cNvPr id="35" name="Rectangle 19">
            <a:extLst>
              <a:ext uri="{FF2B5EF4-FFF2-40B4-BE49-F238E27FC236}">
                <a16:creationId xmlns:a16="http://schemas.microsoft.com/office/drawing/2014/main" id="{35490A1A-AA28-463A-AA3C-C84B88ED5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3268" y="691672"/>
            <a:ext cx="1977057" cy="245107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posing for a picture&#10;&#10;Description automatically generated with low confidence">
            <a:extLst>
              <a:ext uri="{FF2B5EF4-FFF2-40B4-BE49-F238E27FC236}">
                <a16:creationId xmlns:a16="http://schemas.microsoft.com/office/drawing/2014/main" id="{0E060309-E5F3-4D76-BE94-832E87577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21975" y="1142286"/>
            <a:ext cx="2105864" cy="1579398"/>
          </a:xfrm>
          <a:prstGeom prst="rect">
            <a:avLst/>
          </a:prstGeom>
        </p:spPr>
      </p:pic>
      <p:sp>
        <p:nvSpPr>
          <p:cNvPr id="36" name="Rectangle 21">
            <a:extLst>
              <a:ext uri="{FF2B5EF4-FFF2-40B4-BE49-F238E27FC236}">
                <a16:creationId xmlns:a16="http://schemas.microsoft.com/office/drawing/2014/main" id="{9CBAC0BF-B249-46F8-B6CE-50488DCA1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1138" y="691673"/>
            <a:ext cx="1983447" cy="245107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domestic cat&#10;&#10;Description automatically generated">
            <a:extLst>
              <a:ext uri="{FF2B5EF4-FFF2-40B4-BE49-F238E27FC236}">
                <a16:creationId xmlns:a16="http://schemas.microsoft.com/office/drawing/2014/main" id="{7DA52D6C-7B85-48A7-A2CE-507210571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95315" y="1141887"/>
            <a:ext cx="2155094" cy="1616320"/>
          </a:xfrm>
          <a:prstGeom prst="rect">
            <a:avLst/>
          </a:prstGeom>
        </p:spPr>
      </p:pic>
      <p:sp>
        <p:nvSpPr>
          <p:cNvPr id="37" name="Rectangle 23">
            <a:extLst>
              <a:ext uri="{FF2B5EF4-FFF2-40B4-BE49-F238E27FC236}">
                <a16:creationId xmlns:a16="http://schemas.microsoft.com/office/drawing/2014/main" id="{983DEAAD-C42F-417F-96C1-36AC52AA5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3268" y="3345545"/>
            <a:ext cx="1973263" cy="248183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44054518-77F2-4B23-AF40-F495A57F0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17124" y="3797907"/>
            <a:ext cx="2118760" cy="1589070"/>
          </a:xfrm>
          <a:prstGeom prst="rect">
            <a:avLst/>
          </a:prstGeom>
        </p:spPr>
      </p:pic>
      <p:sp>
        <p:nvSpPr>
          <p:cNvPr id="26" name="Rectangle 25">
            <a:extLst>
              <a:ext uri="{FF2B5EF4-FFF2-40B4-BE49-F238E27FC236}">
                <a16:creationId xmlns:a16="http://schemas.microsoft.com/office/drawing/2014/main" id="{69259C9E-EB60-4136-BFB3-C6AA8EABC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1138" y="3336707"/>
            <a:ext cx="1983447" cy="249067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10;&#10;Description automatically generated">
            <a:extLst>
              <a:ext uri="{FF2B5EF4-FFF2-40B4-BE49-F238E27FC236}">
                <a16:creationId xmlns:a16="http://schemas.microsoft.com/office/drawing/2014/main" id="{F418AE6D-4E0F-4EA8-93DD-F378907CE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10282" y="3807433"/>
            <a:ext cx="2118760" cy="1589070"/>
          </a:xfrm>
          <a:prstGeom prst="rect">
            <a:avLst/>
          </a:prstGeom>
        </p:spPr>
      </p:pic>
      <p:sp>
        <p:nvSpPr>
          <p:cNvPr id="28" name="Rectangle 27">
            <a:extLst>
              <a:ext uri="{FF2B5EF4-FFF2-40B4-BE49-F238E27FC236}">
                <a16:creationId xmlns:a16="http://schemas.microsoft.com/office/drawing/2014/main" id="{C44B207C-AE62-4FA8-B469-5E0EDADF8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BE1354F6-7F92-40AE-A769-AC17DBD95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82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a:normAutofit/>
          </a:bodyPr>
          <a:lstStyle/>
          <a:p>
            <a:r>
              <a:rPr lang="en-US" dirty="0"/>
              <a:t>2022-23 </a:t>
            </a:r>
            <a:br>
              <a:rPr lang="en-US" dirty="0"/>
            </a:br>
            <a:r>
              <a:rPr lang="en-US" dirty="0"/>
              <a:t>State Team</a:t>
            </a:r>
          </a:p>
        </p:txBody>
      </p:sp>
      <p:pic>
        <p:nvPicPr>
          <p:cNvPr id="5" name="Picture 4" descr="A group of people posing for a photo&#10;&#10;Description automatically generated with medium confidence">
            <a:extLst>
              <a:ext uri="{FF2B5EF4-FFF2-40B4-BE49-F238E27FC236}">
                <a16:creationId xmlns:a16="http://schemas.microsoft.com/office/drawing/2014/main" id="{BC45CB8A-8FB0-4A75-9E27-423731535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665" y="1796791"/>
            <a:ext cx="4001314" cy="3000986"/>
          </a:xfrm>
          <a:prstGeom prst="rect">
            <a:avLst/>
          </a:prstGeom>
        </p:spPr>
      </p:pic>
      <p:cxnSp>
        <p:nvCxnSpPr>
          <p:cNvPr id="40" name="Straight Connector 39">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1076" y="2198914"/>
            <a:ext cx="4931230" cy="3670180"/>
          </a:xfrm>
        </p:spPr>
        <p:txBody>
          <a:bodyPr numCol="3">
            <a:normAutofit/>
          </a:bodyPr>
          <a:lstStyle/>
          <a:p>
            <a:pPr>
              <a:buFont typeface="Arial" pitchFamily="34" charset="0"/>
              <a:buChar char="•"/>
            </a:pPr>
            <a:r>
              <a:rPr lang="en-US" sz="1700"/>
              <a:t>Kate Bradley</a:t>
            </a:r>
          </a:p>
          <a:p>
            <a:pPr>
              <a:buFont typeface="Arial" pitchFamily="34" charset="0"/>
              <a:buChar char="•"/>
            </a:pPr>
            <a:r>
              <a:rPr lang="en-US" sz="1700"/>
              <a:t>Sophia Bucaj</a:t>
            </a:r>
          </a:p>
          <a:p>
            <a:pPr>
              <a:buFont typeface="Arial" pitchFamily="34" charset="0"/>
              <a:buChar char="•"/>
            </a:pPr>
            <a:r>
              <a:rPr lang="en-US" sz="1700"/>
              <a:t>Gianna Conti</a:t>
            </a:r>
          </a:p>
          <a:p>
            <a:pPr>
              <a:buFont typeface="Arial" pitchFamily="34" charset="0"/>
              <a:buChar char="•"/>
            </a:pPr>
            <a:r>
              <a:rPr lang="en-US" sz="1700"/>
              <a:t>Elliot Elmore</a:t>
            </a:r>
          </a:p>
          <a:p>
            <a:pPr>
              <a:buFont typeface="Arial" pitchFamily="34" charset="0"/>
              <a:buChar char="•"/>
            </a:pPr>
            <a:r>
              <a:rPr lang="en-US" sz="1700"/>
              <a:t>Griffin Frankel</a:t>
            </a:r>
          </a:p>
          <a:p>
            <a:pPr>
              <a:buFont typeface="Arial" pitchFamily="34" charset="0"/>
              <a:buChar char="•"/>
            </a:pPr>
            <a:r>
              <a:rPr lang="en-US" sz="1700"/>
              <a:t>Cosy Gale</a:t>
            </a:r>
          </a:p>
          <a:p>
            <a:pPr>
              <a:buFont typeface="Arial" pitchFamily="34" charset="0"/>
              <a:buChar char="•"/>
            </a:pPr>
            <a:r>
              <a:rPr lang="en-US" sz="1700"/>
              <a:t>Will Griffis</a:t>
            </a:r>
          </a:p>
          <a:p>
            <a:pPr>
              <a:buFont typeface="Arial" pitchFamily="34" charset="0"/>
              <a:buChar char="•"/>
            </a:pPr>
            <a:r>
              <a:rPr lang="en-US" sz="1700"/>
              <a:t>Maddie Hobby</a:t>
            </a:r>
          </a:p>
          <a:p>
            <a:pPr>
              <a:buFont typeface="Arial" pitchFamily="34" charset="0"/>
              <a:buChar char="•"/>
            </a:pPr>
            <a:r>
              <a:rPr lang="en-US" sz="1700"/>
              <a:t>Daniel Horne</a:t>
            </a:r>
          </a:p>
          <a:p>
            <a:pPr>
              <a:buFont typeface="Arial" pitchFamily="34" charset="0"/>
              <a:buChar char="•"/>
            </a:pPr>
            <a:r>
              <a:rPr lang="en-US" sz="1700"/>
              <a:t>Finnly Jollands</a:t>
            </a:r>
          </a:p>
          <a:p>
            <a:pPr>
              <a:buFont typeface="Arial" pitchFamily="34" charset="0"/>
              <a:buChar char="•"/>
            </a:pPr>
            <a:r>
              <a:rPr lang="en-US" sz="1700"/>
              <a:t>Rose Jones</a:t>
            </a:r>
          </a:p>
          <a:p>
            <a:pPr>
              <a:buFont typeface="Arial" pitchFamily="34" charset="0"/>
              <a:buChar char="•"/>
            </a:pPr>
            <a:r>
              <a:rPr lang="en-US" sz="1700"/>
              <a:t>Ryan Kotarba</a:t>
            </a:r>
          </a:p>
          <a:p>
            <a:pPr>
              <a:buFont typeface="Arial" pitchFamily="34" charset="0"/>
              <a:buChar char="•"/>
            </a:pPr>
            <a:r>
              <a:rPr lang="en-US" sz="1700"/>
              <a:t>Caroline Lee</a:t>
            </a:r>
          </a:p>
          <a:p>
            <a:pPr>
              <a:buFont typeface="Arial" pitchFamily="34" charset="0"/>
              <a:buChar char="•"/>
            </a:pPr>
            <a:r>
              <a:rPr lang="en-US" sz="1700"/>
              <a:t>Kate Lindsley</a:t>
            </a:r>
          </a:p>
          <a:p>
            <a:pPr>
              <a:buFont typeface="Arial" pitchFamily="34" charset="0"/>
              <a:buChar char="•"/>
            </a:pPr>
            <a:r>
              <a:rPr lang="en-US" sz="1700"/>
              <a:t>Carter Loftin</a:t>
            </a:r>
          </a:p>
          <a:p>
            <a:pPr>
              <a:buFont typeface="Arial" pitchFamily="34" charset="0"/>
              <a:buChar char="•"/>
            </a:pPr>
            <a:r>
              <a:rPr lang="en-US" sz="1700"/>
              <a:t>Cody Miles</a:t>
            </a:r>
          </a:p>
          <a:p>
            <a:pPr>
              <a:buFont typeface="Arial" pitchFamily="34" charset="0"/>
              <a:buChar char="•"/>
            </a:pPr>
            <a:r>
              <a:rPr lang="en-US" sz="1700"/>
              <a:t>Austin Moon</a:t>
            </a:r>
          </a:p>
          <a:p>
            <a:pPr>
              <a:buFont typeface="Arial" pitchFamily="34" charset="0"/>
              <a:buChar char="•"/>
            </a:pPr>
            <a:r>
              <a:rPr lang="en-US" sz="1700"/>
              <a:t>Grace Moor</a:t>
            </a:r>
          </a:p>
          <a:p>
            <a:pPr>
              <a:buFont typeface="Arial" pitchFamily="34" charset="0"/>
              <a:buChar char="•"/>
            </a:pPr>
            <a:r>
              <a:rPr lang="en-US" sz="1700"/>
              <a:t>Aidan O’Brien</a:t>
            </a:r>
          </a:p>
          <a:p>
            <a:pPr>
              <a:buFont typeface="Arial" pitchFamily="34" charset="0"/>
              <a:buChar char="•"/>
            </a:pPr>
            <a:r>
              <a:rPr lang="en-US" sz="1700"/>
              <a:t>Maggie O’Shaughnessy</a:t>
            </a:r>
          </a:p>
          <a:p>
            <a:pPr>
              <a:buFont typeface="Arial" pitchFamily="34" charset="0"/>
              <a:buChar char="•"/>
            </a:pPr>
            <a:r>
              <a:rPr lang="en-US" sz="1700"/>
              <a:t>Sophia Parker</a:t>
            </a:r>
          </a:p>
          <a:p>
            <a:pPr>
              <a:buFont typeface="Arial" pitchFamily="34" charset="0"/>
              <a:buChar char="•"/>
            </a:pPr>
            <a:r>
              <a:rPr lang="en-US" sz="1700"/>
              <a:t>Morgan Shaw</a:t>
            </a:r>
          </a:p>
          <a:p>
            <a:pPr>
              <a:buFont typeface="Arial" pitchFamily="34" charset="0"/>
              <a:buChar char="•"/>
            </a:pPr>
            <a:r>
              <a:rPr lang="en-US" sz="1700"/>
              <a:t>Gavin Suchan</a:t>
            </a:r>
          </a:p>
          <a:p>
            <a:pPr>
              <a:buFont typeface="Arial" pitchFamily="34" charset="0"/>
              <a:buChar char="•"/>
            </a:pPr>
            <a:r>
              <a:rPr lang="en-US" sz="1700"/>
              <a:t>Parker Tanke</a:t>
            </a:r>
          </a:p>
          <a:p>
            <a:pPr>
              <a:buFont typeface="Arial" pitchFamily="34" charset="0"/>
              <a:buChar char="•"/>
            </a:pPr>
            <a:r>
              <a:rPr lang="en-US" sz="1700"/>
              <a:t>Elizabeth Tilt</a:t>
            </a:r>
          </a:p>
          <a:p>
            <a:pPr>
              <a:buFont typeface="Arial" pitchFamily="34" charset="0"/>
              <a:buChar char="•"/>
            </a:pPr>
            <a:r>
              <a:rPr lang="en-US" sz="1700"/>
              <a:t>Patrick Wilson</a:t>
            </a:r>
          </a:p>
          <a:p>
            <a:pPr marL="342900" indent="-342900">
              <a:buFont typeface="Arial" pitchFamily="34" charset="0"/>
              <a:buChar char="•"/>
            </a:pPr>
            <a:endParaRPr lang="en-US" sz="1700"/>
          </a:p>
        </p:txBody>
      </p:sp>
      <p:sp>
        <p:nvSpPr>
          <p:cNvPr id="42" name="Rectangle 41">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967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4" y="586226"/>
            <a:ext cx="7543800" cy="1450757"/>
          </a:xfrm>
        </p:spPr>
        <p:txBody>
          <a:bodyPr>
            <a:normAutofit/>
          </a:bodyPr>
          <a:lstStyle/>
          <a:p>
            <a:r>
              <a:rPr lang="en-US" dirty="0"/>
              <a:t>2022-23 GHSA 6A State Championship Top 20: Boys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348013624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570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TotalTime>
  <Words>2434</Words>
  <Application>Microsoft Office PowerPoint</Application>
  <PresentationFormat>On-screen Show (4:3)</PresentationFormat>
  <Paragraphs>434</Paragraphs>
  <Slides>51</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Calibri Light</vt:lpstr>
      <vt:lpstr>Wingdings</vt:lpstr>
      <vt:lpstr>Office Theme</vt:lpstr>
      <vt:lpstr>Retrospect</vt:lpstr>
      <vt:lpstr>  Lassiter Swim and Dive</vt:lpstr>
      <vt:lpstr>PowerPoint Presentation</vt:lpstr>
      <vt:lpstr>FOCUS FAST FINS</vt:lpstr>
      <vt:lpstr> 2022-23 Accomplishments   </vt:lpstr>
      <vt:lpstr>2022-23 VARSITY COUNTY   TOP 10: BOYS</vt:lpstr>
      <vt:lpstr>2022-23 VARSITY COUNTY   TOP 10: GIRLS</vt:lpstr>
      <vt:lpstr>2022-23 County Champions</vt:lpstr>
      <vt:lpstr>2022-23  State Team</vt:lpstr>
      <vt:lpstr>2022-23 GHSA 6A State Championship Top 20: Boys</vt:lpstr>
      <vt:lpstr>2022-23 GHSA 6A State Championship Top 20: Girls</vt:lpstr>
      <vt:lpstr>State Relay Recognition</vt:lpstr>
      <vt:lpstr>STATE CHAMPS! </vt:lpstr>
      <vt:lpstr> All America Qualifiers</vt:lpstr>
      <vt:lpstr>2022-23 New School Records: Individuals</vt:lpstr>
      <vt:lpstr>2022-23 New School Records: Relays</vt:lpstr>
      <vt:lpstr>Class of 2023 Signees </vt:lpstr>
      <vt:lpstr>Class of 2023 Signees </vt:lpstr>
      <vt:lpstr>Class of 2023 Signees </vt:lpstr>
      <vt:lpstr>Underclassmen </vt:lpstr>
      <vt:lpstr>Freshmen </vt:lpstr>
      <vt:lpstr>Sophomores</vt:lpstr>
      <vt:lpstr>Juniors</vt:lpstr>
      <vt:lpstr>2022-2023 Senior Class</vt:lpstr>
      <vt:lpstr> Seniors in the Classroom</vt:lpstr>
      <vt:lpstr>Arsh Ali</vt:lpstr>
      <vt:lpstr>Griffin Dilworth</vt:lpstr>
      <vt:lpstr>Jessica Lee</vt:lpstr>
      <vt:lpstr>Caroline Lee</vt:lpstr>
      <vt:lpstr>Nicolas Magdusian</vt:lpstr>
      <vt:lpstr>Olivia Peters</vt:lpstr>
      <vt:lpstr>Maya Roberts</vt:lpstr>
      <vt:lpstr>Morgan Shaw</vt:lpstr>
      <vt:lpstr>Carter Loftin</vt:lpstr>
      <vt:lpstr>            Grace Moor</vt:lpstr>
      <vt:lpstr>Sophia Parker</vt:lpstr>
      <vt:lpstr>Gavin Suchan</vt:lpstr>
      <vt:lpstr>Parker Tanke</vt:lpstr>
      <vt:lpstr>  Elizabeth Tilt</vt:lpstr>
      <vt:lpstr>High Point Award</vt:lpstr>
      <vt:lpstr>High Point Award Winners </vt:lpstr>
      <vt:lpstr> Most Dedicated Award</vt:lpstr>
      <vt:lpstr>Most Dedicated Award Winners</vt:lpstr>
      <vt:lpstr>Rookie Award</vt:lpstr>
      <vt:lpstr>Rookie Award Winners</vt:lpstr>
      <vt:lpstr>Most Improved Award</vt:lpstr>
      <vt:lpstr>Most Improved Award Winners</vt:lpstr>
      <vt:lpstr>Captain Award</vt:lpstr>
      <vt:lpstr>Captain Award Winners</vt:lpstr>
      <vt:lpstr>2023-24 Captains</vt:lpstr>
      <vt:lpstr> 2023-24 Swim &amp; Dive Captains…</vt:lpstr>
      <vt:lpstr> THANK YOU!!!!!!  To all Parents but especially these ones!  *Senior Parents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Lassiter Swim and Dive</dc:title>
  <dc:creator>Brittany Hughes</dc:creator>
  <cp:lastModifiedBy>Brittany Hughes</cp:lastModifiedBy>
  <cp:revision>49</cp:revision>
  <cp:lastPrinted>2022-02-16T21:03:26Z</cp:lastPrinted>
  <dcterms:created xsi:type="dcterms:W3CDTF">2021-02-23T19:00:50Z</dcterms:created>
  <dcterms:modified xsi:type="dcterms:W3CDTF">2023-02-15T20:46:27Z</dcterms:modified>
</cp:coreProperties>
</file>