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1976" y="-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787AB-236E-EE4C-BC4F-C23935E94E1B}" type="datetimeFigureOut">
              <a:rPr lang="en-US" smtClean="0"/>
              <a:t>3/13/19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65085-ABE1-AF48-9700-4B2EF591D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55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787AB-236E-EE4C-BC4F-C23935E94E1B}" type="datetimeFigureOut">
              <a:rPr lang="en-US" smtClean="0"/>
              <a:t>3/13/19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65085-ABE1-AF48-9700-4B2EF591D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938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787AB-236E-EE4C-BC4F-C23935E94E1B}" type="datetimeFigureOut">
              <a:rPr lang="en-US" smtClean="0"/>
              <a:t>3/13/19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65085-ABE1-AF48-9700-4B2EF591D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363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787AB-236E-EE4C-BC4F-C23935E94E1B}" type="datetimeFigureOut">
              <a:rPr lang="en-US" smtClean="0"/>
              <a:t>3/13/19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65085-ABE1-AF48-9700-4B2EF591D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975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787AB-236E-EE4C-BC4F-C23935E94E1B}" type="datetimeFigureOut">
              <a:rPr lang="en-US" smtClean="0"/>
              <a:t>3/13/19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65085-ABE1-AF48-9700-4B2EF591D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370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787AB-236E-EE4C-BC4F-C23935E94E1B}" type="datetimeFigureOut">
              <a:rPr lang="en-US" smtClean="0"/>
              <a:t>3/13/19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65085-ABE1-AF48-9700-4B2EF591D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190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787AB-236E-EE4C-BC4F-C23935E94E1B}" type="datetimeFigureOut">
              <a:rPr lang="en-US" smtClean="0"/>
              <a:t>3/13/19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65085-ABE1-AF48-9700-4B2EF591D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15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787AB-236E-EE4C-BC4F-C23935E94E1B}" type="datetimeFigureOut">
              <a:rPr lang="en-US" smtClean="0"/>
              <a:t>3/13/19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65085-ABE1-AF48-9700-4B2EF591D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532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787AB-236E-EE4C-BC4F-C23935E94E1B}" type="datetimeFigureOut">
              <a:rPr lang="en-US" smtClean="0"/>
              <a:t>3/13/19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65085-ABE1-AF48-9700-4B2EF591D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57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787AB-236E-EE4C-BC4F-C23935E94E1B}" type="datetimeFigureOut">
              <a:rPr lang="en-US" smtClean="0"/>
              <a:t>3/13/19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65085-ABE1-AF48-9700-4B2EF591D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397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787AB-236E-EE4C-BC4F-C23935E94E1B}" type="datetimeFigureOut">
              <a:rPr lang="en-US" smtClean="0"/>
              <a:t>3/13/19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65085-ABE1-AF48-9700-4B2EF591D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474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787AB-236E-EE4C-BC4F-C23935E94E1B}" type="datetimeFigureOut">
              <a:rPr lang="en-US" smtClean="0"/>
              <a:t>3/13/19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65085-ABE1-AF48-9700-4B2EF591D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103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31234"/>
            <a:ext cx="5829300" cy="613833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LENAH RUN FROGGERS</a:t>
            </a:r>
            <a:endParaRPr lang="en-US" b="1" dirty="0"/>
          </a:p>
        </p:txBody>
      </p:sp>
      <p:pic>
        <p:nvPicPr>
          <p:cNvPr id="4" name="Picture 3" descr="Screen Shot 2019-03-13 at 11.22.1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5704"/>
            <a:ext cx="3081867" cy="3058296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-1" y="755293"/>
            <a:ext cx="6671733" cy="236043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 err="1" smtClean="0"/>
              <a:t>Dolfin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Xtrasleek</a:t>
            </a:r>
            <a:r>
              <a:rPr lang="en-US" sz="2000" b="1" dirty="0" smtClean="0"/>
              <a:t> Solids</a:t>
            </a:r>
            <a:r>
              <a:rPr lang="mr-IN" sz="2000" b="1" dirty="0" smtClean="0"/>
              <a:t>…</a:t>
            </a:r>
            <a:r>
              <a:rPr lang="en-US" sz="2000" dirty="0" smtClean="0"/>
              <a:t>is the swim suit for the season, we are going with a solid color in hopes of making the ‘uniform’ more consistent from season to season so we look more like ‘one team’</a:t>
            </a:r>
            <a:r>
              <a:rPr lang="mr-IN" sz="2000" dirty="0" smtClean="0"/>
              <a:t>…</a:t>
            </a:r>
            <a:r>
              <a:rPr lang="en-US" sz="2000" dirty="0" smtClean="0"/>
              <a:t>even if a new suit is not purchased every year.</a:t>
            </a:r>
          </a:p>
          <a:p>
            <a:pPr algn="l"/>
            <a:r>
              <a:rPr lang="en-US" sz="2000" b="1" dirty="0" smtClean="0"/>
              <a:t>LADIES will have two suit options </a:t>
            </a:r>
            <a:r>
              <a:rPr lang="mr-IN" sz="2000" b="1" dirty="0" smtClean="0"/>
              <a:t>–</a:t>
            </a:r>
            <a:r>
              <a:rPr lang="en-US" sz="2000" dirty="0" smtClean="0"/>
              <a:t> V2 Back or HP Back, and </a:t>
            </a:r>
            <a:r>
              <a:rPr lang="en-US" sz="2000" b="1" dirty="0" smtClean="0"/>
              <a:t>SPIRITPACK WILL INCLUDE </a:t>
            </a:r>
            <a:r>
              <a:rPr lang="en-US" sz="2000" dirty="0" smtClean="0"/>
              <a:t>($60)</a:t>
            </a:r>
            <a:r>
              <a:rPr lang="en-US" sz="2000" b="1" dirty="0" smtClean="0"/>
              <a:t> </a:t>
            </a:r>
            <a:r>
              <a:rPr lang="en-US" sz="2000" dirty="0" smtClean="0"/>
              <a:t>one suit, one swim cap (silicone), and one team t-shirt</a:t>
            </a:r>
          </a:p>
          <a:p>
            <a:pPr algn="l"/>
            <a:r>
              <a:rPr lang="en-US" sz="2000" b="1" dirty="0" smtClean="0"/>
              <a:t>MEN will have two suit options </a:t>
            </a:r>
            <a:r>
              <a:rPr lang="mr-IN" sz="2000" b="1" dirty="0" smtClean="0"/>
              <a:t>–</a:t>
            </a:r>
            <a:r>
              <a:rPr lang="en-US" sz="2000" b="1" dirty="0" smtClean="0"/>
              <a:t> </a:t>
            </a:r>
            <a:r>
              <a:rPr lang="en-US" sz="2000" dirty="0" smtClean="0"/>
              <a:t>Jammers ($45) or Briefs ($40), and </a:t>
            </a:r>
            <a:r>
              <a:rPr lang="en-US" sz="2000" b="1" dirty="0" smtClean="0"/>
              <a:t>SPIRITPACK WILL INCLUDE </a:t>
            </a:r>
            <a:r>
              <a:rPr lang="en-US" sz="2000" dirty="0" smtClean="0"/>
              <a:t>one suit and one team t-shirt</a:t>
            </a:r>
          </a:p>
          <a:p>
            <a:pPr algn="l"/>
            <a:r>
              <a:rPr lang="en-US" sz="2000" dirty="0" smtClean="0"/>
              <a:t>***Additional caps will be available for purchase for Men &amp; Ladies</a:t>
            </a:r>
            <a:endParaRPr lang="en-US" sz="2000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0" y="5652075"/>
            <a:ext cx="2167467" cy="4336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smtClean="0"/>
              <a:t>The new logo</a:t>
            </a:r>
            <a:r>
              <a:rPr lang="mr-IN" sz="2000" b="1" smtClean="0"/>
              <a:t>…</a:t>
            </a:r>
            <a:endParaRPr lang="en-US" sz="2000" b="1" dirty="0"/>
          </a:p>
        </p:txBody>
      </p:sp>
      <p:pic>
        <p:nvPicPr>
          <p:cNvPr id="8" name="Picture 7" descr="Screen Shot 2019-03-13 at 11.15.1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138" y="3115732"/>
            <a:ext cx="1691861" cy="2889748"/>
          </a:xfrm>
          <a:prstGeom prst="rect">
            <a:avLst/>
          </a:prstGeom>
        </p:spPr>
      </p:pic>
      <p:pic>
        <p:nvPicPr>
          <p:cNvPr id="9" name="Picture 8" descr="Screen Shot 2019-03-13 at 11.15.0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3115732"/>
            <a:ext cx="1955800" cy="2334831"/>
          </a:xfrm>
          <a:prstGeom prst="rect">
            <a:avLst/>
          </a:prstGeom>
        </p:spPr>
      </p:pic>
      <p:pic>
        <p:nvPicPr>
          <p:cNvPr id="10" name="Picture 9" descr="Screen Shot 2019-03-13 at 11.14.44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869" y="3115732"/>
            <a:ext cx="2227269" cy="1579034"/>
          </a:xfrm>
          <a:prstGeom prst="rect">
            <a:avLst/>
          </a:prstGeom>
        </p:spPr>
      </p:pic>
      <p:pic>
        <p:nvPicPr>
          <p:cNvPr id="11" name="Picture 10" descr="Screen Shot 2019-03-13 at 3.39.12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954" y="6256167"/>
            <a:ext cx="816578" cy="1151467"/>
          </a:xfrm>
          <a:prstGeom prst="rect">
            <a:avLst/>
          </a:prstGeom>
        </p:spPr>
      </p:pic>
      <p:pic>
        <p:nvPicPr>
          <p:cNvPr id="12" name="Picture 11" descr="Screen Shot 2019-03-13 at 3.39.20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565" y="6256167"/>
            <a:ext cx="789518" cy="1218115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2050" y="5890270"/>
            <a:ext cx="2167467" cy="433629"/>
          </a:xfrm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pPr algn="l"/>
            <a:r>
              <a:rPr lang="en-US" sz="2000" b="1" dirty="0" smtClean="0"/>
              <a:t>Ladies </a:t>
            </a:r>
            <a:r>
              <a:rPr lang="en-US" sz="2000" b="1" dirty="0" smtClean="0"/>
              <a:t>option </a:t>
            </a:r>
            <a:r>
              <a:rPr lang="mr-IN" sz="2000" b="1" dirty="0" smtClean="0"/>
              <a:t>–</a:t>
            </a:r>
            <a:r>
              <a:rPr lang="en-US" sz="2000" b="1" dirty="0" smtClean="0"/>
              <a:t> V2 back</a:t>
            </a:r>
            <a:endParaRPr lang="en-US" sz="2000" b="1" dirty="0"/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3702053" y="7515841"/>
            <a:ext cx="2641597" cy="4336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1" dirty="0" smtClean="0"/>
              <a:t>Ladies option </a:t>
            </a:r>
            <a:r>
              <a:rPr lang="mr-IN" sz="1600" b="1" dirty="0" smtClean="0"/>
              <a:t>–</a:t>
            </a:r>
            <a:r>
              <a:rPr lang="en-US" sz="1600" b="1" dirty="0" smtClean="0"/>
              <a:t> HP back</a:t>
            </a:r>
            <a:endParaRPr lang="en-US" sz="1600" b="1" dirty="0"/>
          </a:p>
        </p:txBody>
      </p:sp>
      <p:pic>
        <p:nvPicPr>
          <p:cNvPr id="14" name="Picture 13" descr="Screen Shot 2019-03-13 at 3.39.35 P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418" y="7949470"/>
            <a:ext cx="626533" cy="953505"/>
          </a:xfrm>
          <a:prstGeom prst="rect">
            <a:avLst/>
          </a:prstGeom>
        </p:spPr>
      </p:pic>
      <p:pic>
        <p:nvPicPr>
          <p:cNvPr id="15" name="Picture 14" descr="Screen Shot 2019-03-13 at 3.39.40 P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951" y="7949470"/>
            <a:ext cx="614089" cy="95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8603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153</Words>
  <Application>Microsoft Macintosh PowerPoint</Application>
  <PresentationFormat>On-screen Show (4:3)</PresentationFormat>
  <Paragraphs>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LENAH RUN FROGGERS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LENAH RUN FROGGERS</dc:title>
  <dc:creator>Dawn Foley</dc:creator>
  <cp:lastModifiedBy>Dawn Foley</cp:lastModifiedBy>
  <cp:revision>2</cp:revision>
  <dcterms:created xsi:type="dcterms:W3CDTF">2019-03-13T15:23:15Z</dcterms:created>
  <dcterms:modified xsi:type="dcterms:W3CDTF">2019-03-13T19:45:27Z</dcterms:modified>
</cp:coreProperties>
</file>