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1" r:id="rId6"/>
    <p:sldId id="260" r:id="rId7"/>
    <p:sldId id="262" r:id="rId8"/>
    <p:sldId id="263" r:id="rId9"/>
    <p:sldId id="264" r:id="rId10"/>
    <p:sldId id="277" r:id="rId11"/>
    <p:sldId id="266" r:id="rId12"/>
    <p:sldId id="267" r:id="rId13"/>
    <p:sldId id="268" r:id="rId14"/>
    <p:sldId id="269" r:id="rId15"/>
    <p:sldId id="278" r:id="rId16"/>
    <p:sldId id="271" r:id="rId17"/>
    <p:sldId id="272" r:id="rId18"/>
    <p:sldId id="273" r:id="rId19"/>
    <p:sldId id="274" r:id="rId20"/>
    <p:sldId id="275" r:id="rId21"/>
    <p:sldId id="276" r:id="rId22"/>
    <p:sldId id="265"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ndara"/>
          <a:ea typeface="Candara"/>
          <a:cs typeface="Candar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A"/>
          </a:solidFill>
        </a:fill>
      </a:tcStyle>
    </a:wholeTbl>
    <a:band2H>
      <a:tcTxStyle/>
      <a:tcStyle>
        <a:tcBdr/>
        <a:fill>
          <a:solidFill>
            <a:srgbClr val="E6EBF5"/>
          </a:solidFill>
        </a:fill>
      </a:tcStyle>
    </a:band2H>
    <a:firstCol>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ndara"/>
          <a:ea typeface="Candara"/>
          <a:cs typeface="Candar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ndara"/>
          <a:ea typeface="Candara"/>
          <a:cs typeface="Candar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ndara"/>
          <a:ea typeface="Candara"/>
          <a:cs typeface="Candar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ndara"/>
          <a:ea typeface="Candara"/>
          <a:cs typeface="Candar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ndara"/>
          <a:ea typeface="Candara"/>
          <a:cs typeface="Candar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ndara"/>
          <a:ea typeface="Candara"/>
          <a:cs typeface="Candar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ndara"/>
          <a:ea typeface="Candara"/>
          <a:cs typeface="Candar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ndara"/>
          <a:ea typeface="Candara"/>
          <a:cs typeface="Candar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ndara"/>
          <a:ea typeface="Candara"/>
          <a:cs typeface="Candar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ndara"/>
          <a:ea typeface="Candara"/>
          <a:cs typeface="Candar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ndara"/>
          <a:ea typeface="Candara"/>
          <a:cs typeface="Candar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 name="Title Text"/>
          <p:cNvSpPr>
            <a:spLocks noGrp="1"/>
          </p:cNvSpPr>
          <p:nvPr>
            <p:ph type="title"/>
          </p:nvPr>
        </p:nvSpPr>
        <p:spPr>
          <a:prstGeom prst="rect">
            <a:avLst/>
          </a:prstGeom>
        </p:spPr>
        <p:txBody>
          <a:bodyPr/>
          <a:lstStyle/>
          <a:p>
            <a:r>
              <a:t>Title Text</a:t>
            </a:r>
          </a:p>
        </p:txBody>
      </p:sp>
      <p:sp>
        <p:nvSpPr>
          <p:cNvPr id="19"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7" name="Rounded Rectangle"/>
          <p:cNvSpPr/>
          <p:nvPr/>
        </p:nvSpPr>
        <p:spPr>
          <a:xfrm>
            <a:off x="228600" y="228600"/>
            <a:ext cx="8696325" cy="6035675"/>
          </a:xfrm>
          <a:prstGeom prst="roundRect">
            <a:avLst>
              <a:gd name="adj" fmla="val 1273"/>
            </a:avLst>
          </a:prstGeom>
          <a:gradFill>
            <a:gsLst>
              <a:gs pos="0">
                <a:srgbClr val="59AAF2"/>
              </a:gs>
              <a:gs pos="100000">
                <a:srgbClr val="0B5395"/>
              </a:gs>
            </a:gsLst>
            <a:lin ang="16200000"/>
          </a:gradFill>
          <a:ln w="12700">
            <a:miter lim="400000"/>
          </a:ln>
        </p:spPr>
        <p:txBody>
          <a:bodyPr lIns="45719" rIns="45719" anchor="ctr"/>
          <a:lstStyle/>
          <a:p>
            <a:pPr algn="ctr">
              <a:defRPr>
                <a:solidFill>
                  <a:srgbClr val="FFFFFF"/>
                </a:solidFill>
              </a:defRPr>
            </a:pPr>
            <a:endParaRPr/>
          </a:p>
        </p:txBody>
      </p:sp>
      <p:grpSp>
        <p:nvGrpSpPr>
          <p:cNvPr id="33" name="Group"/>
          <p:cNvGrpSpPr/>
          <p:nvPr/>
        </p:nvGrpSpPr>
        <p:grpSpPr>
          <a:xfrm>
            <a:off x="211137" y="5354637"/>
            <a:ext cx="8723313" cy="1330326"/>
            <a:chOff x="0" y="0"/>
            <a:chExt cx="8723312" cy="1330325"/>
          </a:xfrm>
        </p:grpSpPr>
        <p:sp>
          <p:nvSpPr>
            <p:cNvPr id="28" name="Shape"/>
            <p:cNvSpPr/>
            <p:nvPr/>
          </p:nvSpPr>
          <p:spPr>
            <a:xfrm>
              <a:off x="5843214" y="145085"/>
              <a:ext cx="2880099"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DBF5F9">
                <a:alpha val="29019"/>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9" name="Shape"/>
            <p:cNvSpPr/>
            <p:nvPr/>
          </p:nvSpPr>
          <p:spPr>
            <a:xfrm>
              <a:off x="2410724" y="16740"/>
              <a:ext cx="5551588" cy="850427"/>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DBF5F9">
                <a:alpha val="39999"/>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0" name="Line"/>
            <p:cNvSpPr/>
            <p:nvPr/>
          </p:nvSpPr>
          <p:spPr>
            <a:xfrm>
              <a:off x="2620399" y="29017"/>
              <a:ext cx="5474955" cy="774535"/>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1" name="Line"/>
            <p:cNvSpPr/>
            <p:nvPr/>
          </p:nvSpPr>
          <p:spPr>
            <a:xfrm>
              <a:off x="5404707" y="15624"/>
              <a:ext cx="3312220" cy="6517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2" name="Shape"/>
            <p:cNvSpPr/>
            <p:nvPr/>
          </p:nvSpPr>
          <p:spPr>
            <a:xfrm>
              <a:off x="0" y="0"/>
              <a:ext cx="8723313" cy="1330325"/>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grpSp>
      <p:sp>
        <p:nvSpPr>
          <p:cNvPr id="34" name="Slide Number"/>
          <p:cNvSpPr>
            <a:spLocks noGrp="1"/>
          </p:cNvSpPr>
          <p:nvPr>
            <p:ph type="sldNum" sz="quarter" idx="2"/>
          </p:nvPr>
        </p:nvSpPr>
        <p:spPr>
          <a:xfrm>
            <a:off x="4462848" y="6304280"/>
            <a:ext cx="218304" cy="2565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41" name="Rounded Rectangle"/>
          <p:cNvSpPr/>
          <p:nvPr/>
        </p:nvSpPr>
        <p:spPr>
          <a:xfrm>
            <a:off x="228600" y="228600"/>
            <a:ext cx="8696325" cy="4737100"/>
          </a:xfrm>
          <a:prstGeom prst="roundRect">
            <a:avLst>
              <a:gd name="adj" fmla="val 1273"/>
            </a:avLst>
          </a:prstGeom>
          <a:gradFill>
            <a:gsLst>
              <a:gs pos="0">
                <a:srgbClr val="59AAF2"/>
              </a:gs>
              <a:gs pos="100000">
                <a:srgbClr val="0B5395"/>
              </a:gs>
            </a:gsLst>
            <a:lin ang="16200000"/>
          </a:gradFill>
          <a:ln w="12700">
            <a:miter lim="400000"/>
          </a:ln>
        </p:spPr>
        <p:txBody>
          <a:bodyPr lIns="45719" rIns="45719" anchor="ctr"/>
          <a:lstStyle/>
          <a:p>
            <a:pPr algn="ctr">
              <a:defRPr>
                <a:solidFill>
                  <a:srgbClr val="FFFFFF"/>
                </a:solidFill>
              </a:defRPr>
            </a:pPr>
            <a:endParaRPr/>
          </a:p>
        </p:txBody>
      </p:sp>
      <p:sp>
        <p:nvSpPr>
          <p:cNvPr id="42" name="Shape"/>
          <p:cNvSpPr/>
          <p:nvPr/>
        </p:nvSpPr>
        <p:spPr>
          <a:xfrm>
            <a:off x="6046787" y="4203700"/>
            <a:ext cx="2876551" cy="714375"/>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2"/>
                </a:lnTo>
                <a:lnTo>
                  <a:pt x="18774" y="2025"/>
                </a:lnTo>
                <a:lnTo>
                  <a:pt x="17800" y="2768"/>
                </a:lnTo>
                <a:lnTo>
                  <a:pt x="16811" y="3645"/>
                </a:lnTo>
                <a:lnTo>
                  <a:pt x="15789" y="4522"/>
                </a:lnTo>
                <a:lnTo>
                  <a:pt x="14751" y="5535"/>
                </a:lnTo>
                <a:lnTo>
                  <a:pt x="13682" y="6548"/>
                </a:lnTo>
                <a:lnTo>
                  <a:pt x="11750" y="8505"/>
                </a:lnTo>
                <a:lnTo>
                  <a:pt x="9866" y="10260"/>
                </a:lnTo>
                <a:lnTo>
                  <a:pt x="8062" y="11880"/>
                </a:lnTo>
                <a:lnTo>
                  <a:pt x="6322" y="13432"/>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2"/>
                </a:lnTo>
                <a:lnTo>
                  <a:pt x="9738" y="21600"/>
                </a:lnTo>
                <a:lnTo>
                  <a:pt x="10473" y="21600"/>
                </a:lnTo>
                <a:lnTo>
                  <a:pt x="11191" y="21532"/>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DBF5F9">
              <a:alpha val="29019"/>
            </a:srgbClr>
          </a:solidFill>
          <a:ln w="12700">
            <a:miter lim="400000"/>
          </a:ln>
        </p:spPr>
        <p:txBody>
          <a:bodyPr lIns="45719" rIns="45719"/>
          <a:lstStyle/>
          <a:p>
            <a:pPr>
              <a:defRPr>
                <a:latin typeface="+mj-lt"/>
                <a:ea typeface="+mj-ea"/>
                <a:cs typeface="+mj-cs"/>
                <a:sym typeface="Arial"/>
              </a:defRPr>
            </a:pPr>
            <a:endParaRPr/>
          </a:p>
        </p:txBody>
      </p:sp>
      <p:sp>
        <p:nvSpPr>
          <p:cNvPr id="43" name="Shape"/>
          <p:cNvSpPr/>
          <p:nvPr/>
        </p:nvSpPr>
        <p:spPr>
          <a:xfrm>
            <a:off x="2619375" y="4075112"/>
            <a:ext cx="5545138" cy="850901"/>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DBF5F9">
              <a:alpha val="39999"/>
            </a:srgbClr>
          </a:solidFill>
          <a:ln w="12700">
            <a:miter lim="400000"/>
          </a:ln>
        </p:spPr>
        <p:txBody>
          <a:bodyPr lIns="45719" rIns="45719"/>
          <a:lstStyle/>
          <a:p>
            <a:pPr>
              <a:defRPr>
                <a:latin typeface="+mj-lt"/>
                <a:ea typeface="+mj-ea"/>
                <a:cs typeface="+mj-cs"/>
                <a:sym typeface="Arial"/>
              </a:defRPr>
            </a:pPr>
            <a:endParaRPr/>
          </a:p>
        </p:txBody>
      </p:sp>
      <p:sp>
        <p:nvSpPr>
          <p:cNvPr id="44" name="Line"/>
          <p:cNvSpPr/>
          <p:nvPr/>
        </p:nvSpPr>
        <p:spPr>
          <a:xfrm>
            <a:off x="2828925" y="4087812"/>
            <a:ext cx="5467350" cy="774701"/>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ln w="3175">
            <a:solidFill>
              <a:srgbClr val="FFFFFF"/>
            </a:solidFill>
          </a:ln>
        </p:spPr>
        <p:txBody>
          <a:bodyPr lIns="45719" rIns="45719"/>
          <a:lstStyle/>
          <a:p>
            <a:pPr>
              <a:defRPr>
                <a:latin typeface="+mj-lt"/>
                <a:ea typeface="+mj-ea"/>
                <a:cs typeface="+mj-cs"/>
                <a:sym typeface="Arial"/>
              </a:defRPr>
            </a:pPr>
            <a:endParaRPr/>
          </a:p>
        </p:txBody>
      </p:sp>
      <p:sp>
        <p:nvSpPr>
          <p:cNvPr id="45" name="Line"/>
          <p:cNvSpPr/>
          <p:nvPr/>
        </p:nvSpPr>
        <p:spPr>
          <a:xfrm>
            <a:off x="5610225" y="4073525"/>
            <a:ext cx="3306763" cy="6524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ln w="3175">
            <a:solidFill>
              <a:srgbClr val="FFFFFF"/>
            </a:solidFill>
          </a:ln>
        </p:spPr>
        <p:txBody>
          <a:bodyPr lIns="45719" rIns="45719"/>
          <a:lstStyle/>
          <a:p>
            <a:pPr>
              <a:defRPr>
                <a:latin typeface="+mj-lt"/>
                <a:ea typeface="+mj-ea"/>
                <a:cs typeface="+mj-cs"/>
                <a:sym typeface="Arial"/>
              </a:defRPr>
            </a:pPr>
            <a:endParaRPr/>
          </a:p>
        </p:txBody>
      </p:sp>
      <p:sp>
        <p:nvSpPr>
          <p:cNvPr id="46" name="Shape"/>
          <p:cNvSpPr/>
          <p:nvPr/>
        </p:nvSpPr>
        <p:spPr>
          <a:xfrm>
            <a:off x="211137" y="4059237"/>
            <a:ext cx="8723313" cy="1328738"/>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a:miter lim="400000"/>
          </a:ln>
        </p:spPr>
        <p:txBody>
          <a:bodyPr lIns="45719" rIns="45719"/>
          <a:lstStyle/>
          <a:p>
            <a:pPr>
              <a:defRPr>
                <a:latin typeface="+mj-lt"/>
                <a:ea typeface="+mj-ea"/>
                <a:cs typeface="+mj-cs"/>
                <a:sym typeface="Arial"/>
              </a:defRPr>
            </a:pPr>
            <a:endParaRPr/>
          </a:p>
        </p:txBody>
      </p:sp>
      <p:sp>
        <p:nvSpPr>
          <p:cNvPr id="47" name="Title Text"/>
          <p:cNvSpPr>
            <a:spLocks noGrp="1"/>
          </p:cNvSpPr>
          <p:nvPr>
            <p:ph type="title"/>
          </p:nvPr>
        </p:nvSpPr>
        <p:spPr>
          <a:xfrm>
            <a:off x="457200" y="338137"/>
            <a:ext cx="8229600" cy="1252538"/>
          </a:xfrm>
          <a:prstGeom prst="rect">
            <a:avLst/>
          </a:prstGeom>
        </p:spPr>
        <p:txBody>
          <a:bodyPr>
            <a:normAutofit/>
          </a:bodyPr>
          <a:lstStyle/>
          <a:p>
            <a:r>
              <a:t>Title Text</a:t>
            </a:r>
          </a:p>
        </p:txBody>
      </p:sp>
      <p:sp>
        <p:nvSpPr>
          <p:cNvPr id="48" name="Body Level One…"/>
          <p:cNvSpPr>
            <a:spLocks noGrp="1"/>
          </p:cNvSpPr>
          <p:nvPr>
            <p:ph type="body" idx="1"/>
          </p:nvPr>
        </p:nvSpPr>
        <p:spPr>
          <a:xfrm>
            <a:off x="871537" y="2674937"/>
            <a:ext cx="7408863" cy="3451226"/>
          </a:xfrm>
          <a:prstGeom prst="rect">
            <a:avLst/>
          </a:prstGeom>
        </p:spPr>
        <p:txBody>
          <a:bodyPr>
            <a:normAutofit/>
          </a:bodyPr>
          <a:lstStyle>
            <a:lvl1pPr>
              <a:buChar char="*"/>
            </a:lvl1pPr>
            <a:lvl2pPr marL="601085" indent="-297872">
              <a:buChar char="*"/>
              <a:defRPr sz="2400"/>
            </a:lvl2pPr>
            <a:lvl3pPr>
              <a:buChar char="*"/>
              <a:defRPr sz="2400"/>
            </a:lvl3pPr>
            <a:lvl4pPr>
              <a:buChar char="*"/>
              <a:defRPr sz="2400"/>
            </a:lvl4pPr>
            <a:lvl5pPr>
              <a:buChar char="*"/>
              <a:defRPr sz="24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a:spLocks noGrp="1"/>
          </p:cNvSpPr>
          <p:nvPr>
            <p:ph type="sldNum" sz="quarter" idx="2"/>
          </p:nvPr>
        </p:nvSpPr>
        <p:spPr>
          <a:xfrm>
            <a:off x="4462848" y="6304280"/>
            <a:ext cx="218304" cy="2565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6" name="Rounded Rectangle"/>
          <p:cNvSpPr/>
          <p:nvPr/>
        </p:nvSpPr>
        <p:spPr>
          <a:xfrm>
            <a:off x="228600" y="228600"/>
            <a:ext cx="8696325" cy="1427163"/>
          </a:xfrm>
          <a:prstGeom prst="roundRect">
            <a:avLst>
              <a:gd name="adj" fmla="val 7134"/>
            </a:avLst>
          </a:prstGeom>
          <a:gradFill>
            <a:gsLst>
              <a:gs pos="0">
                <a:srgbClr val="59AAF2"/>
              </a:gs>
              <a:gs pos="10000">
                <a:srgbClr val="59AAF2"/>
              </a:gs>
              <a:gs pos="100000">
                <a:srgbClr val="0B5395"/>
              </a:gs>
            </a:gsLst>
            <a:lin ang="16200000"/>
          </a:gradFill>
          <a:ln w="12700">
            <a:miter lim="400000"/>
          </a:ln>
        </p:spPr>
        <p:txBody>
          <a:bodyPr lIns="45719" rIns="45719" anchor="ctr"/>
          <a:lstStyle/>
          <a:p>
            <a:pPr algn="ctr">
              <a:defRPr>
                <a:solidFill>
                  <a:srgbClr val="FFFFFF"/>
                </a:solidFill>
              </a:defRPr>
            </a:pPr>
            <a:endParaRPr/>
          </a:p>
        </p:txBody>
      </p:sp>
      <p:grpSp>
        <p:nvGrpSpPr>
          <p:cNvPr id="62" name="Group"/>
          <p:cNvGrpSpPr/>
          <p:nvPr/>
        </p:nvGrpSpPr>
        <p:grpSpPr>
          <a:xfrm>
            <a:off x="211137" y="714375"/>
            <a:ext cx="8723313" cy="1330325"/>
            <a:chOff x="0" y="0"/>
            <a:chExt cx="8723312" cy="1330325"/>
          </a:xfrm>
        </p:grpSpPr>
        <p:sp>
          <p:nvSpPr>
            <p:cNvPr id="57" name="Shape"/>
            <p:cNvSpPr/>
            <p:nvPr/>
          </p:nvSpPr>
          <p:spPr>
            <a:xfrm>
              <a:off x="5835729" y="145085"/>
              <a:ext cx="2876410"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DBF5F9">
                <a:alpha val="29019"/>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58" name="Shape"/>
            <p:cNvSpPr/>
            <p:nvPr/>
          </p:nvSpPr>
          <p:spPr>
            <a:xfrm>
              <a:off x="2407637" y="16740"/>
              <a:ext cx="5544476" cy="850427"/>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DBF5F9">
                <a:alpha val="39999"/>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59" name="Line"/>
            <p:cNvSpPr/>
            <p:nvPr/>
          </p:nvSpPr>
          <p:spPr>
            <a:xfrm>
              <a:off x="2617043" y="29017"/>
              <a:ext cx="5467941" cy="774535"/>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60" name="Line"/>
            <p:cNvSpPr/>
            <p:nvPr/>
          </p:nvSpPr>
          <p:spPr>
            <a:xfrm>
              <a:off x="5397784" y="15624"/>
              <a:ext cx="3307977" cy="6517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61" name="Shape"/>
            <p:cNvSpPr/>
            <p:nvPr/>
          </p:nvSpPr>
          <p:spPr>
            <a:xfrm>
              <a:off x="0" y="0"/>
              <a:ext cx="8723313" cy="1330325"/>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grpSp>
      <p:sp>
        <p:nvSpPr>
          <p:cNvPr id="63" name="Title Text"/>
          <p:cNvSpPr>
            <a:spLocks noGrp="1"/>
          </p:cNvSpPr>
          <p:nvPr>
            <p:ph type="title"/>
          </p:nvPr>
        </p:nvSpPr>
        <p:spPr>
          <a:xfrm>
            <a:off x="457200" y="338137"/>
            <a:ext cx="8229600" cy="1252538"/>
          </a:xfrm>
          <a:prstGeom prst="rect">
            <a:avLst/>
          </a:prstGeom>
        </p:spPr>
        <p:txBody>
          <a:bodyPr>
            <a:normAutofit/>
          </a:bodyPr>
          <a:lstStyle/>
          <a:p>
            <a:r>
              <a:t>Title Text</a:t>
            </a:r>
          </a:p>
        </p:txBody>
      </p:sp>
      <p:sp>
        <p:nvSpPr>
          <p:cNvPr id="64" name="Body Level One…"/>
          <p:cNvSpPr>
            <a:spLocks noGrp="1"/>
          </p:cNvSpPr>
          <p:nvPr>
            <p:ph type="body" idx="1"/>
          </p:nvPr>
        </p:nvSpPr>
        <p:spPr>
          <a:xfrm>
            <a:off x="871537" y="2674937"/>
            <a:ext cx="7408863" cy="3451226"/>
          </a:xfrm>
          <a:prstGeom prst="rect">
            <a:avLst/>
          </a:prstGeom>
        </p:spPr>
        <p:txBody>
          <a:bodyPr>
            <a:normAutofit/>
          </a:bodyPr>
          <a:lstStyle>
            <a:lvl1pPr>
              <a:buChar char="*"/>
            </a:lvl1pPr>
            <a:lvl2pPr marL="601085" indent="-297872">
              <a:buChar char="*"/>
              <a:defRPr sz="2400"/>
            </a:lvl2pPr>
            <a:lvl3pPr>
              <a:buChar char="*"/>
              <a:defRPr sz="2400"/>
            </a:lvl3pPr>
            <a:lvl4pPr>
              <a:buChar char="*"/>
              <a:defRPr sz="2400"/>
            </a:lvl4pPr>
            <a:lvl5pPr>
              <a:buChar char="*"/>
              <a:defRPr sz="2400"/>
            </a:lvl5pPr>
          </a:lstStyle>
          <a:p>
            <a:r>
              <a:t>Body Level One</a:t>
            </a:r>
          </a:p>
          <a:p>
            <a:pPr lvl="1"/>
            <a:r>
              <a:t>Body Level Two</a:t>
            </a:r>
          </a:p>
          <a:p>
            <a:pPr lvl="2"/>
            <a:r>
              <a:t>Body Level Three</a:t>
            </a:r>
          </a:p>
          <a:p>
            <a:pPr lvl="3"/>
            <a:r>
              <a:t>Body Level Four</a:t>
            </a:r>
          </a:p>
          <a:p>
            <a:pPr lvl="4"/>
            <a:r>
              <a:t>Body Level Five</a:t>
            </a:r>
          </a:p>
        </p:txBody>
      </p:sp>
      <p:sp>
        <p:nvSpPr>
          <p:cNvPr id="65" name="Slide Number"/>
          <p:cNvSpPr>
            <a:spLocks noGrp="1"/>
          </p:cNvSpPr>
          <p:nvPr>
            <p:ph type="sldNum" sz="quarter" idx="2"/>
          </p:nvPr>
        </p:nvSpPr>
        <p:spPr>
          <a:xfrm>
            <a:off x="4462848" y="6304280"/>
            <a:ext cx="218304" cy="2565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72" name="Rounded Rectangle"/>
          <p:cNvSpPr/>
          <p:nvPr/>
        </p:nvSpPr>
        <p:spPr>
          <a:xfrm>
            <a:off x="228600" y="228600"/>
            <a:ext cx="8696325" cy="1427163"/>
          </a:xfrm>
          <a:prstGeom prst="roundRect">
            <a:avLst>
              <a:gd name="adj" fmla="val 7134"/>
            </a:avLst>
          </a:prstGeom>
          <a:gradFill>
            <a:gsLst>
              <a:gs pos="0">
                <a:srgbClr val="59AAF2"/>
              </a:gs>
              <a:gs pos="10000">
                <a:srgbClr val="59AAF2"/>
              </a:gs>
              <a:gs pos="100000">
                <a:srgbClr val="0B5395"/>
              </a:gs>
            </a:gsLst>
            <a:lin ang="16200000"/>
          </a:gradFill>
          <a:ln w="12700">
            <a:miter lim="400000"/>
          </a:ln>
        </p:spPr>
        <p:txBody>
          <a:bodyPr lIns="45719" rIns="45719" anchor="ctr"/>
          <a:lstStyle/>
          <a:p>
            <a:pPr algn="ctr">
              <a:defRPr>
                <a:solidFill>
                  <a:srgbClr val="FFFFFF"/>
                </a:solidFill>
              </a:defRPr>
            </a:pPr>
            <a:endParaRPr/>
          </a:p>
        </p:txBody>
      </p:sp>
      <p:grpSp>
        <p:nvGrpSpPr>
          <p:cNvPr id="78" name="Group"/>
          <p:cNvGrpSpPr/>
          <p:nvPr/>
        </p:nvGrpSpPr>
        <p:grpSpPr>
          <a:xfrm>
            <a:off x="211137" y="714375"/>
            <a:ext cx="8723313" cy="1331913"/>
            <a:chOff x="0" y="0"/>
            <a:chExt cx="8723312" cy="1331912"/>
          </a:xfrm>
        </p:grpSpPr>
        <p:sp>
          <p:nvSpPr>
            <p:cNvPr id="73" name="Shape"/>
            <p:cNvSpPr/>
            <p:nvPr/>
          </p:nvSpPr>
          <p:spPr>
            <a:xfrm>
              <a:off x="5843214" y="145258"/>
              <a:ext cx="2880099" cy="715122"/>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7"/>
                  </a:lnTo>
                  <a:lnTo>
                    <a:pt x="11750" y="8505"/>
                  </a:lnTo>
                  <a:lnTo>
                    <a:pt x="9866" y="10260"/>
                  </a:lnTo>
                  <a:lnTo>
                    <a:pt x="8062" y="11880"/>
                  </a:lnTo>
                  <a:lnTo>
                    <a:pt x="6322" y="13432"/>
                  </a:lnTo>
                  <a:lnTo>
                    <a:pt x="4662" y="14782"/>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DBF5F9">
                <a:alpha val="29019"/>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74" name="Shape"/>
            <p:cNvSpPr/>
            <p:nvPr/>
          </p:nvSpPr>
          <p:spPr>
            <a:xfrm>
              <a:off x="2410724" y="16760"/>
              <a:ext cx="5551588" cy="851441"/>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DBF5F9">
                <a:alpha val="39999"/>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75" name="Line"/>
            <p:cNvSpPr/>
            <p:nvPr/>
          </p:nvSpPr>
          <p:spPr>
            <a:xfrm>
              <a:off x="2620399" y="29051"/>
              <a:ext cx="5474955" cy="775460"/>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76" name="Line"/>
            <p:cNvSpPr/>
            <p:nvPr/>
          </p:nvSpPr>
          <p:spPr>
            <a:xfrm>
              <a:off x="5404707" y="15643"/>
              <a:ext cx="3312220" cy="6525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77" name="Shape"/>
            <p:cNvSpPr/>
            <p:nvPr/>
          </p:nvSpPr>
          <p:spPr>
            <a:xfrm>
              <a:off x="0" y="0"/>
              <a:ext cx="8723313" cy="1331913"/>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grpSp>
      <p:sp>
        <p:nvSpPr>
          <p:cNvPr id="79" name="Title Text"/>
          <p:cNvSpPr>
            <a:spLocks noGrp="1"/>
          </p:cNvSpPr>
          <p:nvPr>
            <p:ph type="title"/>
          </p:nvPr>
        </p:nvSpPr>
        <p:spPr>
          <a:xfrm>
            <a:off x="457200" y="338137"/>
            <a:ext cx="8229600" cy="1252538"/>
          </a:xfrm>
          <a:prstGeom prst="rect">
            <a:avLst/>
          </a:prstGeom>
        </p:spPr>
        <p:txBody>
          <a:bodyPr>
            <a:normAutofit/>
          </a:bodyPr>
          <a:lstStyle/>
          <a:p>
            <a:r>
              <a:t>Title Text</a:t>
            </a:r>
          </a:p>
        </p:txBody>
      </p:sp>
      <p:sp>
        <p:nvSpPr>
          <p:cNvPr id="80" name="Body Level One…"/>
          <p:cNvSpPr>
            <a:spLocks noGrp="1"/>
          </p:cNvSpPr>
          <p:nvPr>
            <p:ph type="body" idx="1"/>
          </p:nvPr>
        </p:nvSpPr>
        <p:spPr>
          <a:xfrm>
            <a:off x="871537" y="2674937"/>
            <a:ext cx="7408863" cy="3451226"/>
          </a:xfrm>
          <a:prstGeom prst="rect">
            <a:avLst/>
          </a:prstGeom>
        </p:spPr>
        <p:txBody>
          <a:bodyPr>
            <a:normAutofit/>
          </a:bodyPr>
          <a:lstStyle>
            <a:lvl1pPr>
              <a:buChar char="*"/>
            </a:lvl1pPr>
            <a:lvl2pPr marL="601085" indent="-297872">
              <a:buChar char="*"/>
              <a:defRPr sz="2400"/>
            </a:lvl2pPr>
            <a:lvl3pPr>
              <a:buChar char="*"/>
              <a:defRPr sz="2400"/>
            </a:lvl3pPr>
            <a:lvl4pPr>
              <a:buChar char="*"/>
              <a:defRPr sz="2400"/>
            </a:lvl4pPr>
            <a:lvl5pPr>
              <a:buChar char="*"/>
              <a:defRPr sz="2400"/>
            </a:lvl5pPr>
          </a:lstStyle>
          <a:p>
            <a:r>
              <a:t>Body Level One</a:t>
            </a:r>
          </a:p>
          <a:p>
            <a:pPr lvl="1"/>
            <a:r>
              <a:t>Body Level Two</a:t>
            </a:r>
          </a:p>
          <a:p>
            <a:pPr lvl="2"/>
            <a:r>
              <a:t>Body Level Three</a:t>
            </a:r>
          </a:p>
          <a:p>
            <a:pPr lvl="3"/>
            <a:r>
              <a:t>Body Level Four</a:t>
            </a:r>
          </a:p>
          <a:p>
            <a:pPr lvl="4"/>
            <a:r>
              <a:t>Body Level Five</a:t>
            </a:r>
          </a:p>
        </p:txBody>
      </p:sp>
      <p:sp>
        <p:nvSpPr>
          <p:cNvPr id="81" name="Slide Number"/>
          <p:cNvSpPr>
            <a:spLocks noGrp="1"/>
          </p:cNvSpPr>
          <p:nvPr>
            <p:ph type="sldNum" sz="quarter" idx="2"/>
          </p:nvPr>
        </p:nvSpPr>
        <p:spPr>
          <a:xfrm>
            <a:off x="4462848" y="6304280"/>
            <a:ext cx="218304" cy="2565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8" name="Rounded Rectangle"/>
          <p:cNvSpPr/>
          <p:nvPr/>
        </p:nvSpPr>
        <p:spPr>
          <a:xfrm>
            <a:off x="228600" y="228600"/>
            <a:ext cx="8696325" cy="6035675"/>
          </a:xfrm>
          <a:prstGeom prst="roundRect">
            <a:avLst>
              <a:gd name="adj" fmla="val 1273"/>
            </a:avLst>
          </a:prstGeom>
          <a:gradFill>
            <a:gsLst>
              <a:gs pos="0">
                <a:srgbClr val="59AAF2"/>
              </a:gs>
              <a:gs pos="100000">
                <a:srgbClr val="0B5395"/>
              </a:gs>
            </a:gsLst>
            <a:lin ang="16200000"/>
          </a:gradFill>
          <a:ln w="12700">
            <a:miter lim="400000"/>
          </a:ln>
        </p:spPr>
        <p:txBody>
          <a:bodyPr lIns="45719" rIns="45719" anchor="ctr"/>
          <a:lstStyle/>
          <a:p>
            <a:pPr algn="ctr">
              <a:defRPr>
                <a:solidFill>
                  <a:srgbClr val="FFFFFF"/>
                </a:solidFill>
              </a:defRPr>
            </a:pPr>
            <a:endParaRPr/>
          </a:p>
        </p:txBody>
      </p:sp>
      <p:grpSp>
        <p:nvGrpSpPr>
          <p:cNvPr id="94" name="Group"/>
          <p:cNvGrpSpPr/>
          <p:nvPr/>
        </p:nvGrpSpPr>
        <p:grpSpPr>
          <a:xfrm>
            <a:off x="211137" y="5354637"/>
            <a:ext cx="8723313" cy="1330326"/>
            <a:chOff x="0" y="0"/>
            <a:chExt cx="8723312" cy="1330325"/>
          </a:xfrm>
        </p:grpSpPr>
        <p:sp>
          <p:nvSpPr>
            <p:cNvPr id="89" name="Shape"/>
            <p:cNvSpPr/>
            <p:nvPr/>
          </p:nvSpPr>
          <p:spPr>
            <a:xfrm>
              <a:off x="5843214" y="145085"/>
              <a:ext cx="2880099"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DBF5F9">
                <a:alpha val="29019"/>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90" name="Shape"/>
            <p:cNvSpPr/>
            <p:nvPr/>
          </p:nvSpPr>
          <p:spPr>
            <a:xfrm>
              <a:off x="2410724" y="16740"/>
              <a:ext cx="5551588" cy="850427"/>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DBF5F9">
                <a:alpha val="39999"/>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91" name="Line"/>
            <p:cNvSpPr/>
            <p:nvPr/>
          </p:nvSpPr>
          <p:spPr>
            <a:xfrm>
              <a:off x="2620399" y="29017"/>
              <a:ext cx="5474955" cy="774535"/>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92" name="Line"/>
            <p:cNvSpPr/>
            <p:nvPr/>
          </p:nvSpPr>
          <p:spPr>
            <a:xfrm>
              <a:off x="5404707" y="15624"/>
              <a:ext cx="3312220" cy="6517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93" name="Shape"/>
            <p:cNvSpPr/>
            <p:nvPr/>
          </p:nvSpPr>
          <p:spPr>
            <a:xfrm>
              <a:off x="0" y="0"/>
              <a:ext cx="8723313" cy="1330325"/>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grpSp>
      <p:sp>
        <p:nvSpPr>
          <p:cNvPr id="95" name="Title Text"/>
          <p:cNvSpPr>
            <a:spLocks noGrp="1"/>
          </p:cNvSpPr>
          <p:nvPr>
            <p:ph type="title"/>
          </p:nvPr>
        </p:nvSpPr>
        <p:spPr>
          <a:xfrm>
            <a:off x="457200" y="338137"/>
            <a:ext cx="8229600" cy="1252538"/>
          </a:xfrm>
          <a:prstGeom prst="rect">
            <a:avLst/>
          </a:prstGeom>
        </p:spPr>
        <p:txBody>
          <a:bodyPr>
            <a:normAutofit/>
          </a:bodyPr>
          <a:lstStyle/>
          <a:p>
            <a:r>
              <a:t>Title Text</a:t>
            </a:r>
          </a:p>
        </p:txBody>
      </p:sp>
      <p:sp>
        <p:nvSpPr>
          <p:cNvPr id="96" name="Body Level One…"/>
          <p:cNvSpPr>
            <a:spLocks noGrp="1"/>
          </p:cNvSpPr>
          <p:nvPr>
            <p:ph type="body" idx="1"/>
          </p:nvPr>
        </p:nvSpPr>
        <p:spPr>
          <a:xfrm>
            <a:off x="871537" y="2674937"/>
            <a:ext cx="7408863" cy="3451226"/>
          </a:xfrm>
          <a:prstGeom prst="rect">
            <a:avLst/>
          </a:prstGeom>
        </p:spPr>
        <p:txBody>
          <a:bodyPr>
            <a:normAutofit/>
          </a:bodyPr>
          <a:lstStyle>
            <a:lvl1pPr>
              <a:buChar char="*"/>
            </a:lvl1pPr>
            <a:lvl2pPr marL="601085" indent="-297872">
              <a:buChar char="*"/>
              <a:defRPr sz="2400"/>
            </a:lvl2pPr>
            <a:lvl3pPr>
              <a:buChar char="*"/>
              <a:defRPr sz="2400"/>
            </a:lvl3pPr>
            <a:lvl4pPr>
              <a:buChar char="*"/>
              <a:defRPr sz="2400"/>
            </a:lvl4pPr>
            <a:lvl5pPr>
              <a:buChar char="*"/>
              <a:defRPr sz="2400"/>
            </a:lvl5pPr>
          </a:lstStyle>
          <a:p>
            <a:r>
              <a:t>Body Level One</a:t>
            </a:r>
          </a:p>
          <a:p>
            <a:pPr lvl="1"/>
            <a:r>
              <a:t>Body Level Two</a:t>
            </a:r>
          </a:p>
          <a:p>
            <a:pPr lvl="2"/>
            <a:r>
              <a:t>Body Level Three</a:t>
            </a:r>
          </a:p>
          <a:p>
            <a:pPr lvl="3"/>
            <a:r>
              <a:t>Body Level Four</a:t>
            </a:r>
          </a:p>
          <a:p>
            <a:pPr lvl="4"/>
            <a:r>
              <a:t>Body Level Five</a:t>
            </a:r>
          </a:p>
        </p:txBody>
      </p:sp>
      <p:sp>
        <p:nvSpPr>
          <p:cNvPr id="97" name="Slide Number"/>
          <p:cNvSpPr>
            <a:spLocks noGrp="1"/>
          </p:cNvSpPr>
          <p:nvPr>
            <p:ph type="sldNum" sz="quarter" idx="2"/>
          </p:nvPr>
        </p:nvSpPr>
        <p:spPr>
          <a:xfrm>
            <a:off x="4462848" y="6304280"/>
            <a:ext cx="218304" cy="2565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ounded Rectangle"/>
          <p:cNvSpPr/>
          <p:nvPr/>
        </p:nvSpPr>
        <p:spPr>
          <a:xfrm>
            <a:off x="228600" y="228600"/>
            <a:ext cx="8696325" cy="2125911"/>
          </a:xfrm>
          <a:prstGeom prst="roundRect">
            <a:avLst>
              <a:gd name="adj" fmla="val 3903"/>
            </a:avLst>
          </a:prstGeom>
          <a:gradFill>
            <a:gsLst>
              <a:gs pos="0">
                <a:srgbClr val="59AAF2"/>
              </a:gs>
              <a:gs pos="10000">
                <a:srgbClr val="59AAF2"/>
              </a:gs>
              <a:gs pos="100000">
                <a:srgbClr val="0B5395"/>
              </a:gs>
            </a:gsLst>
            <a:lin ang="16200000"/>
          </a:gradFill>
          <a:ln w="12700">
            <a:miter lim="400000"/>
          </a:ln>
        </p:spPr>
        <p:txBody>
          <a:bodyPr lIns="45719" rIns="45719" anchor="ctr"/>
          <a:lstStyle/>
          <a:p>
            <a:pPr algn="ctr">
              <a:defRPr>
                <a:solidFill>
                  <a:srgbClr val="FFFFFF"/>
                </a:solidFill>
              </a:defRPr>
            </a:pPr>
            <a:endParaRPr/>
          </a:p>
        </p:txBody>
      </p:sp>
      <p:grpSp>
        <p:nvGrpSpPr>
          <p:cNvPr id="8" name="Group"/>
          <p:cNvGrpSpPr/>
          <p:nvPr/>
        </p:nvGrpSpPr>
        <p:grpSpPr>
          <a:xfrm>
            <a:off x="211137" y="1438275"/>
            <a:ext cx="8723313" cy="1330325"/>
            <a:chOff x="0" y="0"/>
            <a:chExt cx="8723312" cy="1330325"/>
          </a:xfrm>
        </p:grpSpPr>
        <p:sp>
          <p:nvSpPr>
            <p:cNvPr id="3" name="Shape"/>
            <p:cNvSpPr/>
            <p:nvPr/>
          </p:nvSpPr>
          <p:spPr>
            <a:xfrm>
              <a:off x="5835729" y="145085"/>
              <a:ext cx="2876410"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DBF5F9">
                <a:alpha val="29019"/>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4" name="Shape"/>
            <p:cNvSpPr/>
            <p:nvPr/>
          </p:nvSpPr>
          <p:spPr>
            <a:xfrm>
              <a:off x="2407637" y="16740"/>
              <a:ext cx="5544476" cy="850427"/>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DBF5F9">
                <a:alpha val="39999"/>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5" name="Line"/>
            <p:cNvSpPr/>
            <p:nvPr/>
          </p:nvSpPr>
          <p:spPr>
            <a:xfrm>
              <a:off x="2617043" y="29017"/>
              <a:ext cx="5467941" cy="774535"/>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6" name="Line"/>
            <p:cNvSpPr/>
            <p:nvPr/>
          </p:nvSpPr>
          <p:spPr>
            <a:xfrm>
              <a:off x="5397784" y="15624"/>
              <a:ext cx="3307977" cy="6517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7" name="Shape"/>
            <p:cNvSpPr/>
            <p:nvPr/>
          </p:nvSpPr>
          <p:spPr>
            <a:xfrm>
              <a:off x="0" y="0"/>
              <a:ext cx="8723313" cy="1330325"/>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grpSp>
      <p:sp>
        <p:nvSpPr>
          <p:cNvPr id="9" name="Title Text"/>
          <p:cNvSpPr>
            <a:spLocks noGrp="1"/>
          </p:cNvSpPr>
          <p:nvPr>
            <p:ph type="title"/>
          </p:nvPr>
        </p:nvSpPr>
        <p:spPr>
          <a:xfrm>
            <a:off x="457200" y="92074"/>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10" name="Body Level One…"/>
          <p:cNvSpPr>
            <a:spLocks noGrp="1"/>
          </p:cNvSpPr>
          <p:nvPr>
            <p:ph type="body" idx="1"/>
          </p:nvPr>
        </p:nvSpPr>
        <p:spPr>
          <a:xfrm>
            <a:off x="457200" y="1600200"/>
            <a:ext cx="8229600" cy="4898629"/>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2pPr marL="601085" indent="-297872">
              <a:defRPr sz="2000"/>
            </a:lvl2pPr>
            <a:lvl3pPr>
              <a:defRPr sz="1800"/>
            </a:lvl3pPr>
            <a:lvl4pPr>
              <a:defRPr sz="1600"/>
            </a:lvl4pPr>
            <a:lvl5pPr>
              <a:defRPr sz="1400"/>
            </a:lvl5pPr>
          </a:lstStyle>
          <a:p>
            <a:r>
              <a:t>Body Level One</a:t>
            </a:r>
          </a:p>
          <a:p>
            <a:pPr lvl="1"/>
            <a:r>
              <a:t>Body Level Two</a:t>
            </a:r>
          </a:p>
          <a:p>
            <a:pPr lvl="2"/>
            <a:r>
              <a:t>Body Level Three</a:t>
            </a:r>
          </a:p>
          <a:p>
            <a:pPr lvl="3"/>
            <a:r>
              <a:t>Body Level Four</a:t>
            </a:r>
          </a:p>
          <a:p>
            <a:pPr lvl="4"/>
            <a:r>
              <a:t>Body Level Five</a:t>
            </a:r>
          </a:p>
        </p:txBody>
      </p:sp>
      <p:sp>
        <p:nvSpPr>
          <p:cNvPr id="11" name="Slide Number"/>
          <p:cNvSpPr>
            <a:spLocks noGrp="1"/>
          </p:cNvSpPr>
          <p:nvPr>
            <p:ph type="sldNum" sz="quarter" idx="2"/>
          </p:nvPr>
        </p:nvSpPr>
        <p:spPr>
          <a:xfrm>
            <a:off x="4462848" y="6532880"/>
            <a:ext cx="218304" cy="256541"/>
          </a:xfrm>
          <a:prstGeom prst="rect">
            <a:avLst/>
          </a:prstGeom>
          <a:ln w="12700">
            <a:miter lim="400000"/>
          </a:ln>
        </p:spPr>
        <p:txBody>
          <a:bodyPr wrap="none" lIns="45719" rIns="45719" anchor="ctr">
            <a:spAutoFit/>
          </a:bodyPr>
          <a:lstStyle>
            <a:lvl1pPr algn="ctr">
              <a:defRPr sz="1000">
                <a:solidFill>
                  <a:srgbClr val="04617B"/>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Candara"/>
          <a:ea typeface="Candara"/>
          <a:cs typeface="Candara"/>
          <a:sym typeface="Candar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Candara"/>
          <a:ea typeface="Candara"/>
          <a:cs typeface="Candara"/>
          <a:sym typeface="Candar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Candara"/>
          <a:ea typeface="Candara"/>
          <a:cs typeface="Candara"/>
          <a:sym typeface="Candar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Candara"/>
          <a:ea typeface="Candara"/>
          <a:cs typeface="Candara"/>
          <a:sym typeface="Candar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Candara"/>
          <a:ea typeface="Candara"/>
          <a:cs typeface="Candara"/>
          <a:sym typeface="Candar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Candara"/>
          <a:ea typeface="Candara"/>
          <a:cs typeface="Candara"/>
          <a:sym typeface="Candar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Candara"/>
          <a:ea typeface="Candara"/>
          <a:cs typeface="Candara"/>
          <a:sym typeface="Candar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Candara"/>
          <a:ea typeface="Candara"/>
          <a:cs typeface="Candara"/>
          <a:sym typeface="Candar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Candara"/>
          <a:ea typeface="Candara"/>
          <a:cs typeface="Candara"/>
          <a:sym typeface="Candara"/>
        </a:defRPr>
      </a:lvl9pPr>
    </p:titleStyle>
    <p:bodyStyle>
      <a:lvl1pPr marL="273050" marR="0" indent="-273050" algn="l" defTabSz="914400" rtl="0" latinLnBrk="0">
        <a:lnSpc>
          <a:spcPct val="100000"/>
        </a:lnSpc>
        <a:spcBef>
          <a:spcPts val="500"/>
        </a:spcBef>
        <a:spcAft>
          <a:spcPts val="0"/>
        </a:spcAft>
        <a:buClr>
          <a:schemeClr val="accent1"/>
        </a:buClr>
        <a:buSzPct val="100000"/>
        <a:buFont typeface="Symbol"/>
        <a:buChar char="·"/>
        <a:tabLst/>
        <a:defRPr sz="2400" b="0" i="0" u="none" strike="noStrike" cap="none" spc="0" baseline="0">
          <a:ln>
            <a:noFill/>
          </a:ln>
          <a:solidFill>
            <a:srgbClr val="04617B"/>
          </a:solidFill>
          <a:uFillTx/>
          <a:latin typeface="Candara"/>
          <a:ea typeface="Candara"/>
          <a:cs typeface="Candara"/>
          <a:sym typeface="Candara"/>
        </a:defRPr>
      </a:lvl1pPr>
      <a:lvl2pPr marL="601085" marR="0" indent="-297872" algn="l" defTabSz="914400" rtl="0" latinLnBrk="0">
        <a:lnSpc>
          <a:spcPct val="100000"/>
        </a:lnSpc>
        <a:spcBef>
          <a:spcPts val="500"/>
        </a:spcBef>
        <a:spcAft>
          <a:spcPts val="0"/>
        </a:spcAft>
        <a:buClr>
          <a:schemeClr val="accent1"/>
        </a:buClr>
        <a:buSzPct val="100000"/>
        <a:buFont typeface="Symbol"/>
        <a:buChar char="·"/>
        <a:tabLst/>
        <a:defRPr sz="2400" b="0" i="0" u="none" strike="noStrike" cap="none" spc="0" baseline="0">
          <a:ln>
            <a:noFill/>
          </a:ln>
          <a:solidFill>
            <a:srgbClr val="04617B"/>
          </a:solidFill>
          <a:uFillTx/>
          <a:latin typeface="Candara"/>
          <a:ea typeface="Candara"/>
          <a:cs typeface="Candara"/>
          <a:sym typeface="Candara"/>
        </a:defRPr>
      </a:lvl2pPr>
      <a:lvl3pPr marL="901382" marR="0" indent="-274319" algn="l" defTabSz="914400" rtl="0" latinLnBrk="0">
        <a:lnSpc>
          <a:spcPct val="100000"/>
        </a:lnSpc>
        <a:spcBef>
          <a:spcPts val="500"/>
        </a:spcBef>
        <a:spcAft>
          <a:spcPts val="0"/>
        </a:spcAft>
        <a:buClr>
          <a:schemeClr val="accent1"/>
        </a:buClr>
        <a:buSzPct val="100000"/>
        <a:buFont typeface="Symbol"/>
        <a:buChar char="·"/>
        <a:tabLst/>
        <a:defRPr sz="2400" b="0" i="0" u="none" strike="noStrike" cap="none" spc="0" baseline="0">
          <a:ln>
            <a:noFill/>
          </a:ln>
          <a:solidFill>
            <a:srgbClr val="04617B"/>
          </a:solidFill>
          <a:uFillTx/>
          <a:latin typeface="Candara"/>
          <a:ea typeface="Candara"/>
          <a:cs typeface="Candara"/>
          <a:sym typeface="Candara"/>
        </a:defRPr>
      </a:lvl3pPr>
      <a:lvl4pPr marL="1219200" marR="0" indent="-304800" algn="l" defTabSz="914400" rtl="0" latinLnBrk="0">
        <a:lnSpc>
          <a:spcPct val="100000"/>
        </a:lnSpc>
        <a:spcBef>
          <a:spcPts val="500"/>
        </a:spcBef>
        <a:spcAft>
          <a:spcPts val="0"/>
        </a:spcAft>
        <a:buClr>
          <a:schemeClr val="accent1"/>
        </a:buClr>
        <a:buSzPct val="100000"/>
        <a:buFont typeface="Symbol"/>
        <a:buChar char="·"/>
        <a:tabLst/>
        <a:defRPr sz="2400" b="0" i="0" u="none" strike="noStrike" cap="none" spc="0" baseline="0">
          <a:ln>
            <a:noFill/>
          </a:ln>
          <a:solidFill>
            <a:srgbClr val="04617B"/>
          </a:solidFill>
          <a:uFillTx/>
          <a:latin typeface="Candara"/>
          <a:ea typeface="Candara"/>
          <a:cs typeface="Candara"/>
          <a:sym typeface="Candara"/>
        </a:defRPr>
      </a:lvl4pPr>
      <a:lvl5pPr marL="1576387" marR="0" indent="-342900" algn="l" defTabSz="914400" rtl="0" latinLnBrk="0">
        <a:lnSpc>
          <a:spcPct val="100000"/>
        </a:lnSpc>
        <a:spcBef>
          <a:spcPts val="500"/>
        </a:spcBef>
        <a:spcAft>
          <a:spcPts val="0"/>
        </a:spcAft>
        <a:buClr>
          <a:schemeClr val="accent1"/>
        </a:buClr>
        <a:buSzPct val="100000"/>
        <a:buFont typeface="Symbol"/>
        <a:buChar char="·"/>
        <a:tabLst/>
        <a:defRPr sz="2400" b="0" i="0" u="none" strike="noStrike" cap="none" spc="0" baseline="0">
          <a:ln>
            <a:noFill/>
          </a:ln>
          <a:solidFill>
            <a:srgbClr val="04617B"/>
          </a:solidFill>
          <a:uFillTx/>
          <a:latin typeface="Candara"/>
          <a:ea typeface="Candara"/>
          <a:cs typeface="Candara"/>
          <a:sym typeface="Candara"/>
        </a:defRPr>
      </a:lvl5pPr>
      <a:lvl6pPr marL="2033587" marR="0" indent="-342900" algn="l" defTabSz="914400" rtl="0" latinLnBrk="0">
        <a:lnSpc>
          <a:spcPct val="100000"/>
        </a:lnSpc>
        <a:spcBef>
          <a:spcPts val="500"/>
        </a:spcBef>
        <a:spcAft>
          <a:spcPts val="0"/>
        </a:spcAft>
        <a:buClr>
          <a:schemeClr val="accent1"/>
        </a:buClr>
        <a:buSzPct val="100000"/>
        <a:buFont typeface="Symbol"/>
        <a:buChar char="·"/>
        <a:tabLst/>
        <a:defRPr sz="2400" b="0" i="0" u="none" strike="noStrike" cap="none" spc="0" baseline="0">
          <a:ln>
            <a:noFill/>
          </a:ln>
          <a:solidFill>
            <a:srgbClr val="04617B"/>
          </a:solidFill>
          <a:uFillTx/>
          <a:latin typeface="Candara"/>
          <a:ea typeface="Candara"/>
          <a:cs typeface="Candara"/>
          <a:sym typeface="Candara"/>
        </a:defRPr>
      </a:lvl6pPr>
      <a:lvl7pPr marL="2490787" marR="0" indent="-342900" algn="l" defTabSz="914400" rtl="0" latinLnBrk="0">
        <a:lnSpc>
          <a:spcPct val="100000"/>
        </a:lnSpc>
        <a:spcBef>
          <a:spcPts val="500"/>
        </a:spcBef>
        <a:spcAft>
          <a:spcPts val="0"/>
        </a:spcAft>
        <a:buClr>
          <a:schemeClr val="accent1"/>
        </a:buClr>
        <a:buSzPct val="100000"/>
        <a:buFont typeface="Symbol"/>
        <a:buChar char="·"/>
        <a:tabLst/>
        <a:defRPr sz="2400" b="0" i="0" u="none" strike="noStrike" cap="none" spc="0" baseline="0">
          <a:ln>
            <a:noFill/>
          </a:ln>
          <a:solidFill>
            <a:srgbClr val="04617B"/>
          </a:solidFill>
          <a:uFillTx/>
          <a:latin typeface="Candara"/>
          <a:ea typeface="Candara"/>
          <a:cs typeface="Candara"/>
          <a:sym typeface="Candara"/>
        </a:defRPr>
      </a:lvl7pPr>
      <a:lvl8pPr marL="2947987" marR="0" indent="-342900" algn="l" defTabSz="914400" rtl="0" latinLnBrk="0">
        <a:lnSpc>
          <a:spcPct val="100000"/>
        </a:lnSpc>
        <a:spcBef>
          <a:spcPts val="500"/>
        </a:spcBef>
        <a:spcAft>
          <a:spcPts val="0"/>
        </a:spcAft>
        <a:buClr>
          <a:schemeClr val="accent1"/>
        </a:buClr>
        <a:buSzPct val="100000"/>
        <a:buFont typeface="Symbol"/>
        <a:buChar char="·"/>
        <a:tabLst/>
        <a:defRPr sz="2400" b="0" i="0" u="none" strike="noStrike" cap="none" spc="0" baseline="0">
          <a:ln>
            <a:noFill/>
          </a:ln>
          <a:solidFill>
            <a:srgbClr val="04617B"/>
          </a:solidFill>
          <a:uFillTx/>
          <a:latin typeface="Candara"/>
          <a:ea typeface="Candara"/>
          <a:cs typeface="Candara"/>
          <a:sym typeface="Candara"/>
        </a:defRPr>
      </a:lvl8pPr>
      <a:lvl9pPr marL="3405187" marR="0" indent="-342900" algn="l" defTabSz="914400" rtl="0" latinLnBrk="0">
        <a:lnSpc>
          <a:spcPct val="100000"/>
        </a:lnSpc>
        <a:spcBef>
          <a:spcPts val="500"/>
        </a:spcBef>
        <a:spcAft>
          <a:spcPts val="0"/>
        </a:spcAft>
        <a:buClr>
          <a:schemeClr val="accent1"/>
        </a:buClr>
        <a:buSzPct val="100000"/>
        <a:buFont typeface="Symbol"/>
        <a:buChar char="·"/>
        <a:tabLst/>
        <a:defRPr sz="2400" b="0" i="0" u="none" strike="noStrike" cap="none" spc="0" baseline="0">
          <a:ln>
            <a:noFill/>
          </a:ln>
          <a:solidFill>
            <a:srgbClr val="04617B"/>
          </a:solidFill>
          <a:uFillTx/>
          <a:latin typeface="Candara"/>
          <a:ea typeface="Candara"/>
          <a:cs typeface="Candara"/>
          <a:sym typeface="Candara"/>
        </a:defRPr>
      </a:lvl9pPr>
    </p:bodyStyle>
    <p:otherStyle>
      <a:lvl1pPr marL="0" marR="0" indent="0" algn="ct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ndara"/>
        </a:defRPr>
      </a:lvl1pPr>
      <a:lvl2pPr marL="0" marR="0" indent="457200" algn="ct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ndara"/>
        </a:defRPr>
      </a:lvl2pPr>
      <a:lvl3pPr marL="0" marR="0" indent="914400" algn="ct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ndara"/>
        </a:defRPr>
      </a:lvl3pPr>
      <a:lvl4pPr marL="0" marR="0" indent="1371600" algn="ct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ndara"/>
        </a:defRPr>
      </a:lvl4pPr>
      <a:lvl5pPr marL="0" marR="0" indent="1828800" algn="ct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ndara"/>
        </a:defRPr>
      </a:lvl5pPr>
      <a:lvl6pPr marL="0" marR="0" indent="0" algn="ct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ndara"/>
        </a:defRPr>
      </a:lvl6pPr>
      <a:lvl7pPr marL="0" marR="0" indent="0" algn="ct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ndara"/>
        </a:defRPr>
      </a:lvl7pPr>
      <a:lvl8pPr marL="0" marR="0" indent="0" algn="ct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ndara"/>
        </a:defRPr>
      </a:lvl8pPr>
      <a:lvl9pPr marL="0" marR="0" indent="0" algn="ct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Mountain High Swim League Scoring Presentation  2017"/>
          <p:cNvSpPr>
            <a:spLocks noGrp="1"/>
          </p:cNvSpPr>
          <p:nvPr>
            <p:ph type="title" idx="4294967295"/>
          </p:nvPr>
        </p:nvSpPr>
        <p:spPr>
          <a:xfrm>
            <a:off x="685800" y="1600200"/>
            <a:ext cx="7772400" cy="1779588"/>
          </a:xfrm>
          <a:prstGeom prst="rect">
            <a:avLst/>
          </a:prstGeom>
        </p:spPr>
        <p:txBody>
          <a:bodyPr anchor="b">
            <a:normAutofit/>
          </a:bodyPr>
          <a:lstStyle/>
          <a:p>
            <a:r>
              <a:rPr dirty="0"/>
              <a:t>Mountain High Swim League</a:t>
            </a:r>
            <a:br>
              <a:rPr dirty="0"/>
            </a:br>
            <a:r>
              <a:rPr dirty="0"/>
              <a:t>Scoring Presentation  </a:t>
            </a:r>
            <a:r>
              <a:rPr dirty="0" smtClean="0"/>
              <a:t>201</a:t>
            </a:r>
            <a:r>
              <a:rPr lang="en-US" dirty="0" smtClean="0"/>
              <a:t>9</a:t>
            </a:r>
            <a:endParaRPr dirty="0"/>
          </a:p>
        </p:txBody>
      </p:sp>
      <p:sp>
        <p:nvSpPr>
          <p:cNvPr id="123" name="Scoring Committee"/>
          <p:cNvSpPr>
            <a:spLocks noGrp="1"/>
          </p:cNvSpPr>
          <p:nvPr>
            <p:ph type="body" sz="quarter" idx="4294967295"/>
          </p:nvPr>
        </p:nvSpPr>
        <p:spPr>
          <a:xfrm>
            <a:off x="1371600" y="3556000"/>
            <a:ext cx="6400800" cy="1473201"/>
          </a:xfrm>
          <a:prstGeom prst="rect">
            <a:avLst/>
          </a:prstGeom>
        </p:spPr>
        <p:txBody>
          <a:bodyPr>
            <a:normAutofit/>
          </a:bodyPr>
          <a:lstStyle>
            <a:lvl1pPr marL="0" indent="0" algn="ctr">
              <a:spcBef>
                <a:spcPts val="400"/>
              </a:spcBef>
              <a:buSzTx/>
              <a:buNone/>
              <a:defRPr sz="2000">
                <a:solidFill>
                  <a:srgbClr val="FFFFFF"/>
                </a:solidFill>
              </a:defRPr>
            </a:lvl1pPr>
          </a:lstStyle>
          <a:p>
            <a:r>
              <a:rPr dirty="0"/>
              <a:t>Scoring Committee</a:t>
            </a:r>
          </a:p>
        </p:txBody>
      </p:sp>
      <p:sp>
        <p:nvSpPr>
          <p:cNvPr id="124" name="Slide Number"/>
          <p:cNvSpPr>
            <a:spLocks noGrp="1"/>
          </p:cNvSpPr>
          <p:nvPr>
            <p:ph type="sldNum" sz="quarter" idx="2"/>
          </p:nvPr>
        </p:nvSpPr>
        <p:spPr>
          <a:xfrm>
            <a:off x="4497729" y="6304279"/>
            <a:ext cx="148542"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a:t>
            </a:f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 name="Table"/>
          <p:cNvGraphicFramePr/>
          <p:nvPr/>
        </p:nvGraphicFramePr>
        <p:xfrm>
          <a:off x="762000" y="1600200"/>
          <a:ext cx="7772395" cy="4571994"/>
        </p:xfrm>
        <a:graphic>
          <a:graphicData uri="http://schemas.openxmlformats.org/drawingml/2006/table">
            <a:tbl>
              <a:tblPr>
                <a:tableStyleId>{4C3C2611-4C71-4FC5-86AE-919BDF0F9419}</a:tableStyleId>
              </a:tblPr>
              <a:tblGrid>
                <a:gridCol w="795337"/>
                <a:gridCol w="795337"/>
                <a:gridCol w="795337"/>
                <a:gridCol w="795337"/>
                <a:gridCol w="795337"/>
                <a:gridCol w="315912"/>
                <a:gridCol w="298450"/>
                <a:gridCol w="795337"/>
                <a:gridCol w="795337"/>
                <a:gridCol w="795337"/>
                <a:gridCol w="795337"/>
              </a:tblGrid>
              <a:tr h="436562">
                <a:tc gridSpan="2">
                  <a:txBody>
                    <a:bodyPr/>
                    <a:lstStyle/>
                    <a:p>
                      <a:pPr>
                        <a:defRPr sz="1800"/>
                      </a:pPr>
                      <a:r>
                        <a:rPr sz="1100" b="1">
                          <a:latin typeface="Calibri"/>
                          <a:ea typeface="Calibri"/>
                          <a:cs typeface="Calibri"/>
                          <a:sym typeface="Calibri"/>
                        </a:rPr>
                        <a:t>Team A </a:t>
                      </a:r>
                    </a:p>
                  </a:txBody>
                  <a:tcPr marL="0" marR="0" marT="0" marB="0" anchor="b" horzOverflow="overflow">
                    <a:lnL w="12700">
                      <a:solidFill>
                        <a:srgbClr val="000000"/>
                      </a:solidFill>
                    </a:lnL>
                    <a:lnR w="12700">
                      <a:solidFill>
                        <a:srgbClr val="000000"/>
                      </a:solidFill>
                    </a:lnR>
                    <a:lnT w="12700">
                      <a:solidFill>
                        <a:srgbClr val="000000"/>
                      </a:solidFill>
                    </a:lnT>
                    <a:lnB w="12700">
                      <a:miter lim="400000"/>
                    </a:lnB>
                    <a:solidFill>
                      <a:srgbClr val="DA9694"/>
                    </a:solidFill>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solidFill>
                        <a:srgbClr val="000000"/>
                      </a:solidFill>
                    </a:lnR>
                    <a:lnT w="12700">
                      <a:miter lim="400000"/>
                    </a:lnT>
                    <a:lnB w="12700">
                      <a:miter lim="400000"/>
                    </a:lnB>
                    <a:noFill/>
                  </a:tcPr>
                </a:tc>
                <a:tc gridSpan="2">
                  <a:txBody>
                    <a:bodyPr/>
                    <a:lstStyle/>
                    <a:p>
                      <a:pPr>
                        <a:defRPr sz="1800"/>
                      </a:pPr>
                      <a:r>
                        <a:rPr sz="1100" b="1">
                          <a:latin typeface="Calibri"/>
                          <a:ea typeface="Calibri"/>
                          <a:cs typeface="Calibri"/>
                          <a:sym typeface="Calibri"/>
                        </a:rPr>
                        <a:t>Team B </a:t>
                      </a:r>
                    </a:p>
                  </a:txBody>
                  <a:tcPr marL="0" marR="0" marT="0" marB="0" anchor="b" horzOverflow="overflow">
                    <a:lnL w="12700">
                      <a:solidFill>
                        <a:srgbClr val="000000"/>
                      </a:solidFill>
                    </a:lnL>
                    <a:lnR w="12700">
                      <a:solidFill>
                        <a:srgbClr val="000000"/>
                      </a:solidFill>
                    </a:lnR>
                    <a:lnT w="12700">
                      <a:solidFill>
                        <a:srgbClr val="000000"/>
                      </a:solidFill>
                    </a:lnT>
                    <a:lnB w="12700">
                      <a:miter lim="400000"/>
                    </a:lnB>
                    <a:solidFill>
                      <a:srgbClr val="00B0F0"/>
                    </a:solidFill>
                  </a:tcPr>
                </a:tc>
                <a:tc hMerge="1">
                  <a:txBody>
                    <a:bodyPr/>
                    <a:lstStyle/>
                    <a:p>
                      <a:endParaRPr lang="en-US"/>
                    </a:p>
                  </a:txBody>
                  <a:tcPr/>
                </a:tc>
                <a:tc>
                  <a:txBody>
                    <a:bodyPr/>
                    <a:lstStyle/>
                    <a:p>
                      <a:pPr>
                        <a:defRPr sz="1100" b="1">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solidFill>
                        <a:srgbClr val="000000"/>
                      </a:solidFill>
                    </a:lnB>
                    <a:noFill/>
                  </a:tcPr>
                </a:tc>
                <a:tc gridSpan="2">
                  <a:txBody>
                    <a:bodyPr/>
                    <a:lstStyle/>
                    <a:p>
                      <a:pPr>
                        <a:defRPr sz="1800"/>
                      </a:pPr>
                      <a:r>
                        <a:rPr sz="1100" b="1">
                          <a:latin typeface="Calibri"/>
                          <a:ea typeface="Calibri"/>
                          <a:cs typeface="Calibri"/>
                          <a:sym typeface="Calibri"/>
                        </a:rPr>
                        <a:t>Set Run Preferences</a:t>
                      </a:r>
                    </a:p>
                  </a:txBody>
                  <a:tcPr marL="0" marR="0" marT="0" marB="0" anchor="b"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hMerge="1">
                  <a:txBody>
                    <a:bodyPr/>
                    <a:lstStyle/>
                    <a:p>
                      <a:endParaRPr lang="en-US"/>
                    </a:p>
                  </a:txBody>
                  <a:tcPr/>
                </a:tc>
                <a:tc gridSpan="2">
                  <a:txBody>
                    <a:bodyPr/>
                    <a:lstStyle/>
                    <a:p>
                      <a:pPr>
                        <a:defRPr sz="1800"/>
                      </a:pPr>
                      <a:r>
                        <a:rPr sz="1100" i="1">
                          <a:latin typeface="Calibri"/>
                          <a:ea typeface="Calibri"/>
                          <a:cs typeface="Calibri"/>
                          <a:sym typeface="Calibri"/>
                        </a:rPr>
                        <a:t>During the Meet</a:t>
                      </a:r>
                    </a:p>
                  </a:txBody>
                  <a:tcPr marL="0" marR="0" marT="0" marB="0" anchor="b" horzOverflow="overflow">
                    <a:lnL w="12700">
                      <a:solidFill>
                        <a:srgbClr val="000000"/>
                      </a:solidFill>
                    </a:lnL>
                    <a:lnR w="12700">
                      <a:miter lim="400000"/>
                    </a:lnR>
                    <a:lnT w="12700">
                      <a:miter lim="400000"/>
                    </a:lnT>
                    <a:lnB w="12700">
                      <a:miter lim="400000"/>
                    </a:lnB>
                    <a:noFill/>
                  </a:tcPr>
                </a:tc>
                <a:tc hMerge="1">
                  <a:txBody>
                    <a:bodyPr/>
                    <a:lstStyle/>
                    <a:p>
                      <a:endParaRPr lang="en-US"/>
                    </a:p>
                  </a:txBody>
                  <a:tcPr/>
                </a:tc>
              </a:tr>
              <a:tr h="246062">
                <a:tc gridSpan="2">
                  <a:txBody>
                    <a:bodyPr/>
                    <a:lstStyle/>
                    <a:p>
                      <a:pPr>
                        <a:defRPr sz="1800"/>
                      </a:pPr>
                      <a:r>
                        <a:rPr sz="1000" b="1">
                          <a:latin typeface="Calibri"/>
                          <a:ea typeface="Calibri"/>
                          <a:cs typeface="Calibri"/>
                          <a:sym typeface="Calibri"/>
                        </a:rPr>
                        <a:t>TM Entry Files/Roster</a:t>
                      </a:r>
                    </a:p>
                  </a:txBody>
                  <a:tcPr marL="0" marR="0" marT="0" marB="0" anchor="b" horzOverflow="overflow">
                    <a:lnL w="12700">
                      <a:solidFill>
                        <a:srgbClr val="000000"/>
                      </a:solidFill>
                    </a:lnL>
                    <a:lnR w="12700">
                      <a:solidFill>
                        <a:srgbClr val="000000"/>
                      </a:solidFill>
                    </a:lnR>
                    <a:lnT w="12700">
                      <a:miter lim="400000"/>
                    </a:lnT>
                    <a:lnB w="12700">
                      <a:solidFill>
                        <a:srgbClr val="000000"/>
                      </a:solidFill>
                    </a:lnB>
                    <a:solidFill>
                      <a:srgbClr val="DA9694"/>
                    </a:solidFill>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solidFill>
                        <a:srgbClr val="000000"/>
                      </a:solidFill>
                    </a:lnR>
                    <a:lnT w="12700">
                      <a:miter lim="400000"/>
                    </a:lnT>
                    <a:lnB w="12700">
                      <a:miter lim="400000"/>
                    </a:lnB>
                    <a:noFill/>
                  </a:tcPr>
                </a:tc>
                <a:tc gridSpan="2">
                  <a:txBody>
                    <a:bodyPr/>
                    <a:lstStyle/>
                    <a:p>
                      <a:pPr>
                        <a:defRPr sz="1800"/>
                      </a:pPr>
                      <a:r>
                        <a:rPr sz="1000" b="1">
                          <a:latin typeface="Calibri"/>
                          <a:ea typeface="Calibri"/>
                          <a:cs typeface="Calibri"/>
                          <a:sym typeface="Calibri"/>
                        </a:rPr>
                        <a:t>TM Entry Files/Roster</a:t>
                      </a:r>
                    </a:p>
                  </a:txBody>
                  <a:tcPr marL="0" marR="0" marT="0" marB="0" anchor="b" horzOverflow="overflow">
                    <a:lnL w="12700">
                      <a:solidFill>
                        <a:srgbClr val="000000"/>
                      </a:solidFill>
                    </a:lnL>
                    <a:lnR w="12700">
                      <a:solidFill>
                        <a:srgbClr val="000000"/>
                      </a:solidFill>
                    </a:lnR>
                    <a:lnT w="12700">
                      <a:miter lim="400000"/>
                    </a:lnT>
                    <a:lnB w="12700">
                      <a:solidFill>
                        <a:srgbClr val="000000"/>
                      </a:solidFill>
                    </a:lnB>
                    <a:solidFill>
                      <a:srgbClr val="00B0F0"/>
                    </a:solidFill>
                  </a:tcPr>
                </a:tc>
                <a:tc hMerge="1">
                  <a:txBody>
                    <a:bodyPr/>
                    <a:lstStyle/>
                    <a:p>
                      <a:endParaRPr lang="en-US"/>
                    </a:p>
                  </a:txBody>
                  <a:tcPr/>
                </a:tc>
                <a:tc>
                  <a:txBody>
                    <a:bodyPr/>
                    <a:lstStyle/>
                    <a:p>
                      <a:pPr>
                        <a:defRPr b="1">
                          <a:latin typeface="Calibri"/>
                          <a:ea typeface="Calibri"/>
                          <a:cs typeface="Calibri"/>
                          <a:sym typeface="Calibri"/>
                        </a:defRPr>
                      </a:pPr>
                      <a:endParaRPr/>
                    </a:p>
                  </a:txBody>
                  <a:tcPr marL="0" marR="0" marT="0" marB="0" anchor="b" horzOverflow="overflow">
                    <a:lnL w="12700">
                      <a:solidFill>
                        <a:srgbClr val="000000"/>
                      </a:solidFill>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solidFill>
                        <a:srgbClr val="000000"/>
                      </a:solidFill>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r>
              <a:tr h="244475">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solidFill>
                        <a:srgbClr val="000000"/>
                      </a:solidFill>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solidFill>
                        <a:srgbClr val="000000"/>
                      </a:solidFill>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miter lim="400000"/>
                    </a:lnL>
                    <a:lnR w="12700">
                      <a:solidFill>
                        <a:srgbClr val="000000"/>
                      </a:solidFill>
                    </a:lnR>
                    <a:lnT w="12700">
                      <a:solidFill>
                        <a:srgbClr val="000000"/>
                      </a:solidFill>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solidFill>
                        <a:srgbClr val="000000"/>
                      </a:solidFill>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solidFill>
                        <a:srgbClr val="000000"/>
                      </a:solidFill>
                    </a:lnR>
                    <a:lnT w="12700">
                      <a:miter lim="400000"/>
                    </a:lnT>
                    <a:lnB w="12700">
                      <a:miter lim="400000"/>
                    </a:lnB>
                    <a:noFill/>
                  </a:tcPr>
                </a:tc>
                <a:tc gridSpan="3">
                  <a:txBody>
                    <a:bodyPr/>
                    <a:lstStyle/>
                    <a:p>
                      <a:pPr>
                        <a:defRPr sz="1800"/>
                      </a:pPr>
                      <a:r>
                        <a:rPr sz="1100" b="1">
                          <a:latin typeface="Calibri"/>
                          <a:ea typeface="Calibri"/>
                          <a:cs typeface="Calibri"/>
                          <a:sym typeface="Calibri"/>
                        </a:rPr>
                        <a:t>Make scratches &amp; Changes</a:t>
                      </a:r>
                    </a:p>
                  </a:txBody>
                  <a:tcPr marL="0" marR="0" marT="0" marB="0" anchor="b"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hMerge="1">
                  <a:txBody>
                    <a:bodyPr/>
                    <a:lstStyle/>
                    <a:p>
                      <a:endParaRPr lang="en-US"/>
                    </a:p>
                  </a:txBody>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r>
              <a:tr h="246062">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miter lim="400000"/>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miter lim="400000"/>
                    </a:lnL>
                    <a:lnR w="12700">
                      <a:solidFill>
                        <a:srgbClr val="000000"/>
                      </a:solidFill>
                    </a:lnR>
                    <a:lnT w="12700">
                      <a:miter lim="400000"/>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solidFill>
                        <a:srgbClr val="000000"/>
                      </a:solidFill>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r>
              <a:tr h="244475">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solidFill>
                        <a:srgbClr val="000000"/>
                      </a:solidFill>
                    </a:lnR>
                    <a:lnT w="12700">
                      <a:miter lim="400000"/>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solidFill>
                        <a:srgbClr val="000000"/>
                      </a:solidFill>
                    </a:lnR>
                    <a:lnT w="12700">
                      <a:miter lim="400000"/>
                    </a:lnT>
                    <a:lnB w="12700">
                      <a:miter lim="400000"/>
                    </a:lnB>
                    <a:noFill/>
                  </a:tcPr>
                </a:tc>
                <a:tc gridSpan="2">
                  <a:txBody>
                    <a:bodyPr/>
                    <a:lstStyle/>
                    <a:p>
                      <a:pPr>
                        <a:defRPr sz="1800"/>
                      </a:pPr>
                      <a:r>
                        <a:rPr sz="1100" b="1">
                          <a:latin typeface="Calibri"/>
                          <a:ea typeface="Calibri"/>
                          <a:cs typeface="Calibri"/>
                          <a:sym typeface="Calibri"/>
                        </a:rPr>
                        <a:t>Run the meet</a:t>
                      </a:r>
                    </a:p>
                  </a:txBody>
                  <a:tcPr marL="0" marR="0" marT="0" marB="0" anchor="b"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r>
              <a:tr h="246062">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gridSpan="3">
                  <a:txBody>
                    <a:bodyPr/>
                    <a:lstStyle/>
                    <a:p>
                      <a:pPr>
                        <a:defRPr sz="1800"/>
                      </a:pPr>
                      <a:r>
                        <a:rPr sz="1100" b="1">
                          <a:latin typeface="Calibri"/>
                          <a:ea typeface="Calibri"/>
                          <a:cs typeface="Calibri"/>
                          <a:sym typeface="Calibri"/>
                        </a:rPr>
                        <a:t>Meet Manager</a:t>
                      </a:r>
                    </a:p>
                  </a:txBody>
                  <a:tcPr marL="0" marR="0" marT="0" marB="0" anchor="b"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hMerge="1">
                  <a:txBody>
                    <a:bodyPr/>
                    <a:lstStyle/>
                    <a:p>
                      <a:endParaRPr lang="en-US"/>
                    </a:p>
                  </a:txBody>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solidFill>
                        <a:srgbClr val="000000"/>
                      </a:solidFill>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solidFill>
                        <a:srgbClr val="000000"/>
                      </a:solidFill>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r>
              <a:tr h="244475">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solidFill>
                        <a:srgbClr val="000000"/>
                      </a:solidFill>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r>
              <a:tr h="246062">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gridSpan="2">
                  <a:txBody>
                    <a:bodyPr/>
                    <a:lstStyle/>
                    <a:p>
                      <a:pPr>
                        <a:defRPr sz="1800"/>
                      </a:pPr>
                      <a:r>
                        <a:rPr sz="1100" b="1">
                          <a:latin typeface="Calibri"/>
                          <a:ea typeface="Calibri"/>
                          <a:cs typeface="Calibri"/>
                          <a:sym typeface="Calibri"/>
                        </a:rPr>
                        <a:t>Seed the meet</a:t>
                      </a:r>
                    </a:p>
                  </a:txBody>
                  <a:tcPr marL="0" marR="0" marT="0" marB="0" anchor="b"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solidFill>
                        <a:srgbClr val="000000"/>
                      </a:solidFill>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miter lim="400000"/>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r>
              <a:tr h="244475">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solidFill>
                        <a:srgbClr val="000000"/>
                      </a:solidFill>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miter lim="400000"/>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solidFill>
                        <a:srgbClr val="000000"/>
                      </a:solidFill>
                    </a:lnR>
                    <a:lnT w="12700">
                      <a:miter lim="400000"/>
                    </a:lnT>
                    <a:lnB w="12700">
                      <a:miter lim="400000"/>
                    </a:lnB>
                    <a:noFill/>
                  </a:tcPr>
                </a:tc>
                <a:tc gridSpan="3">
                  <a:txBody>
                    <a:bodyPr/>
                    <a:lstStyle/>
                    <a:p>
                      <a:pPr>
                        <a:defRPr sz="1800"/>
                      </a:pPr>
                      <a:r>
                        <a:rPr sz="1100" b="1">
                          <a:latin typeface="Calibri"/>
                          <a:ea typeface="Calibri"/>
                          <a:cs typeface="Calibri"/>
                          <a:sym typeface="Calibri"/>
                        </a:rPr>
                        <a:t>Export &amp; E-mail Meet Results</a:t>
                      </a:r>
                    </a:p>
                  </a:txBody>
                  <a:tcPr marL="0" marR="0" marT="0" marB="0" anchor="b" horzOverflow="overflow">
                    <a:lnL w="12700">
                      <a:solidFill>
                        <a:srgbClr val="000000"/>
                      </a:solidFill>
                    </a:lnL>
                    <a:lnR w="12700">
                      <a:solidFill>
                        <a:srgbClr val="000000"/>
                      </a:solidFill>
                    </a:lnR>
                    <a:lnT w="12700">
                      <a:solidFill>
                        <a:srgbClr val="000000"/>
                      </a:solidFill>
                    </a:lnT>
                    <a:lnB w="12700">
                      <a:solidFill>
                        <a:srgbClr val="000000"/>
                      </a:solidFill>
                    </a:lnB>
                    <a:solidFill>
                      <a:srgbClr val="B1A0C7"/>
                    </a:solidFill>
                  </a:tcPr>
                </a:tc>
                <a:tc hMerge="1">
                  <a:txBody>
                    <a:bodyPr/>
                    <a:lstStyle/>
                    <a:p>
                      <a:endParaRPr lang="en-US"/>
                    </a:p>
                  </a:txBody>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r>
              <a:tr h="246062">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b="1">
                          <a:latin typeface="Calibri"/>
                          <a:ea typeface="Calibri"/>
                          <a:cs typeface="Calibri"/>
                          <a:sym typeface="Calibri"/>
                        </a:rPr>
                        <a:t>Print….</a:t>
                      </a:r>
                    </a:p>
                  </a:txBody>
                  <a:tcPr marL="0" marR="0" marT="0" marB="0" anchor="b" horzOverflow="overflow">
                    <a:lnL w="12700">
                      <a:solidFill>
                        <a:srgbClr val="000000"/>
                      </a:solidFill>
                    </a:lnL>
                    <a:lnR w="12700">
                      <a:miter lim="400000"/>
                    </a:lnR>
                    <a:lnT w="12700">
                      <a:solidFill>
                        <a:srgbClr val="000000"/>
                      </a:solidFill>
                    </a:lnT>
                    <a:lnB w="12700">
                      <a:miter lim="400000"/>
                    </a:lnB>
                    <a:solidFill>
                      <a:srgbClr val="FFFF00"/>
                    </a:solidFill>
                  </a:tcPr>
                </a:tc>
                <a:tc>
                  <a:txBody>
                    <a:bodyPr/>
                    <a:lstStyle/>
                    <a:p>
                      <a:pPr algn="l">
                        <a:defRPr sz="1800"/>
                      </a:pPr>
                      <a:r>
                        <a:rPr sz="1100">
                          <a:latin typeface="Calibri"/>
                          <a:ea typeface="Calibri"/>
                          <a:cs typeface="Calibri"/>
                          <a:sym typeface="Calibri"/>
                        </a:rPr>
                        <a:t> </a:t>
                      </a:r>
                    </a:p>
                  </a:txBody>
                  <a:tcPr marL="0" marR="0" marT="0" marB="0" anchor="b" horzOverflow="overflow">
                    <a:lnL w="12700">
                      <a:miter lim="400000"/>
                    </a:lnL>
                    <a:lnR w="12700">
                      <a:solidFill>
                        <a:srgbClr val="000000"/>
                      </a:solidFill>
                    </a:lnR>
                    <a:lnT w="12700">
                      <a:solidFill>
                        <a:srgbClr val="000000"/>
                      </a:solidFill>
                    </a:lnT>
                    <a:lnB w="12700">
                      <a:miter lim="400000"/>
                    </a:lnB>
                    <a:solidFill>
                      <a:srgbClr val="FFFF00"/>
                    </a:solidFill>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solidFill>
                        <a:srgbClr val="000000"/>
                      </a:solidFill>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r>
              <a:tr h="233362">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gridSpan="2">
                  <a:txBody>
                    <a:bodyPr/>
                    <a:lstStyle/>
                    <a:p>
                      <a:pPr algn="l">
                        <a:defRPr sz="1800"/>
                      </a:pPr>
                      <a:r>
                        <a:rPr sz="1100">
                          <a:latin typeface="Calibri"/>
                          <a:ea typeface="Calibri"/>
                          <a:cs typeface="Calibri"/>
                          <a:sym typeface="Calibri"/>
                        </a:rPr>
                        <a:t>1. Entry Card Labels</a:t>
                      </a:r>
                    </a:p>
                  </a:txBody>
                  <a:tcPr marL="0" marR="0" marT="0" marB="0" anchor="b" horzOverflow="overflow">
                    <a:lnL w="12700">
                      <a:solidFill>
                        <a:srgbClr val="000000"/>
                      </a:solidFill>
                    </a:lnL>
                    <a:lnR w="12700">
                      <a:solidFill>
                        <a:srgbClr val="000000"/>
                      </a:solidFill>
                    </a:lnR>
                    <a:lnT w="12700">
                      <a:miter lim="400000"/>
                    </a:lnT>
                    <a:lnB w="12700">
                      <a:miter lim="400000"/>
                    </a:lnB>
                    <a:solidFill>
                      <a:srgbClr val="FFFF00"/>
                    </a:solidFill>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solidFill>
                        <a:srgbClr val="000000"/>
                      </a:solidFill>
                    </a:lnR>
                    <a:lnT w="12700">
                      <a:miter lim="400000"/>
                    </a:lnT>
                    <a:lnB w="12700">
                      <a:miter lim="400000"/>
                    </a:lnB>
                    <a:noFill/>
                  </a:tcPr>
                </a:tc>
                <a:tc>
                  <a:txBody>
                    <a:bodyPr/>
                    <a:lstStyle/>
                    <a:p>
                      <a:pPr algn="l">
                        <a:defRPr sz="1800"/>
                      </a:pPr>
                      <a:r>
                        <a:rPr sz="1100" b="1">
                          <a:latin typeface="Calibri"/>
                          <a:ea typeface="Calibri"/>
                          <a:cs typeface="Calibri"/>
                          <a:sym typeface="Calibri"/>
                        </a:rPr>
                        <a:t>Print….</a:t>
                      </a:r>
                    </a:p>
                  </a:txBody>
                  <a:tcPr marL="0" marR="0" marT="0" marB="0" anchor="b" horzOverflow="overflow">
                    <a:lnL w="12700">
                      <a:solidFill>
                        <a:srgbClr val="000000"/>
                      </a:solidFill>
                    </a:lnL>
                    <a:lnR w="12700">
                      <a:miter lim="400000"/>
                    </a:lnR>
                    <a:lnT w="12700">
                      <a:solidFill>
                        <a:srgbClr val="000000"/>
                      </a:solidFill>
                    </a:lnT>
                    <a:lnB w="12700">
                      <a:miter lim="400000"/>
                    </a:lnB>
                    <a:solidFill>
                      <a:srgbClr val="B1A0C7"/>
                    </a:solidFill>
                  </a:tcPr>
                </a:tc>
                <a:tc>
                  <a:txBody>
                    <a:bodyPr/>
                    <a:lstStyle/>
                    <a:p>
                      <a:pPr algn="l">
                        <a:defRPr sz="1800"/>
                      </a:pPr>
                      <a:r>
                        <a:rPr sz="1100" b="1">
                          <a:latin typeface="Calibri"/>
                          <a:ea typeface="Calibri"/>
                          <a:cs typeface="Calibri"/>
                          <a:sym typeface="Calibri"/>
                        </a:rPr>
                        <a:t> </a:t>
                      </a:r>
                    </a:p>
                  </a:txBody>
                  <a:tcPr marL="0" marR="0" marT="0" marB="0" anchor="b" horzOverflow="overflow">
                    <a:lnL w="12700">
                      <a:miter lim="400000"/>
                    </a:lnL>
                    <a:lnR w="12700">
                      <a:solidFill>
                        <a:srgbClr val="000000"/>
                      </a:solidFill>
                    </a:lnR>
                    <a:lnT w="12700">
                      <a:solidFill>
                        <a:srgbClr val="000000"/>
                      </a:solidFill>
                    </a:lnT>
                    <a:lnB w="12700">
                      <a:miter lim="400000"/>
                    </a:lnB>
                    <a:solidFill>
                      <a:srgbClr val="B1A0C7"/>
                    </a:solidFill>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r>
              <a:tr h="233362">
                <a:tc gridSpan="2">
                  <a:txBody>
                    <a:bodyPr/>
                    <a:lstStyle/>
                    <a:p>
                      <a:pPr algn="l">
                        <a:defRPr sz="1800"/>
                      </a:pPr>
                      <a:r>
                        <a:rPr sz="1100" i="1">
                          <a:latin typeface="Calibri"/>
                          <a:ea typeface="Calibri"/>
                          <a:cs typeface="Calibri"/>
                          <a:sym typeface="Calibri"/>
                        </a:rPr>
                        <a:t>Before the meet</a:t>
                      </a:r>
                    </a:p>
                  </a:txBody>
                  <a:tcPr marL="0" marR="0" marT="0" marB="0" anchor="b" horzOverflow="overflow">
                    <a:lnL w="12700">
                      <a:miter lim="400000"/>
                    </a:lnL>
                    <a:lnR w="12700">
                      <a:solidFill>
                        <a:srgbClr val="000000"/>
                      </a:solidFill>
                    </a:lnR>
                    <a:lnT w="12700">
                      <a:miter lim="400000"/>
                    </a:lnT>
                    <a:lnB w="12700">
                      <a:miter lim="400000"/>
                    </a:lnB>
                    <a:noFill/>
                  </a:tcPr>
                </a:tc>
                <a:tc hMerge="1">
                  <a:txBody>
                    <a:bodyPr/>
                    <a:lstStyle/>
                    <a:p>
                      <a:endParaRPr lang="en-US"/>
                    </a:p>
                  </a:txBody>
                  <a:tcPr/>
                </a:tc>
                <a:tc gridSpan="2">
                  <a:txBody>
                    <a:bodyPr/>
                    <a:lstStyle/>
                    <a:p>
                      <a:pPr algn="l">
                        <a:defRPr sz="1800"/>
                      </a:pPr>
                      <a:r>
                        <a:rPr sz="1100">
                          <a:latin typeface="Calibri"/>
                          <a:ea typeface="Calibri"/>
                          <a:cs typeface="Calibri"/>
                          <a:sym typeface="Calibri"/>
                        </a:rPr>
                        <a:t>2. Meet Programs</a:t>
                      </a:r>
                    </a:p>
                  </a:txBody>
                  <a:tcPr marL="0" marR="0" marT="0" marB="0" anchor="b" horzOverflow="overflow">
                    <a:lnL w="12700">
                      <a:solidFill>
                        <a:srgbClr val="000000"/>
                      </a:solidFill>
                    </a:lnL>
                    <a:lnR w="12700">
                      <a:solidFill>
                        <a:srgbClr val="000000"/>
                      </a:solidFill>
                    </a:lnR>
                    <a:lnT w="12700">
                      <a:miter lim="400000"/>
                    </a:lnT>
                    <a:lnB w="12700">
                      <a:miter lim="400000"/>
                    </a:lnB>
                    <a:solidFill>
                      <a:srgbClr val="FFFF00"/>
                    </a:solidFill>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solidFill>
                        <a:srgbClr val="000000"/>
                      </a:solidFill>
                    </a:lnR>
                    <a:lnT w="12700">
                      <a:miter lim="400000"/>
                    </a:lnT>
                    <a:lnB w="12700">
                      <a:miter lim="400000"/>
                    </a:lnB>
                    <a:noFill/>
                  </a:tcPr>
                </a:tc>
                <a:tc gridSpan="2">
                  <a:txBody>
                    <a:bodyPr/>
                    <a:lstStyle/>
                    <a:p>
                      <a:pPr algn="l">
                        <a:defRPr sz="1800"/>
                      </a:pPr>
                      <a:r>
                        <a:rPr sz="1100">
                          <a:latin typeface="Calibri"/>
                          <a:ea typeface="Calibri"/>
                          <a:cs typeface="Calibri"/>
                          <a:sym typeface="Calibri"/>
                        </a:rPr>
                        <a:t>1. Award Labels</a:t>
                      </a:r>
                    </a:p>
                  </a:txBody>
                  <a:tcPr marL="0" marR="0" marT="0" marB="0" anchor="b" horzOverflow="overflow">
                    <a:lnL w="12700">
                      <a:solidFill>
                        <a:srgbClr val="000000"/>
                      </a:solidFill>
                    </a:lnL>
                    <a:lnR w="12700">
                      <a:solidFill>
                        <a:srgbClr val="000000"/>
                      </a:solidFill>
                    </a:lnR>
                    <a:lnT w="12700">
                      <a:miter lim="400000"/>
                    </a:lnT>
                    <a:lnB w="12700">
                      <a:miter lim="400000"/>
                    </a:lnB>
                    <a:solidFill>
                      <a:srgbClr val="B1A0C7"/>
                    </a:solidFill>
                  </a:tcPr>
                </a:tc>
                <a:tc hMerge="1">
                  <a:txBody>
                    <a:bodyPr/>
                    <a:lstStyle/>
                    <a:p>
                      <a:endParaRPr lang="en-US"/>
                    </a:p>
                  </a:txBody>
                  <a:tcPr/>
                </a:tc>
                <a:tc gridSpan="2">
                  <a:txBody>
                    <a:bodyPr/>
                    <a:lstStyle/>
                    <a:p>
                      <a:pPr>
                        <a:defRPr sz="1800"/>
                      </a:pPr>
                      <a:r>
                        <a:rPr sz="1100" i="1">
                          <a:latin typeface="Calibri"/>
                          <a:ea typeface="Calibri"/>
                          <a:cs typeface="Calibri"/>
                          <a:sym typeface="Calibri"/>
                        </a:rPr>
                        <a:t>After the Meet</a:t>
                      </a:r>
                    </a:p>
                  </a:txBody>
                  <a:tcPr marL="0" marR="0" marT="0" marB="0" anchor="b" horzOverflow="overflow">
                    <a:lnL w="12700">
                      <a:solidFill>
                        <a:srgbClr val="000000"/>
                      </a:solidFill>
                    </a:lnL>
                    <a:lnR w="12700">
                      <a:miter lim="400000"/>
                    </a:lnR>
                    <a:lnT w="12700">
                      <a:miter lim="400000"/>
                    </a:lnT>
                    <a:lnB w="12700">
                      <a:miter lim="400000"/>
                    </a:lnB>
                    <a:noFill/>
                  </a:tcPr>
                </a:tc>
                <a:tc hMerge="1">
                  <a:txBody>
                    <a:bodyPr/>
                    <a:lstStyle/>
                    <a:p>
                      <a:endParaRPr lang="en-US"/>
                    </a:p>
                  </a:txBody>
                  <a:tcPr/>
                </a:tc>
              </a:tr>
              <a:tr h="233362">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gridSpan="2">
                  <a:txBody>
                    <a:bodyPr/>
                    <a:lstStyle/>
                    <a:p>
                      <a:pPr algn="l">
                        <a:defRPr sz="1800"/>
                      </a:pPr>
                      <a:r>
                        <a:rPr sz="1100">
                          <a:latin typeface="Calibri"/>
                          <a:ea typeface="Calibri"/>
                          <a:cs typeface="Calibri"/>
                          <a:sym typeface="Calibri"/>
                        </a:rPr>
                        <a:t>3. Timer sheets</a:t>
                      </a:r>
                    </a:p>
                  </a:txBody>
                  <a:tcPr marL="0" marR="0" marT="0" marB="0" anchor="b" horzOverflow="overflow">
                    <a:lnL w="12700">
                      <a:solidFill>
                        <a:srgbClr val="000000"/>
                      </a:solidFill>
                    </a:lnL>
                    <a:lnR w="12700">
                      <a:solidFill>
                        <a:srgbClr val="000000"/>
                      </a:solidFill>
                    </a:lnR>
                    <a:lnT w="12700">
                      <a:miter lim="400000"/>
                    </a:lnT>
                    <a:lnB w="12700">
                      <a:miter lim="400000"/>
                    </a:lnB>
                    <a:solidFill>
                      <a:srgbClr val="FFFF00"/>
                    </a:solidFill>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solidFill>
                        <a:srgbClr val="000000"/>
                      </a:solidFill>
                    </a:lnR>
                    <a:lnT w="12700">
                      <a:miter lim="400000"/>
                    </a:lnT>
                    <a:lnB w="12700">
                      <a:miter lim="400000"/>
                    </a:lnB>
                    <a:noFill/>
                  </a:tcPr>
                </a:tc>
                <a:tc gridSpan="2">
                  <a:txBody>
                    <a:bodyPr/>
                    <a:lstStyle/>
                    <a:p>
                      <a:pPr algn="l">
                        <a:defRPr sz="1800"/>
                      </a:pPr>
                      <a:r>
                        <a:rPr sz="1100">
                          <a:latin typeface="Calibri"/>
                          <a:ea typeface="Calibri"/>
                          <a:cs typeface="Calibri"/>
                          <a:sym typeface="Calibri"/>
                        </a:rPr>
                        <a:t>2. Meet Results</a:t>
                      </a:r>
                    </a:p>
                  </a:txBody>
                  <a:tcPr marL="0" marR="0" marT="0" marB="0" anchor="b" horzOverflow="overflow">
                    <a:lnL w="12700">
                      <a:solidFill>
                        <a:srgbClr val="000000"/>
                      </a:solidFill>
                    </a:lnL>
                    <a:lnR w="12700">
                      <a:solidFill>
                        <a:srgbClr val="000000"/>
                      </a:solidFill>
                    </a:lnR>
                    <a:lnT w="12700">
                      <a:miter lim="400000"/>
                    </a:lnT>
                    <a:lnB w="12700">
                      <a:miter lim="400000"/>
                    </a:lnB>
                    <a:solidFill>
                      <a:srgbClr val="B1A0C7"/>
                    </a:solidFill>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r>
              <a:tr h="246062">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gridSpan="2">
                  <a:txBody>
                    <a:bodyPr/>
                    <a:lstStyle/>
                    <a:p>
                      <a:pPr algn="l">
                        <a:defRPr sz="1800"/>
                      </a:pPr>
                      <a:r>
                        <a:rPr sz="1100">
                          <a:latin typeface="Calibri"/>
                          <a:ea typeface="Calibri"/>
                          <a:cs typeface="Calibri"/>
                          <a:sym typeface="Calibri"/>
                        </a:rPr>
                        <a:t>4. Entry Reports</a:t>
                      </a:r>
                    </a:p>
                  </a:txBody>
                  <a:tcPr marL="0" marR="0" marT="0" marB="0" anchor="b" horzOverflow="overflow">
                    <a:lnL w="12700">
                      <a:solidFill>
                        <a:srgbClr val="000000"/>
                      </a:solidFill>
                    </a:lnL>
                    <a:lnR w="12700">
                      <a:solidFill>
                        <a:srgbClr val="000000"/>
                      </a:solidFill>
                    </a:lnR>
                    <a:lnT w="12700">
                      <a:miter lim="400000"/>
                    </a:lnT>
                    <a:lnB w="12700">
                      <a:miter lim="400000"/>
                    </a:lnB>
                    <a:solidFill>
                      <a:srgbClr val="FFFF00"/>
                    </a:solidFill>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solidFill>
                        <a:srgbClr val="000000"/>
                      </a:solidFill>
                    </a:lnR>
                    <a:lnT w="12700">
                      <a:miter lim="400000"/>
                    </a:lnT>
                    <a:lnB w="12700">
                      <a:miter lim="400000"/>
                    </a:lnB>
                    <a:noFill/>
                  </a:tcPr>
                </a:tc>
                <a:tc gridSpan="2">
                  <a:txBody>
                    <a:bodyPr/>
                    <a:lstStyle/>
                    <a:p>
                      <a:pPr algn="l">
                        <a:defRPr sz="1800"/>
                      </a:pPr>
                      <a:r>
                        <a:rPr sz="1100">
                          <a:latin typeface="Calibri"/>
                          <a:ea typeface="Calibri"/>
                          <a:cs typeface="Calibri"/>
                          <a:sym typeface="Calibri"/>
                        </a:rPr>
                        <a:t>3. Score Reports</a:t>
                      </a:r>
                    </a:p>
                  </a:txBody>
                  <a:tcPr marL="0" marR="0" marT="0" marB="0" anchor="b" horzOverflow="overflow">
                    <a:lnL w="12700">
                      <a:solidFill>
                        <a:srgbClr val="000000"/>
                      </a:solidFill>
                    </a:lnL>
                    <a:lnR w="12700">
                      <a:solidFill>
                        <a:srgbClr val="000000"/>
                      </a:solidFill>
                    </a:lnR>
                    <a:lnT w="12700">
                      <a:miter lim="400000"/>
                    </a:lnT>
                    <a:lnB w="12700">
                      <a:solidFill>
                        <a:srgbClr val="000000"/>
                      </a:solidFill>
                    </a:lnB>
                    <a:solidFill>
                      <a:srgbClr val="B1A0C7"/>
                    </a:solidFill>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r>
              <a:tr h="244475">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gridSpan="2">
                  <a:txBody>
                    <a:bodyPr/>
                    <a:lstStyle/>
                    <a:p>
                      <a:pPr algn="l">
                        <a:defRPr sz="1800"/>
                      </a:pPr>
                      <a:r>
                        <a:rPr sz="1100">
                          <a:latin typeface="Calibri"/>
                          <a:ea typeface="Calibri"/>
                          <a:cs typeface="Calibri"/>
                          <a:sym typeface="Calibri"/>
                        </a:rPr>
                        <a:t>5. Meet Timelines</a:t>
                      </a:r>
                    </a:p>
                  </a:txBody>
                  <a:tcPr marL="0" marR="0" marT="0" marB="0" anchor="b" horzOverflow="overflow">
                    <a:lnL w="12700">
                      <a:solidFill>
                        <a:srgbClr val="000000"/>
                      </a:solidFill>
                    </a:lnL>
                    <a:lnR w="12700">
                      <a:solidFill>
                        <a:srgbClr val="000000"/>
                      </a:solidFill>
                    </a:lnR>
                    <a:lnT w="12700">
                      <a:miter lim="400000"/>
                    </a:lnT>
                    <a:lnB w="12700">
                      <a:solidFill>
                        <a:srgbClr val="000000"/>
                      </a:solidFill>
                    </a:lnB>
                    <a:solidFill>
                      <a:srgbClr val="FFFF00"/>
                    </a:solidFill>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r>
              <a:tr h="246062">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solidFill>
                        <a:srgbClr val="000000"/>
                      </a:solidFill>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solidFill>
                        <a:srgbClr val="000000"/>
                      </a:solidFill>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solidFill>
                        <a:srgbClr val="000000"/>
                      </a:solidFill>
                    </a:lnR>
                    <a:lnT w="12700">
                      <a:miter lim="400000"/>
                    </a:lnT>
                    <a:lnB w="12700">
                      <a:miter lim="400000"/>
                    </a:lnB>
                    <a:noFill/>
                  </a:tcPr>
                </a:tc>
                <a:tc gridSpan="2">
                  <a:txBody>
                    <a:bodyPr/>
                    <a:lstStyle/>
                    <a:p>
                      <a:pPr>
                        <a:defRPr sz="1800"/>
                      </a:pPr>
                      <a:r>
                        <a:rPr sz="1100" b="1">
                          <a:latin typeface="Calibri"/>
                          <a:ea typeface="Calibri"/>
                          <a:cs typeface="Calibri"/>
                          <a:sym typeface="Calibri"/>
                        </a:rPr>
                        <a:t>Manage Files</a:t>
                      </a:r>
                    </a:p>
                  </a:txBody>
                  <a:tcPr marL="0" marR="0" marT="0" marB="0" anchor="b" horzOverflow="overflow">
                    <a:lnL w="12700">
                      <a:solidFill>
                        <a:srgbClr val="000000"/>
                      </a:solidFill>
                    </a:lnL>
                    <a:lnR w="12700">
                      <a:solidFill>
                        <a:srgbClr val="000000"/>
                      </a:solidFill>
                    </a:lnR>
                    <a:lnT w="12700">
                      <a:solidFill>
                        <a:srgbClr val="000000"/>
                      </a:solidFill>
                    </a:lnT>
                    <a:lnB w="12700">
                      <a:solidFill>
                        <a:srgbClr val="000000"/>
                      </a:solidFill>
                    </a:lnB>
                    <a:solidFill>
                      <a:srgbClr val="B1A0C7"/>
                    </a:solidFill>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r>
              <a:tr h="244475">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b="1">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a:txBody>
                    <a:bodyPr/>
                    <a:lstStyle/>
                    <a:p>
                      <a:pPr algn="l">
                        <a:defRPr sz="1800"/>
                      </a:pPr>
                      <a:r>
                        <a:rPr sz="1100" b="1">
                          <a:latin typeface="Calibri"/>
                          <a:ea typeface="Calibri"/>
                          <a:cs typeface="Calibri"/>
                          <a:sym typeface="Calibri"/>
                        </a:rPr>
                        <a:t> </a:t>
                      </a:r>
                    </a:p>
                  </a:txBody>
                  <a:tcPr marL="0" marR="0" marT="0" marB="0" anchor="b" horzOverflow="overflow">
                    <a:lnL w="12700">
                      <a:solidFill>
                        <a:srgbClr val="000000"/>
                      </a:solidFill>
                    </a:lnL>
                    <a:lnR w="12700">
                      <a:miter lim="400000"/>
                    </a:lnR>
                    <a:lnT w="12700">
                      <a:miter lim="400000"/>
                    </a:lnT>
                    <a:lnB w="12700">
                      <a:solidFill>
                        <a:srgbClr val="000000"/>
                      </a:solidFill>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miter lim="400000"/>
                    </a:lnL>
                    <a:lnR w="12700">
                      <a:miter lim="400000"/>
                    </a:lnR>
                    <a:lnT w="12700">
                      <a:miter lim="400000"/>
                    </a:lnT>
                    <a:lnB w="12700">
                      <a:solidFill>
                        <a:srgbClr val="000000"/>
                      </a:solidFill>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miter lim="400000"/>
                    </a:lnL>
                    <a:lnR w="12700">
                      <a:solidFill>
                        <a:srgbClr val="000000"/>
                      </a:solidFill>
                    </a:lnR>
                    <a:lnT w="12700">
                      <a:miter lim="400000"/>
                    </a:lnT>
                    <a:lnB w="12700">
                      <a:solidFill>
                        <a:srgbClr val="000000"/>
                      </a:solidFill>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pPr>
                      <a:r>
                        <a:rPr sz="1100">
                          <a:latin typeface="Calibri"/>
                          <a:ea typeface="Calibri"/>
                          <a:cs typeface="Calibri"/>
                          <a:sym typeface="Calibri"/>
                        </a:rPr>
                        <a:t> </a:t>
                      </a:r>
                    </a:p>
                  </a:txBody>
                  <a:tcPr marL="0" marR="0" marT="0" marB="0" anchor="b"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solidFill>
                        <a:srgbClr val="000000"/>
                      </a:solidFill>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r>
              <a:tr h="246062">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miter lim="400000"/>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solidFill>
                        <a:srgbClr val="000000"/>
                      </a:solidFill>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solidFill>
                        <a:srgbClr val="000000"/>
                      </a:solidFill>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miter lim="400000"/>
                    </a:lnR>
                    <a:lnT w="12700">
                      <a:solidFill>
                        <a:srgbClr val="000000"/>
                      </a:solidFill>
                    </a:lnT>
                    <a:lnB w="12700">
                      <a:miter lim="400000"/>
                    </a:lnB>
                    <a:noFill/>
                  </a:tcPr>
                </a:tc>
                <a:tc>
                  <a:txBody>
                    <a:bodyPr/>
                    <a:lstStyle/>
                    <a:p>
                      <a:pPr algn="l">
                        <a:defRPr sz="1100">
                          <a:latin typeface="Calibri"/>
                          <a:ea typeface="Calibri"/>
                          <a:cs typeface="Calibri"/>
                          <a:sym typeface="Calibri"/>
                        </a:defRPr>
                      </a:pPr>
                      <a:endParaRPr/>
                    </a:p>
                  </a:txBody>
                  <a:tcPr marL="0" marR="0" marT="0" marB="0" anchor="b" horzOverflow="overflow">
                    <a:lnL w="12700">
                      <a:miter lim="400000"/>
                    </a:lnL>
                    <a:lnR w="12700">
                      <a:solidFill>
                        <a:srgbClr val="000000"/>
                      </a:solidFill>
                    </a:lnR>
                    <a:lnT w="12700">
                      <a:miter lim="400000"/>
                    </a:lnT>
                    <a:lnB w="12700">
                      <a:miter lim="400000"/>
                    </a:lnB>
                    <a:noFill/>
                  </a:tcPr>
                </a:tc>
                <a:tc gridSpan="3">
                  <a:txBody>
                    <a:bodyPr/>
                    <a:lstStyle/>
                    <a:p>
                      <a:pPr>
                        <a:defRPr sz="1800"/>
                      </a:pPr>
                      <a:r>
                        <a:rPr sz="1100" b="1">
                          <a:latin typeface="Calibri"/>
                          <a:ea typeface="Calibri"/>
                          <a:cs typeface="Calibri"/>
                          <a:sym typeface="Calibri"/>
                        </a:rPr>
                        <a:t>Submit any League Records</a:t>
                      </a:r>
                    </a:p>
                  </a:txBody>
                  <a:tcPr marL="0" marR="0" marT="0" marB="0" anchor="b" horzOverflow="overflow">
                    <a:lnL w="12700">
                      <a:solidFill>
                        <a:srgbClr val="000000"/>
                      </a:solidFill>
                    </a:lnL>
                    <a:lnR w="12700">
                      <a:solidFill>
                        <a:srgbClr val="000000"/>
                      </a:solidFill>
                    </a:lnR>
                    <a:lnT w="12700">
                      <a:solidFill>
                        <a:srgbClr val="000000"/>
                      </a:solidFill>
                    </a:lnT>
                    <a:lnB w="12700">
                      <a:solidFill>
                        <a:srgbClr val="000000"/>
                      </a:solidFill>
                    </a:lnB>
                    <a:solidFill>
                      <a:srgbClr val="B1A0C7"/>
                    </a:solidFill>
                  </a:tcPr>
                </a:tc>
                <a:tc hMerge="1">
                  <a:txBody>
                    <a:bodyPr/>
                    <a:lstStyle/>
                    <a:p>
                      <a:endParaRPr lang="en-US"/>
                    </a:p>
                  </a:txBody>
                  <a:tcPr/>
                </a:tc>
                <a:tc hMerge="1">
                  <a:txBody>
                    <a:bodyPr/>
                    <a:lstStyle/>
                    <a:p>
                      <a:endParaRPr lang="en-US"/>
                    </a:p>
                  </a:txBody>
                  <a:tcPr/>
                </a:tc>
                <a:tc>
                  <a:txBody>
                    <a:bodyPr/>
                    <a:lstStyle/>
                    <a:p>
                      <a:pPr algn="l">
                        <a:defRPr sz="1100">
                          <a:latin typeface="Calibri"/>
                          <a:ea typeface="Calibri"/>
                          <a:cs typeface="Calibri"/>
                          <a:sym typeface="Calibri"/>
                        </a:defRPr>
                      </a:pPr>
                      <a:endParaRPr/>
                    </a:p>
                  </a:txBody>
                  <a:tcPr marL="0" marR="0" marT="0" marB="0" anchor="b" horzOverflow="overflow">
                    <a:lnL w="12700">
                      <a:solidFill>
                        <a:srgbClr val="000000"/>
                      </a:solidFill>
                    </a:lnL>
                    <a:lnR w="12700">
                      <a:miter lim="400000"/>
                    </a:lnR>
                    <a:lnT w="12700">
                      <a:miter lim="400000"/>
                    </a:lnT>
                    <a:lnB w="12700">
                      <a:miter lim="400000"/>
                    </a:lnB>
                    <a:noFill/>
                  </a:tcPr>
                </a:tc>
              </a:tr>
            </a:tbl>
          </a:graphicData>
        </a:graphic>
      </p:graphicFrame>
      <p:sp>
        <p:nvSpPr>
          <p:cNvPr id="159" name="The Big Picture"/>
          <p:cNvSpPr>
            <a:spLocks noGrp="1"/>
          </p:cNvSpPr>
          <p:nvPr>
            <p:ph type="title"/>
          </p:nvPr>
        </p:nvSpPr>
        <p:spPr>
          <a:xfrm>
            <a:off x="457200" y="338137"/>
            <a:ext cx="8229600" cy="1252538"/>
          </a:xfrm>
          <a:prstGeom prst="rect">
            <a:avLst/>
          </a:prstGeom>
        </p:spPr>
        <p:txBody>
          <a:bodyPr>
            <a:normAutofit/>
          </a:bodyPr>
          <a:lstStyle/>
          <a:p>
            <a:r>
              <a:t>The Big Picture</a:t>
            </a:r>
          </a:p>
        </p:txBody>
      </p:sp>
      <p:sp>
        <p:nvSpPr>
          <p:cNvPr id="160" name="Slide Number"/>
          <p:cNvSpPr>
            <a:spLocks noGrp="1"/>
          </p:cNvSpPr>
          <p:nvPr>
            <p:ph type="sldNum" sz="quarter" idx="2"/>
          </p:nvPr>
        </p:nvSpPr>
        <p:spPr>
          <a:xfrm>
            <a:off x="4475529" y="6532879"/>
            <a:ext cx="192942"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11</a:t>
            </a:fld>
            <a:endParaRPr/>
          </a:p>
        </p:txBody>
      </p:sp>
      <p:grpSp>
        <p:nvGrpSpPr>
          <p:cNvPr id="163" name="Group"/>
          <p:cNvGrpSpPr/>
          <p:nvPr/>
        </p:nvGrpSpPr>
        <p:grpSpPr>
          <a:xfrm>
            <a:off x="3581400" y="5720079"/>
            <a:ext cx="1219200" cy="447041"/>
            <a:chOff x="0" y="0"/>
            <a:chExt cx="1219200" cy="447040"/>
          </a:xfrm>
        </p:grpSpPr>
        <p:sp>
          <p:nvSpPr>
            <p:cNvPr id="161" name="Rectangle"/>
            <p:cNvSpPr/>
            <p:nvPr/>
          </p:nvSpPr>
          <p:spPr>
            <a:xfrm>
              <a:off x="0" y="71120"/>
              <a:ext cx="1219200" cy="304801"/>
            </a:xfrm>
            <a:prstGeom prst="rect">
              <a:avLst/>
            </a:prstGeom>
            <a:solidFill>
              <a:schemeClr val="accent1"/>
            </a:solidFill>
            <a:ln w="15875" cap="flat">
              <a:solidFill>
                <a:srgbClr val="053765"/>
              </a:solidFill>
              <a:prstDash val="solid"/>
              <a:round/>
            </a:ln>
            <a:effectLst/>
          </p:spPr>
          <p:txBody>
            <a:bodyPr wrap="square" lIns="45719" tIns="45719" rIns="45719" bIns="45719" numCol="1" anchor="ctr">
              <a:noAutofit/>
            </a:bodyPr>
            <a:lstStyle/>
            <a:p>
              <a:pPr algn="ctr">
                <a:defRPr sz="1200" b="1"/>
              </a:pPr>
              <a:endParaRPr/>
            </a:p>
          </p:txBody>
        </p:sp>
        <p:sp>
          <p:nvSpPr>
            <p:cNvPr id="162" name="Enable Meet Mobile"/>
            <p:cNvSpPr/>
            <p:nvPr/>
          </p:nvSpPr>
          <p:spPr>
            <a:xfrm>
              <a:off x="0" y="0"/>
              <a:ext cx="1219200" cy="4470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200" b="1"/>
              </a:lvl1pPr>
            </a:lstStyle>
            <a:p>
              <a:r>
                <a:t>Enable Meet Mobile</a:t>
              </a:r>
            </a:p>
          </p:txBody>
        </p:sp>
      </p:gr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re-Meet Preparation"/>
          <p:cNvSpPr>
            <a:spLocks noGrp="1"/>
          </p:cNvSpPr>
          <p:nvPr>
            <p:ph type="title"/>
          </p:nvPr>
        </p:nvSpPr>
        <p:spPr>
          <a:xfrm>
            <a:off x="457200" y="338137"/>
            <a:ext cx="8229600" cy="1252538"/>
          </a:xfrm>
          <a:prstGeom prst="rect">
            <a:avLst/>
          </a:prstGeom>
        </p:spPr>
        <p:txBody>
          <a:bodyPr>
            <a:normAutofit/>
          </a:bodyPr>
          <a:lstStyle/>
          <a:p>
            <a:r>
              <a:t>Pre-Meet Preparation</a:t>
            </a:r>
          </a:p>
        </p:txBody>
      </p:sp>
      <p:sp>
        <p:nvSpPr>
          <p:cNvPr id="166" name="Both teams will send you their entry files from whatever team management software they use by 5:00pm on Wednesday.…"/>
          <p:cNvSpPr>
            <a:spLocks noGrp="1"/>
          </p:cNvSpPr>
          <p:nvPr>
            <p:ph type="body" idx="1"/>
          </p:nvPr>
        </p:nvSpPr>
        <p:spPr>
          <a:xfrm>
            <a:off x="871537" y="2590800"/>
            <a:ext cx="7408863" cy="3535363"/>
          </a:xfrm>
          <a:prstGeom prst="rect">
            <a:avLst/>
          </a:prstGeom>
        </p:spPr>
        <p:txBody>
          <a:bodyPr>
            <a:normAutofit/>
          </a:bodyPr>
          <a:lstStyle/>
          <a:p>
            <a:pPr marL="264858" indent="-264858" defTabSz="886968">
              <a:spcBef>
                <a:spcPts val="400"/>
              </a:spcBef>
              <a:defRPr sz="1940"/>
            </a:pPr>
            <a:r>
              <a:rPr dirty="0"/>
              <a:t>Both teams will send you their entry files from whatever team management software they use by 5:00pm on Wednesday.</a:t>
            </a:r>
          </a:p>
          <a:p>
            <a:pPr marL="264858" indent="-264858" defTabSz="886968">
              <a:spcBef>
                <a:spcPts val="400"/>
              </a:spcBef>
              <a:defRPr sz="1940"/>
            </a:pPr>
            <a:r>
              <a:rPr dirty="0"/>
              <a:t>Host scoring person seeds the meet, sends seeded meet plus notes about combining heats back to visiting team by 9:00am Friday </a:t>
            </a:r>
            <a:r>
              <a:rPr dirty="0" smtClean="0"/>
              <a:t>(</a:t>
            </a:r>
            <a:r>
              <a:rPr lang="en-US" dirty="0" smtClean="0"/>
              <a:t>t</a:t>
            </a:r>
            <a:r>
              <a:rPr dirty="0" smtClean="0"/>
              <a:t>he </a:t>
            </a:r>
            <a:r>
              <a:rPr dirty="0"/>
              <a:t>sooner you can do this the better</a:t>
            </a:r>
            <a:r>
              <a:rPr dirty="0" smtClean="0"/>
              <a:t>)</a:t>
            </a:r>
            <a:r>
              <a:rPr lang="en-US" dirty="0" smtClean="0"/>
              <a:t>.</a:t>
            </a:r>
            <a:endParaRPr dirty="0"/>
          </a:p>
          <a:p>
            <a:pPr marL="264858" indent="-264858" defTabSz="886968">
              <a:spcBef>
                <a:spcPts val="400"/>
              </a:spcBef>
              <a:defRPr sz="1940"/>
            </a:pPr>
            <a:r>
              <a:rPr dirty="0"/>
              <a:t>Prior to Saturday you should create entry labels, meet programs, lane/timer sheets, entry </a:t>
            </a:r>
            <a:r>
              <a:rPr lang="en-US" dirty="0" smtClean="0"/>
              <a:t>lists</a:t>
            </a:r>
            <a:r>
              <a:rPr dirty="0" smtClean="0"/>
              <a:t> </a:t>
            </a:r>
            <a:r>
              <a:rPr dirty="0"/>
              <a:t>for each team, and a meet timeline.</a:t>
            </a:r>
          </a:p>
          <a:p>
            <a:pPr marL="264858" indent="-264858" defTabSz="886968">
              <a:spcBef>
                <a:spcPts val="400"/>
              </a:spcBef>
              <a:defRPr sz="1940"/>
            </a:pPr>
            <a:r>
              <a:rPr dirty="0"/>
              <a:t>Coaches from both teams may e-mail corrections or changes to you during this process. Please make those changes &amp; corrections when you get </a:t>
            </a:r>
            <a:r>
              <a:rPr dirty="0" smtClean="0"/>
              <a:t>them</a:t>
            </a:r>
            <a:r>
              <a:rPr lang="en-US" dirty="0" smtClean="0"/>
              <a:t>.</a:t>
            </a:r>
            <a:endParaRPr dirty="0"/>
          </a:p>
        </p:txBody>
      </p:sp>
      <p:sp>
        <p:nvSpPr>
          <p:cNvPr id="167" name="Slide Number"/>
          <p:cNvSpPr>
            <a:spLocks noGrp="1"/>
          </p:cNvSpPr>
          <p:nvPr>
            <p:ph type="sldNum" sz="quarter" idx="2"/>
          </p:nvPr>
        </p:nvSpPr>
        <p:spPr>
          <a:xfrm>
            <a:off x="4468398" y="6532879"/>
            <a:ext cx="207204"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12</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6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Meet Day"/>
          <p:cNvSpPr>
            <a:spLocks noGrp="1"/>
          </p:cNvSpPr>
          <p:nvPr>
            <p:ph type="title"/>
          </p:nvPr>
        </p:nvSpPr>
        <p:spPr>
          <a:xfrm>
            <a:off x="457200" y="338137"/>
            <a:ext cx="8229600" cy="1252538"/>
          </a:xfrm>
          <a:prstGeom prst="rect">
            <a:avLst/>
          </a:prstGeom>
        </p:spPr>
        <p:txBody>
          <a:bodyPr>
            <a:normAutofit/>
          </a:bodyPr>
          <a:lstStyle/>
          <a:p>
            <a:r>
              <a:t>Meet Day</a:t>
            </a:r>
          </a:p>
        </p:txBody>
      </p:sp>
      <p:sp>
        <p:nvSpPr>
          <p:cNvPr id="170" name="During the course of the meet you will accept scratches and deck adds.  Note: Make sure you look at the P&amp;P’s and are familiar with the deck add rules.…"/>
          <p:cNvSpPr>
            <a:spLocks noGrp="1"/>
          </p:cNvSpPr>
          <p:nvPr>
            <p:ph type="body" idx="1"/>
          </p:nvPr>
        </p:nvSpPr>
        <p:spPr>
          <a:xfrm>
            <a:off x="871537" y="2238573"/>
            <a:ext cx="7408863" cy="4162227"/>
          </a:xfrm>
          <a:prstGeom prst="rect">
            <a:avLst/>
          </a:prstGeom>
        </p:spPr>
        <p:txBody>
          <a:bodyPr>
            <a:normAutofit/>
          </a:bodyPr>
          <a:lstStyle/>
          <a:p>
            <a:pPr>
              <a:spcBef>
                <a:spcPts val="400"/>
              </a:spcBef>
              <a:defRPr sz="2000"/>
            </a:pPr>
            <a:r>
              <a:rPr dirty="0"/>
              <a:t>During the course of the meet you will accept scratches and deck </a:t>
            </a:r>
            <a:r>
              <a:rPr dirty="0" smtClean="0"/>
              <a:t>adds</a:t>
            </a:r>
            <a:r>
              <a:rPr lang="en-US" dirty="0" smtClean="0"/>
              <a:t> (un-entered swimmers!)</a:t>
            </a:r>
            <a:r>
              <a:rPr dirty="0" smtClean="0"/>
              <a:t>  </a:t>
            </a:r>
            <a:r>
              <a:rPr dirty="0"/>
              <a:t>Note: Make sure you look at the P&amp;P’s and are familiar with the deck add rules.</a:t>
            </a:r>
          </a:p>
          <a:p>
            <a:pPr>
              <a:spcBef>
                <a:spcPts val="400"/>
              </a:spcBef>
              <a:defRPr sz="2000"/>
            </a:pPr>
            <a:r>
              <a:rPr dirty="0"/>
              <a:t>As races and data come in you enter that data into meet manager (manual/timing system) and score the meet. </a:t>
            </a:r>
            <a:r>
              <a:rPr dirty="0">
                <a:solidFill>
                  <a:srgbClr val="FF0000"/>
                </a:solidFill>
              </a:rPr>
              <a:t>DO NOT SCORE 6 &amp; Under Events!!</a:t>
            </a:r>
          </a:p>
          <a:p>
            <a:pPr>
              <a:spcBef>
                <a:spcPts val="400"/>
              </a:spcBef>
              <a:defRPr sz="2000"/>
            </a:pPr>
            <a:r>
              <a:rPr dirty="0"/>
              <a:t>Periodically </a:t>
            </a:r>
            <a:r>
              <a:rPr lang="en-US" dirty="0" smtClean="0"/>
              <a:t>print</a:t>
            </a:r>
            <a:r>
              <a:rPr dirty="0" smtClean="0"/>
              <a:t> results </a:t>
            </a:r>
            <a:r>
              <a:rPr dirty="0"/>
              <a:t>and post around pool area to avoid parents crowding your table asking how fast their swimmers went.</a:t>
            </a:r>
          </a:p>
          <a:p>
            <a:pPr>
              <a:spcBef>
                <a:spcPts val="400"/>
              </a:spcBef>
              <a:defRPr sz="2000"/>
            </a:pPr>
            <a:r>
              <a:rPr dirty="0"/>
              <a:t>Once the meet is over Host Scoring person sends results to visiting </a:t>
            </a:r>
            <a:r>
              <a:rPr dirty="0" smtClean="0"/>
              <a:t>team</a:t>
            </a:r>
            <a:r>
              <a:rPr lang="en-US" dirty="0" smtClean="0"/>
              <a:t> </a:t>
            </a:r>
            <a:r>
              <a:rPr dirty="0" smtClean="0"/>
              <a:t>and</a:t>
            </a:r>
            <a:r>
              <a:rPr lang="en-US" dirty="0" smtClean="0"/>
              <a:t> the score to</a:t>
            </a:r>
            <a:r>
              <a:rPr dirty="0" smtClean="0"/>
              <a:t> </a:t>
            </a:r>
            <a:r>
              <a:rPr dirty="0"/>
              <a:t>the </a:t>
            </a:r>
            <a:r>
              <a:rPr lang="en-US" dirty="0" smtClean="0"/>
              <a:t>Division Scoring Rep </a:t>
            </a:r>
            <a:r>
              <a:rPr dirty="0" smtClean="0"/>
              <a:t>by </a:t>
            </a:r>
            <a:r>
              <a:rPr dirty="0"/>
              <a:t>6:00pm on Sunday.</a:t>
            </a:r>
          </a:p>
        </p:txBody>
      </p:sp>
      <p:sp>
        <p:nvSpPr>
          <p:cNvPr id="171" name="Slide Number"/>
          <p:cNvSpPr>
            <a:spLocks noGrp="1"/>
          </p:cNvSpPr>
          <p:nvPr>
            <p:ph type="sldNum" sz="quarter" idx="2"/>
          </p:nvPr>
        </p:nvSpPr>
        <p:spPr>
          <a:xfrm>
            <a:off x="4466878" y="6532879"/>
            <a:ext cx="210244"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13</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7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Meet Manager Reports"/>
          <p:cNvSpPr>
            <a:spLocks noGrp="1"/>
          </p:cNvSpPr>
          <p:nvPr>
            <p:ph type="title"/>
          </p:nvPr>
        </p:nvSpPr>
        <p:spPr>
          <a:xfrm>
            <a:off x="457200" y="338137"/>
            <a:ext cx="8229600" cy="1252538"/>
          </a:xfrm>
          <a:prstGeom prst="rect">
            <a:avLst/>
          </a:prstGeom>
        </p:spPr>
        <p:txBody>
          <a:bodyPr>
            <a:normAutofit/>
          </a:bodyPr>
          <a:lstStyle/>
          <a:p>
            <a:r>
              <a:t>Meet Manager Reports</a:t>
            </a:r>
          </a:p>
        </p:txBody>
      </p:sp>
      <p:sp>
        <p:nvSpPr>
          <p:cNvPr id="174" name="Meet Program (aka Heat Sheets)…"/>
          <p:cNvSpPr>
            <a:spLocks noGrp="1"/>
          </p:cNvSpPr>
          <p:nvPr>
            <p:ph type="body" idx="1"/>
          </p:nvPr>
        </p:nvSpPr>
        <p:spPr>
          <a:xfrm>
            <a:off x="871537" y="2674937"/>
            <a:ext cx="7408863" cy="3451226"/>
          </a:xfrm>
          <a:prstGeom prst="rect">
            <a:avLst/>
          </a:prstGeom>
        </p:spPr>
        <p:txBody>
          <a:bodyPr>
            <a:normAutofit/>
          </a:bodyPr>
          <a:lstStyle/>
          <a:p>
            <a:r>
              <a:rPr dirty="0"/>
              <a:t>Meet </a:t>
            </a:r>
            <a:r>
              <a:rPr dirty="0" smtClean="0"/>
              <a:t>Program</a:t>
            </a:r>
            <a:endParaRPr dirty="0"/>
          </a:p>
          <a:p>
            <a:r>
              <a:rPr dirty="0"/>
              <a:t>Session Time Line (How long the meet will last?)</a:t>
            </a:r>
          </a:p>
          <a:p>
            <a:r>
              <a:rPr dirty="0"/>
              <a:t>Entry </a:t>
            </a:r>
            <a:r>
              <a:rPr lang="en-US" dirty="0" smtClean="0"/>
              <a:t>Lists</a:t>
            </a:r>
            <a:r>
              <a:rPr dirty="0" smtClean="0"/>
              <a:t> </a:t>
            </a:r>
            <a:r>
              <a:rPr dirty="0"/>
              <a:t>(By swimmer)</a:t>
            </a:r>
          </a:p>
          <a:p>
            <a:r>
              <a:rPr dirty="0"/>
              <a:t>Lane/Timer Sheets (If at a </a:t>
            </a:r>
            <a:r>
              <a:rPr dirty="0" err="1"/>
              <a:t>cardless</a:t>
            </a:r>
            <a:r>
              <a:rPr dirty="0"/>
              <a:t> meet)</a:t>
            </a:r>
          </a:p>
          <a:p>
            <a:r>
              <a:rPr dirty="0"/>
              <a:t>Results (Post every 10 events around the pool) </a:t>
            </a:r>
          </a:p>
          <a:p>
            <a:r>
              <a:rPr dirty="0"/>
              <a:t>Score (Give to the announcer every 10 events)</a:t>
            </a:r>
          </a:p>
        </p:txBody>
      </p:sp>
      <p:sp>
        <p:nvSpPr>
          <p:cNvPr id="175" name="Slide Number"/>
          <p:cNvSpPr>
            <a:spLocks noGrp="1"/>
          </p:cNvSpPr>
          <p:nvPr>
            <p:ph type="sldNum" sz="quarter" idx="2"/>
          </p:nvPr>
        </p:nvSpPr>
        <p:spPr>
          <a:xfrm>
            <a:off x="4463871" y="6532879"/>
            <a:ext cx="216258"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14</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7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I make reports for?</a:t>
            </a:r>
            <a:endParaRPr lang="en-US" dirty="0"/>
          </a:p>
        </p:txBody>
      </p:sp>
      <p:sp>
        <p:nvSpPr>
          <p:cNvPr id="3" name="Text Placeholder 2"/>
          <p:cNvSpPr>
            <a:spLocks noGrp="1"/>
          </p:cNvSpPr>
          <p:nvPr>
            <p:ph type="body" idx="1"/>
          </p:nvPr>
        </p:nvSpPr>
        <p:spPr/>
        <p:txBody>
          <a:bodyPr/>
          <a:lstStyle/>
          <a:p>
            <a:r>
              <a:rPr lang="en-US" sz="1940" u="sng" dirty="0" smtClean="0"/>
              <a:t>Parent Delegates</a:t>
            </a:r>
            <a:r>
              <a:rPr lang="en-US" sz="1940" dirty="0" smtClean="0"/>
              <a:t>—</a:t>
            </a:r>
            <a:r>
              <a:rPr lang="en-US" sz="2000" dirty="0" smtClean="0"/>
              <a:t>2 copies of the meet program</a:t>
            </a:r>
          </a:p>
          <a:p>
            <a:r>
              <a:rPr lang="en-US" sz="1940" u="sng" dirty="0" smtClean="0"/>
              <a:t>Home &amp; Visiting Coaches</a:t>
            </a:r>
            <a:r>
              <a:rPr lang="en-US" sz="1940" dirty="0" smtClean="0"/>
              <a:t>—</a:t>
            </a:r>
            <a:r>
              <a:rPr lang="en-US" sz="2000" dirty="0" smtClean="0"/>
              <a:t>6 meet programs, 1 timeline, 1 entry list for their team.</a:t>
            </a:r>
          </a:p>
          <a:p>
            <a:r>
              <a:rPr lang="en-US" sz="1940" u="sng" dirty="0" smtClean="0"/>
              <a:t>Officials</a:t>
            </a:r>
            <a:r>
              <a:rPr lang="en-US" sz="1940" dirty="0" smtClean="0"/>
              <a:t>—</a:t>
            </a:r>
            <a:r>
              <a:rPr lang="en-US" sz="2000" dirty="0" smtClean="0"/>
              <a:t>12 meet programs, 4 timelines</a:t>
            </a:r>
            <a:endParaRPr lang="en-US" sz="1940" dirty="0" smtClean="0"/>
          </a:p>
          <a:p>
            <a:r>
              <a:rPr lang="en-US" sz="1940" u="sng" dirty="0" smtClean="0"/>
              <a:t>Clerk of Course</a:t>
            </a:r>
            <a:r>
              <a:rPr lang="en-US" sz="1940" dirty="0" smtClean="0"/>
              <a:t>—</a:t>
            </a:r>
            <a:r>
              <a:rPr lang="en-US" sz="2000" dirty="0" smtClean="0"/>
              <a:t>6 meet programs</a:t>
            </a:r>
            <a:endParaRPr lang="en-US" sz="1940" dirty="0" smtClean="0"/>
          </a:p>
          <a:p>
            <a:r>
              <a:rPr lang="en-US" sz="1940" u="sng" dirty="0" smtClean="0"/>
              <a:t>Scoring Table</a:t>
            </a:r>
            <a:r>
              <a:rPr lang="en-US" sz="1940" dirty="0" smtClean="0"/>
              <a:t>—</a:t>
            </a:r>
            <a:r>
              <a:rPr lang="en-US" sz="2000" dirty="0" smtClean="0"/>
              <a:t>3 meet programs</a:t>
            </a:r>
            <a:endParaRPr lang="en-US" sz="1940" dirty="0" smtClean="0"/>
          </a:p>
          <a:p>
            <a:r>
              <a:rPr lang="en-US" sz="1940" u="sng" dirty="0" smtClean="0"/>
              <a:t>Announcer</a:t>
            </a:r>
            <a:r>
              <a:rPr lang="en-US" sz="1940" dirty="0" smtClean="0"/>
              <a:t>—</a:t>
            </a:r>
            <a:r>
              <a:rPr lang="en-US" sz="2000" dirty="0" smtClean="0"/>
              <a:t>1 meet program</a:t>
            </a:r>
            <a:endParaRPr lang="en-US" sz="1940" dirty="0" smtClean="0"/>
          </a:p>
          <a:p>
            <a:r>
              <a:rPr lang="en-US" sz="1940" u="sng" dirty="0" smtClean="0"/>
              <a:t>Concessions</a:t>
            </a:r>
            <a:r>
              <a:rPr lang="en-US" sz="1940" dirty="0" smtClean="0"/>
              <a:t>—</a:t>
            </a:r>
            <a:r>
              <a:rPr lang="en-US" sz="2000" dirty="0" smtClean="0"/>
              <a:t>1 meet program</a:t>
            </a:r>
            <a:endParaRPr lang="en-US" sz="1940" dirty="0" smtClean="0"/>
          </a:p>
          <a:p>
            <a:r>
              <a:rPr lang="en-US" sz="1940" u="sng" dirty="0" smtClean="0"/>
              <a:t>Timers</a:t>
            </a:r>
            <a:r>
              <a:rPr lang="en-US" sz="1940" dirty="0" smtClean="0"/>
              <a:t>—lane/timer sheets</a:t>
            </a:r>
          </a:p>
          <a:p>
            <a:r>
              <a:rPr lang="en-US" sz="1940" u="sng" dirty="0" smtClean="0"/>
              <a:t>Extra Copies</a:t>
            </a:r>
            <a:r>
              <a:rPr lang="en-US" sz="1940" dirty="0" smtClean="0"/>
              <a:t>—</a:t>
            </a:r>
            <a:r>
              <a:rPr lang="en-US" sz="2000" dirty="0" smtClean="0"/>
              <a:t>at least 1 meet program (I usually have around 5 extra)</a:t>
            </a:r>
            <a:endParaRPr lang="en-US" sz="1940" dirty="0" smtClean="0"/>
          </a:p>
          <a:p>
            <a:endParaRPr lang="en-US" sz="1940"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Equipment &amp; Supplies"/>
          <p:cNvSpPr>
            <a:spLocks noGrp="1"/>
          </p:cNvSpPr>
          <p:nvPr>
            <p:ph type="title"/>
          </p:nvPr>
        </p:nvSpPr>
        <p:spPr>
          <a:xfrm>
            <a:off x="457200" y="338137"/>
            <a:ext cx="8229600" cy="1252538"/>
          </a:xfrm>
          <a:prstGeom prst="rect">
            <a:avLst/>
          </a:prstGeom>
        </p:spPr>
        <p:txBody>
          <a:bodyPr>
            <a:normAutofit/>
          </a:bodyPr>
          <a:lstStyle/>
          <a:p>
            <a:r>
              <a:t>Equipment &amp; Supplies</a:t>
            </a:r>
          </a:p>
        </p:txBody>
      </p:sp>
      <p:sp>
        <p:nvSpPr>
          <p:cNvPr id="182" name="Computer w/ MM Software &amp; Printer…"/>
          <p:cNvSpPr>
            <a:spLocks noGrp="1"/>
          </p:cNvSpPr>
          <p:nvPr>
            <p:ph type="body" idx="1"/>
          </p:nvPr>
        </p:nvSpPr>
        <p:spPr>
          <a:xfrm>
            <a:off x="871537" y="2514600"/>
            <a:ext cx="7408863" cy="3611563"/>
          </a:xfrm>
          <a:prstGeom prst="rect">
            <a:avLst/>
          </a:prstGeom>
        </p:spPr>
        <p:txBody>
          <a:bodyPr>
            <a:normAutofit/>
          </a:bodyPr>
          <a:lstStyle/>
          <a:p>
            <a:pPr marL="245745" indent="-245745" defTabSz="822959">
              <a:spcBef>
                <a:spcPts val="300"/>
              </a:spcBef>
              <a:defRPr sz="1619"/>
            </a:pPr>
            <a:r>
              <a:rPr dirty="0"/>
              <a:t>Computer w/ MM Software &amp; Printer</a:t>
            </a:r>
          </a:p>
          <a:p>
            <a:pPr marL="245745" indent="-245745" defTabSz="822959">
              <a:spcBef>
                <a:spcPts val="300"/>
              </a:spcBef>
              <a:defRPr sz="1619"/>
            </a:pPr>
            <a:r>
              <a:rPr dirty="0" err="1"/>
              <a:t>WiFi</a:t>
            </a:r>
            <a:r>
              <a:rPr dirty="0"/>
              <a:t> Hotspot (Clubhouse or via Phone)</a:t>
            </a:r>
          </a:p>
          <a:p>
            <a:pPr marL="245745" indent="-245745" defTabSz="822959">
              <a:spcBef>
                <a:spcPts val="300"/>
              </a:spcBef>
              <a:defRPr sz="1619"/>
            </a:pPr>
            <a:r>
              <a:rPr dirty="0"/>
              <a:t>Surge protector &amp; Extension cords</a:t>
            </a:r>
          </a:p>
          <a:p>
            <a:pPr marL="245745" indent="-245745" defTabSz="822959">
              <a:spcBef>
                <a:spcPts val="300"/>
              </a:spcBef>
              <a:defRPr sz="1619"/>
            </a:pPr>
            <a:r>
              <a:rPr dirty="0"/>
              <a:t>Flash Drive</a:t>
            </a:r>
          </a:p>
          <a:p>
            <a:pPr marL="245745" indent="-245745" defTabSz="822959">
              <a:spcBef>
                <a:spcPts val="300"/>
              </a:spcBef>
              <a:defRPr sz="1619"/>
            </a:pPr>
            <a:r>
              <a:rPr dirty="0"/>
              <a:t>Paper</a:t>
            </a:r>
          </a:p>
          <a:p>
            <a:pPr marL="245745" indent="-245745" defTabSz="822959">
              <a:spcBef>
                <a:spcPts val="300"/>
              </a:spcBef>
              <a:defRPr sz="1619"/>
            </a:pPr>
            <a:r>
              <a:rPr dirty="0"/>
              <a:t>MM Instruction Manual</a:t>
            </a:r>
          </a:p>
          <a:p>
            <a:pPr marL="245745" indent="-245745" defTabSz="822959">
              <a:spcBef>
                <a:spcPts val="300"/>
              </a:spcBef>
              <a:defRPr sz="1619"/>
            </a:pPr>
            <a:r>
              <a:rPr dirty="0"/>
              <a:t>Sectioned Dividers to organize deck cards</a:t>
            </a:r>
          </a:p>
          <a:p>
            <a:pPr marL="245745" indent="-245745" defTabSz="822959">
              <a:spcBef>
                <a:spcPts val="300"/>
              </a:spcBef>
              <a:defRPr sz="1619"/>
            </a:pPr>
            <a:r>
              <a:rPr dirty="0"/>
              <a:t>Pencils, Pens, Black Sharpies</a:t>
            </a:r>
          </a:p>
          <a:p>
            <a:pPr marL="245745" indent="-245745" defTabSz="822959">
              <a:spcBef>
                <a:spcPts val="300"/>
              </a:spcBef>
              <a:defRPr sz="1619"/>
            </a:pPr>
            <a:r>
              <a:rPr dirty="0"/>
              <a:t>Stapler, rubber bands, </a:t>
            </a:r>
            <a:r>
              <a:rPr lang="en-US" dirty="0" smtClean="0"/>
              <a:t>tape, </a:t>
            </a:r>
            <a:r>
              <a:rPr dirty="0" smtClean="0"/>
              <a:t>paperclips</a:t>
            </a:r>
            <a:r>
              <a:rPr lang="en-US" dirty="0" smtClean="0"/>
              <a:t> or clothespins</a:t>
            </a:r>
            <a:endParaRPr dirty="0"/>
          </a:p>
          <a:p>
            <a:pPr marL="245745" indent="-245745" defTabSz="822959">
              <a:spcBef>
                <a:spcPts val="300"/>
              </a:spcBef>
              <a:defRPr sz="1619"/>
            </a:pPr>
            <a:r>
              <a:rPr dirty="0"/>
              <a:t>Paperweight (rocks work well)</a:t>
            </a:r>
          </a:p>
          <a:p>
            <a:pPr marL="245745" indent="-245745" defTabSz="822959">
              <a:spcBef>
                <a:spcPts val="300"/>
              </a:spcBef>
              <a:defRPr sz="1619"/>
            </a:pPr>
            <a:r>
              <a:rPr dirty="0"/>
              <a:t>Boxes to put deck </a:t>
            </a:r>
            <a:r>
              <a:rPr dirty="0" smtClean="0"/>
              <a:t>cards</a:t>
            </a:r>
            <a:r>
              <a:rPr lang="en-US" dirty="0" smtClean="0"/>
              <a:t>, lane/timer sheets, &amp; other official papers</a:t>
            </a:r>
            <a:r>
              <a:rPr dirty="0" smtClean="0"/>
              <a:t> </a:t>
            </a:r>
            <a:r>
              <a:rPr dirty="0"/>
              <a:t>in</a:t>
            </a:r>
          </a:p>
          <a:p>
            <a:pPr marL="245745" indent="-245745" defTabSz="822959">
              <a:spcBef>
                <a:spcPts val="300"/>
              </a:spcBef>
              <a:defRPr sz="1619"/>
            </a:pPr>
            <a:r>
              <a:rPr lang="en-US" dirty="0" smtClean="0"/>
              <a:t>Containers</a:t>
            </a:r>
            <a:r>
              <a:rPr dirty="0" smtClean="0"/>
              <a:t> </a:t>
            </a:r>
            <a:r>
              <a:rPr dirty="0"/>
              <a:t>for each </a:t>
            </a:r>
            <a:r>
              <a:rPr dirty="0" smtClean="0"/>
              <a:t>team</a:t>
            </a:r>
            <a:r>
              <a:rPr lang="en-US" dirty="0" smtClean="0"/>
              <a:t>'</a:t>
            </a:r>
            <a:r>
              <a:rPr dirty="0" smtClean="0"/>
              <a:t>s </a:t>
            </a:r>
            <a:r>
              <a:rPr dirty="0"/>
              <a:t>DQ slips</a:t>
            </a:r>
          </a:p>
        </p:txBody>
      </p:sp>
      <p:sp>
        <p:nvSpPr>
          <p:cNvPr id="183" name="Slide Number"/>
          <p:cNvSpPr>
            <a:spLocks noGrp="1"/>
          </p:cNvSpPr>
          <p:nvPr>
            <p:ph type="sldNum" sz="quarter" idx="2"/>
          </p:nvPr>
        </p:nvSpPr>
        <p:spPr>
          <a:xfrm>
            <a:off x="4462693" y="6532879"/>
            <a:ext cx="218614"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16</a:t>
            </a:fld>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What does the scoring table look like?"/>
          <p:cNvSpPr>
            <a:spLocks noGrp="1"/>
          </p:cNvSpPr>
          <p:nvPr>
            <p:ph type="title"/>
          </p:nvPr>
        </p:nvSpPr>
        <p:spPr>
          <a:xfrm>
            <a:off x="457200" y="338137"/>
            <a:ext cx="8229600" cy="1252538"/>
          </a:xfrm>
          <a:prstGeom prst="rect">
            <a:avLst/>
          </a:prstGeom>
        </p:spPr>
        <p:txBody>
          <a:bodyPr>
            <a:normAutofit/>
          </a:bodyPr>
          <a:lstStyle>
            <a:lvl1pPr>
              <a:defRPr sz="3600"/>
            </a:lvl1pPr>
          </a:lstStyle>
          <a:p>
            <a:r>
              <a:t>What does the scoring table look like?</a:t>
            </a:r>
          </a:p>
        </p:txBody>
      </p:sp>
      <p:sp>
        <p:nvSpPr>
          <p:cNvPr id="186" name="Somewhere away from the action and DRY!!!…"/>
          <p:cNvSpPr>
            <a:spLocks noGrp="1"/>
          </p:cNvSpPr>
          <p:nvPr>
            <p:ph type="body" idx="1"/>
          </p:nvPr>
        </p:nvSpPr>
        <p:spPr>
          <a:xfrm>
            <a:off x="871537" y="2514600"/>
            <a:ext cx="7408863" cy="3611563"/>
          </a:xfrm>
          <a:prstGeom prst="rect">
            <a:avLst/>
          </a:prstGeom>
        </p:spPr>
        <p:txBody>
          <a:bodyPr>
            <a:normAutofit/>
          </a:bodyPr>
          <a:lstStyle/>
          <a:p>
            <a:pPr>
              <a:spcBef>
                <a:spcPts val="400"/>
              </a:spcBef>
              <a:defRPr sz="1800"/>
            </a:pPr>
            <a:r>
              <a:rPr dirty="0"/>
              <a:t>Somewhere away from the action and DRY!!!</a:t>
            </a:r>
          </a:p>
          <a:p>
            <a:pPr>
              <a:spcBef>
                <a:spcPts val="400"/>
              </a:spcBef>
              <a:defRPr sz="1800"/>
            </a:pPr>
            <a:r>
              <a:rPr dirty="0"/>
              <a:t>6-8 Volunteers (you want people from both teams</a:t>
            </a:r>
            <a:r>
              <a:rPr dirty="0" smtClean="0"/>
              <a:t>)</a:t>
            </a:r>
            <a:r>
              <a:rPr lang="en-US" dirty="0" smtClean="0"/>
              <a:t>.</a:t>
            </a:r>
            <a:endParaRPr dirty="0"/>
          </a:p>
          <a:p>
            <a:pPr>
              <a:spcBef>
                <a:spcPts val="400"/>
              </a:spcBef>
              <a:defRPr sz="1800"/>
            </a:pPr>
            <a:r>
              <a:rPr dirty="0"/>
              <a:t>Someone “in charge” who isn’t the computer </a:t>
            </a:r>
            <a:r>
              <a:rPr dirty="0" smtClean="0"/>
              <a:t>person</a:t>
            </a:r>
            <a:r>
              <a:rPr lang="en-US" dirty="0" smtClean="0"/>
              <a:t>.</a:t>
            </a:r>
            <a:endParaRPr dirty="0"/>
          </a:p>
          <a:p>
            <a:pPr>
              <a:spcBef>
                <a:spcPts val="400"/>
              </a:spcBef>
              <a:defRPr sz="1800"/>
            </a:pPr>
            <a:r>
              <a:rPr dirty="0"/>
              <a:t>Timing Judges (1-2): Process deck cards by heat, determine correct time for each swimmer.  Circle median time of the three times listed. If only 2 times, average them w/o rounding up, 1 time that is the official time.</a:t>
            </a:r>
          </a:p>
          <a:p>
            <a:pPr>
              <a:spcBef>
                <a:spcPts val="400"/>
              </a:spcBef>
              <a:defRPr sz="1800"/>
            </a:pPr>
            <a:r>
              <a:rPr dirty="0"/>
              <a:t>Computer input (1-2): Enter time from cards or pull times from Dolphin system.  Score the meet, print results.</a:t>
            </a:r>
          </a:p>
          <a:p>
            <a:pPr>
              <a:spcBef>
                <a:spcPts val="400"/>
              </a:spcBef>
              <a:defRPr sz="1800"/>
            </a:pPr>
            <a:r>
              <a:rPr dirty="0"/>
              <a:t>Scoring Runner (1): Post results, </a:t>
            </a:r>
            <a:r>
              <a:rPr dirty="0" smtClean="0"/>
              <a:t>get </a:t>
            </a:r>
            <a:r>
              <a:rPr dirty="0"/>
              <a:t>missing cards, delivers DQ slips to coaches.</a:t>
            </a:r>
          </a:p>
          <a:p>
            <a:pPr>
              <a:spcBef>
                <a:spcPts val="400"/>
              </a:spcBef>
              <a:defRPr sz="1800"/>
            </a:pPr>
            <a:r>
              <a:rPr dirty="0"/>
              <a:t>Score Verifiers (1-2): Verify we are scoring </a:t>
            </a:r>
            <a:r>
              <a:rPr dirty="0" smtClean="0"/>
              <a:t>correctly</a:t>
            </a:r>
            <a:r>
              <a:rPr lang="en-US" dirty="0" smtClean="0"/>
              <a:t>.</a:t>
            </a:r>
            <a:endParaRPr dirty="0"/>
          </a:p>
        </p:txBody>
      </p:sp>
      <p:sp>
        <p:nvSpPr>
          <p:cNvPr id="187" name="Slide Number"/>
          <p:cNvSpPr>
            <a:spLocks noGrp="1"/>
          </p:cNvSpPr>
          <p:nvPr>
            <p:ph type="sldNum" sz="quarter" idx="2"/>
          </p:nvPr>
        </p:nvSpPr>
        <p:spPr>
          <a:xfrm>
            <a:off x="4467716" y="6532879"/>
            <a:ext cx="208568"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17</a:t>
            </a:fld>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MHSL P&amp;P’s Regarding Scoring"/>
          <p:cNvSpPr>
            <a:spLocks noGrp="1"/>
          </p:cNvSpPr>
          <p:nvPr>
            <p:ph type="title"/>
          </p:nvPr>
        </p:nvSpPr>
        <p:spPr>
          <a:xfrm>
            <a:off x="457200" y="338137"/>
            <a:ext cx="8229600" cy="1252538"/>
          </a:xfrm>
          <a:prstGeom prst="rect">
            <a:avLst/>
          </a:prstGeom>
        </p:spPr>
        <p:txBody>
          <a:bodyPr>
            <a:normAutofit/>
          </a:bodyPr>
          <a:lstStyle/>
          <a:p>
            <a:r>
              <a:t>MHSL P&amp;P’s Regarding Scoring</a:t>
            </a:r>
          </a:p>
        </p:txBody>
      </p:sp>
      <p:sp>
        <p:nvSpPr>
          <p:cNvPr id="190" name="Swim Ups- A swimmer may compete in his/her legal age group AND an older age group provided:…"/>
          <p:cNvSpPr>
            <a:spLocks noGrp="1"/>
          </p:cNvSpPr>
          <p:nvPr>
            <p:ph type="body" idx="1"/>
          </p:nvPr>
        </p:nvSpPr>
        <p:spPr>
          <a:xfrm>
            <a:off x="685800" y="2514600"/>
            <a:ext cx="7713663" cy="3733800"/>
          </a:xfrm>
          <a:prstGeom prst="rect">
            <a:avLst/>
          </a:prstGeom>
        </p:spPr>
        <p:txBody>
          <a:bodyPr>
            <a:normAutofit/>
          </a:bodyPr>
          <a:lstStyle/>
          <a:p>
            <a:pPr marL="264858" indent="-264858" defTabSz="886968">
              <a:spcBef>
                <a:spcPts val="400"/>
              </a:spcBef>
              <a:defRPr sz="1940" u="sng"/>
            </a:pPr>
            <a:r>
              <a:rPr dirty="0"/>
              <a:t>Swim Ups- </a:t>
            </a:r>
            <a:r>
              <a:rPr u="none" dirty="0"/>
              <a:t>A swimmer may compete in his/her legal age group AND an older age group provided:</a:t>
            </a:r>
          </a:p>
          <a:p>
            <a:pPr marL="558974" lvl="1" indent="-264858" defTabSz="886968">
              <a:spcBef>
                <a:spcPts val="0"/>
              </a:spcBef>
              <a:defRPr sz="1940"/>
            </a:pPr>
            <a:r>
              <a:rPr dirty="0" err="1"/>
              <a:t>He/She</a:t>
            </a:r>
            <a:r>
              <a:rPr dirty="0"/>
              <a:t> does not repeat the same </a:t>
            </a:r>
            <a:r>
              <a:rPr dirty="0" smtClean="0"/>
              <a:t>event</a:t>
            </a:r>
            <a:r>
              <a:rPr lang="en-US" dirty="0" smtClean="0"/>
              <a:t>.</a:t>
            </a:r>
            <a:endParaRPr dirty="0"/>
          </a:p>
          <a:p>
            <a:pPr marL="558974" lvl="1" indent="-264858" defTabSz="886968">
              <a:spcBef>
                <a:spcPts val="0"/>
              </a:spcBef>
              <a:defRPr sz="1940"/>
            </a:pPr>
            <a:r>
              <a:rPr dirty="0"/>
              <a:t>Once he/she advances to an older age group , </a:t>
            </a:r>
            <a:r>
              <a:rPr lang="en-US" dirty="0" smtClean="0"/>
              <a:t>he/she</a:t>
            </a:r>
            <a:r>
              <a:rPr dirty="0" smtClean="0"/>
              <a:t> </a:t>
            </a:r>
            <a:r>
              <a:rPr dirty="0"/>
              <a:t>may NOT return to </a:t>
            </a:r>
            <a:r>
              <a:rPr lang="en-US" dirty="0" smtClean="0"/>
              <a:t>his/her</a:t>
            </a:r>
            <a:r>
              <a:rPr dirty="0" smtClean="0"/>
              <a:t> </a:t>
            </a:r>
            <a:r>
              <a:rPr dirty="0"/>
              <a:t>legal age group for the remainder of the meet </a:t>
            </a:r>
            <a:r>
              <a:rPr lang="en-US" dirty="0" smtClean="0"/>
              <a:t>(</a:t>
            </a:r>
            <a:r>
              <a:rPr dirty="0" smtClean="0"/>
              <a:t>except </a:t>
            </a:r>
            <a:r>
              <a:rPr dirty="0"/>
              <a:t>for the Medley </a:t>
            </a:r>
            <a:r>
              <a:rPr dirty="0" smtClean="0"/>
              <a:t>Relay</a:t>
            </a:r>
            <a:r>
              <a:rPr lang="en-US" dirty="0" smtClean="0"/>
              <a:t>)</a:t>
            </a:r>
            <a:r>
              <a:rPr dirty="0" smtClean="0"/>
              <a:t>.</a:t>
            </a:r>
            <a:endParaRPr dirty="0"/>
          </a:p>
          <a:p>
            <a:pPr marL="558974" lvl="1" indent="-264858" defTabSz="886968">
              <a:spcBef>
                <a:spcPts val="0"/>
              </a:spcBef>
              <a:defRPr sz="1940"/>
            </a:pPr>
            <a:r>
              <a:rPr dirty="0"/>
              <a:t>For </a:t>
            </a:r>
            <a:r>
              <a:rPr dirty="0" smtClean="0"/>
              <a:t> </a:t>
            </a:r>
            <a:r>
              <a:rPr dirty="0"/>
              <a:t>relays at all meets, as long as at least one swimmer is in the correct age group, others may move up </a:t>
            </a:r>
            <a:r>
              <a:rPr lang="en-US" dirty="0" smtClean="0"/>
              <a:t>(not down) </a:t>
            </a:r>
            <a:r>
              <a:rPr dirty="0" smtClean="0"/>
              <a:t>from </a:t>
            </a:r>
            <a:r>
              <a:rPr dirty="0"/>
              <a:t>any age group to swim in </a:t>
            </a:r>
            <a:r>
              <a:rPr lang="en-US" dirty="0" smtClean="0"/>
              <a:t>a relay</a:t>
            </a:r>
            <a:r>
              <a:rPr dirty="0" smtClean="0"/>
              <a:t>. </a:t>
            </a:r>
            <a:r>
              <a:rPr dirty="0"/>
              <a:t>Swimmers may not swim on more than one medley </a:t>
            </a:r>
            <a:r>
              <a:rPr dirty="0" smtClean="0"/>
              <a:t>relay</a:t>
            </a:r>
            <a:r>
              <a:rPr lang="en-US" dirty="0" smtClean="0"/>
              <a:t> or more than one free relay</a:t>
            </a:r>
            <a:r>
              <a:rPr dirty="0" smtClean="0"/>
              <a:t>.</a:t>
            </a:r>
            <a:endParaRPr dirty="0"/>
          </a:p>
          <a:p>
            <a:pPr marL="558974" lvl="1" indent="-264858" defTabSz="886968">
              <a:spcBef>
                <a:spcPts val="0"/>
              </a:spcBef>
              <a:defRPr sz="1940"/>
            </a:pPr>
            <a:r>
              <a:rPr dirty="0"/>
              <a:t>6 &amp; Under can swim up to 8 &amp; Under and come back down (because it is 8 </a:t>
            </a:r>
            <a:r>
              <a:rPr b="1" dirty="0"/>
              <a:t>&amp; Under</a:t>
            </a:r>
            <a:r>
              <a:rPr dirty="0" smtClean="0"/>
              <a:t>)</a:t>
            </a:r>
            <a:r>
              <a:rPr lang="en-US" dirty="0" smtClean="0"/>
              <a:t>.</a:t>
            </a:r>
            <a:endParaRPr dirty="0"/>
          </a:p>
        </p:txBody>
      </p:sp>
      <p:sp>
        <p:nvSpPr>
          <p:cNvPr id="191" name="Slide Number"/>
          <p:cNvSpPr>
            <a:spLocks noGrp="1"/>
          </p:cNvSpPr>
          <p:nvPr>
            <p:ph type="sldNum" sz="quarter" idx="2"/>
          </p:nvPr>
        </p:nvSpPr>
        <p:spPr>
          <a:xfrm>
            <a:off x="4462786" y="6532879"/>
            <a:ext cx="218428"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18</a:t>
            </a:fld>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MHSL P&amp;P’s Regarding Scoring"/>
          <p:cNvSpPr>
            <a:spLocks noGrp="1"/>
          </p:cNvSpPr>
          <p:nvPr>
            <p:ph type="title"/>
          </p:nvPr>
        </p:nvSpPr>
        <p:spPr>
          <a:xfrm>
            <a:off x="457200" y="338137"/>
            <a:ext cx="8229600" cy="1252538"/>
          </a:xfrm>
          <a:prstGeom prst="rect">
            <a:avLst/>
          </a:prstGeom>
        </p:spPr>
        <p:txBody>
          <a:bodyPr>
            <a:normAutofit/>
          </a:bodyPr>
          <a:lstStyle/>
          <a:p>
            <a:r>
              <a:t>MHSL P&amp;P’s Regarding Scoring</a:t>
            </a:r>
          </a:p>
        </p:txBody>
      </p:sp>
      <p:sp>
        <p:nvSpPr>
          <p:cNvPr id="194" name="Relays – For DUAL meets, MHSL recommends only 3-4 relay entries are allowed per event. Actual number is agreed upon before seeding.…"/>
          <p:cNvSpPr>
            <a:spLocks noGrp="1"/>
          </p:cNvSpPr>
          <p:nvPr>
            <p:ph type="body" idx="1"/>
          </p:nvPr>
        </p:nvSpPr>
        <p:spPr>
          <a:xfrm>
            <a:off x="871537" y="2514600"/>
            <a:ext cx="7408863" cy="3733800"/>
          </a:xfrm>
          <a:prstGeom prst="rect">
            <a:avLst/>
          </a:prstGeom>
        </p:spPr>
        <p:txBody>
          <a:bodyPr>
            <a:normAutofit/>
          </a:bodyPr>
          <a:lstStyle/>
          <a:p>
            <a:pPr>
              <a:spcBef>
                <a:spcPts val="400"/>
              </a:spcBef>
              <a:defRPr sz="2000"/>
            </a:pPr>
            <a:r>
              <a:rPr dirty="0"/>
              <a:t>Relays – For DUAL meets, MHSL recommends only 3-4 relay entries are allowed per event. Actual number is agreed upon before seeding. </a:t>
            </a:r>
          </a:p>
          <a:p>
            <a:pPr>
              <a:spcBef>
                <a:spcPts val="400"/>
              </a:spcBef>
              <a:defRPr sz="2000"/>
            </a:pPr>
            <a:r>
              <a:rPr dirty="0"/>
              <a:t>Relays – For CHAMPIONSHIPS, recommend only 2 relay entries allowed per event. Actual number is agreed upon </a:t>
            </a:r>
            <a:r>
              <a:rPr dirty="0" smtClean="0"/>
              <a:t>b</a:t>
            </a:r>
            <a:r>
              <a:rPr lang="en-US" dirty="0" smtClean="0"/>
              <a:t>y</a:t>
            </a:r>
            <a:r>
              <a:rPr dirty="0" smtClean="0"/>
              <a:t> </a:t>
            </a:r>
            <a:r>
              <a:rPr dirty="0"/>
              <a:t>division.</a:t>
            </a:r>
          </a:p>
          <a:p>
            <a:pPr>
              <a:spcBef>
                <a:spcPts val="400"/>
              </a:spcBef>
              <a:defRPr sz="2000"/>
            </a:pPr>
            <a:r>
              <a:rPr dirty="0"/>
              <a:t>Ties – For DUAL meets, ties stand. MM splits points between the two swimmers.</a:t>
            </a:r>
          </a:p>
          <a:p>
            <a:pPr>
              <a:spcBef>
                <a:spcPts val="400"/>
              </a:spcBef>
              <a:defRPr sz="2000"/>
            </a:pPr>
            <a:r>
              <a:rPr dirty="0"/>
              <a:t>Ties – For PRELIMS, ties are broken using swim-offs. Swim-offs require their own event, and swimmers may qualify for All-Stars and Records.</a:t>
            </a:r>
          </a:p>
        </p:txBody>
      </p:sp>
      <p:sp>
        <p:nvSpPr>
          <p:cNvPr id="195" name="Slide Number"/>
          <p:cNvSpPr>
            <a:spLocks noGrp="1"/>
          </p:cNvSpPr>
          <p:nvPr>
            <p:ph type="sldNum" sz="quarter" idx="2"/>
          </p:nvPr>
        </p:nvSpPr>
        <p:spPr>
          <a:xfrm>
            <a:off x="4462910" y="6532879"/>
            <a:ext cx="218180"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19</a:t>
            </a:fld>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MHSL Scoring Training 2017"/>
          <p:cNvSpPr>
            <a:spLocks noGrp="1"/>
          </p:cNvSpPr>
          <p:nvPr>
            <p:ph type="title"/>
          </p:nvPr>
        </p:nvSpPr>
        <p:spPr>
          <a:prstGeom prst="rect">
            <a:avLst/>
          </a:prstGeom>
        </p:spPr>
        <p:txBody>
          <a:bodyPr/>
          <a:lstStyle/>
          <a:p>
            <a:r>
              <a:rPr dirty="0"/>
              <a:t>MHSL Scoring Training </a:t>
            </a:r>
            <a:r>
              <a:rPr dirty="0" smtClean="0"/>
              <a:t>201</a:t>
            </a:r>
            <a:r>
              <a:rPr lang="en-US" dirty="0" smtClean="0"/>
              <a:t>9</a:t>
            </a:r>
            <a:endParaRPr dirty="0"/>
          </a:p>
        </p:txBody>
      </p:sp>
      <p:sp>
        <p:nvSpPr>
          <p:cNvPr id="127" name="Contact Info…"/>
          <p:cNvSpPr>
            <a:spLocks noGrp="1"/>
          </p:cNvSpPr>
          <p:nvPr>
            <p:ph type="body" idx="1"/>
          </p:nvPr>
        </p:nvSpPr>
        <p:spPr>
          <a:prstGeom prst="rect">
            <a:avLst/>
          </a:prstGeom>
        </p:spPr>
        <p:txBody>
          <a:bodyPr/>
          <a:lstStyle/>
          <a:p>
            <a:r>
              <a:rPr dirty="0"/>
              <a:t>Contact Info</a:t>
            </a:r>
          </a:p>
          <a:p>
            <a:pPr lvl="1"/>
            <a:r>
              <a:rPr dirty="0"/>
              <a:t>Strong Recommendation: use “permanent” e-mail addresses</a:t>
            </a:r>
          </a:p>
          <a:p>
            <a:r>
              <a:rPr dirty="0"/>
              <a:t>Meet your </a:t>
            </a:r>
            <a:r>
              <a:rPr dirty="0" smtClean="0"/>
              <a:t>Division</a:t>
            </a:r>
            <a:r>
              <a:rPr lang="en-US" dirty="0" smtClean="0"/>
              <a:t>'</a:t>
            </a:r>
            <a:r>
              <a:rPr dirty="0" smtClean="0"/>
              <a:t>s </a:t>
            </a:r>
            <a:r>
              <a:rPr dirty="0"/>
              <a:t>Scoring Committee Representative</a:t>
            </a:r>
          </a:p>
          <a:p>
            <a:r>
              <a:rPr dirty="0"/>
              <a:t>The High Notes</a:t>
            </a:r>
          </a:p>
          <a:p>
            <a:r>
              <a:rPr dirty="0"/>
              <a:t>How to Run a Meet (tutorial)</a:t>
            </a:r>
          </a:p>
          <a:p>
            <a:pPr lvl="1"/>
            <a:r>
              <a:rPr dirty="0"/>
              <a:t>This Does Not Cover Team Unify / Team Manager</a:t>
            </a:r>
          </a:p>
          <a:p>
            <a:pPr lvl="2"/>
            <a:r>
              <a:rPr dirty="0"/>
              <a:t>The </a:t>
            </a:r>
            <a:r>
              <a:rPr lang="en-US" dirty="0" smtClean="0"/>
              <a:t>l</a:t>
            </a:r>
            <a:r>
              <a:rPr dirty="0" smtClean="0"/>
              <a:t>eague </a:t>
            </a:r>
            <a:r>
              <a:rPr lang="en-US" dirty="0" smtClean="0"/>
              <a:t>p</a:t>
            </a:r>
            <a:r>
              <a:rPr dirty="0" smtClean="0"/>
              <a:t>rovides </a:t>
            </a:r>
            <a:r>
              <a:rPr dirty="0"/>
              <a:t>Meet Manager</a:t>
            </a:r>
          </a:p>
          <a:p>
            <a:pPr lvl="2"/>
            <a:r>
              <a:rPr dirty="0"/>
              <a:t>Your </a:t>
            </a:r>
            <a:r>
              <a:rPr lang="en-US" dirty="0" smtClean="0"/>
              <a:t>t</a:t>
            </a:r>
            <a:r>
              <a:rPr dirty="0" smtClean="0"/>
              <a:t>eam’s </a:t>
            </a:r>
            <a:r>
              <a:rPr dirty="0"/>
              <a:t>Management Software is </a:t>
            </a:r>
            <a:r>
              <a:rPr lang="en-US" dirty="0" smtClean="0"/>
              <a:t>your team’s r</a:t>
            </a:r>
            <a:r>
              <a:rPr dirty="0" smtClean="0"/>
              <a:t>esponsibility</a:t>
            </a:r>
            <a:endParaRPr dirty="0"/>
          </a:p>
          <a:p>
            <a:pPr lvl="2"/>
            <a:r>
              <a:rPr dirty="0"/>
              <a:t>Contact </a:t>
            </a:r>
            <a:r>
              <a:rPr lang="en-US" dirty="0" smtClean="0"/>
              <a:t>y</a:t>
            </a:r>
            <a:r>
              <a:rPr dirty="0" smtClean="0"/>
              <a:t>our </a:t>
            </a:r>
            <a:r>
              <a:rPr lang="en-US" dirty="0" smtClean="0"/>
              <a:t>v</a:t>
            </a:r>
            <a:r>
              <a:rPr dirty="0" smtClean="0"/>
              <a:t>endor’s </a:t>
            </a:r>
            <a:r>
              <a:rPr dirty="0"/>
              <a:t>Support for Help</a:t>
            </a:r>
          </a:p>
        </p:txBody>
      </p:sp>
      <p:sp>
        <p:nvSpPr>
          <p:cNvPr id="128" name="Slide Number"/>
          <p:cNvSpPr>
            <a:spLocks noGrp="1"/>
          </p:cNvSpPr>
          <p:nvPr>
            <p:ph type="sldNum" sz="quarter" idx="2"/>
          </p:nvPr>
        </p:nvSpPr>
        <p:spPr>
          <a:xfrm>
            <a:off x="4490598" y="6532880"/>
            <a:ext cx="162804"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2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7">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27">
                                            <p:txEl>
                                              <p:pRg st="4" end="4"/>
                                            </p:txEl>
                                          </p:spTgt>
                                        </p:tgtEl>
                                        <p:attrNameLst>
                                          <p:attrName>style.visibility</p:attrName>
                                        </p:attrNameLst>
                                      </p:cBhvr>
                                      <p:to>
                                        <p:strVal val="visible"/>
                                      </p:to>
                                    </p:set>
                                  </p:childTnLst>
                                </p:cTn>
                              </p:par>
                              <p:par>
                                <p:cTn id="23" presetID="1" presetClass="entr" presetSubtype="0" fill="hold" grpId="1" nodeType="withEffect">
                                  <p:stCondLst>
                                    <p:cond delay="0"/>
                                  </p:stCondLst>
                                  <p:iterate>
                                    <p:tmAbs val="0"/>
                                  </p:iterate>
                                  <p:childTnLst>
                                    <p:set>
                                      <p:cBhvr>
                                        <p:cTn id="24" fill="hold"/>
                                        <p:tgtEl>
                                          <p:spTgt spid="127">
                                            <p:txEl>
                                              <p:pRg st="5" end="5"/>
                                            </p:txEl>
                                          </p:spTgt>
                                        </p:tgtEl>
                                        <p:attrNameLst>
                                          <p:attrName>style.visibility</p:attrName>
                                        </p:attrNameLst>
                                      </p:cBhvr>
                                      <p:to>
                                        <p:strVal val="visible"/>
                                      </p:to>
                                    </p:set>
                                  </p:childTnLst>
                                </p:cTn>
                              </p:par>
                              <p:par>
                                <p:cTn id="25" presetID="1" presetClass="entr" presetSubtype="0" fill="hold" grpId="1" nodeType="withEffect">
                                  <p:stCondLst>
                                    <p:cond delay="0"/>
                                  </p:stCondLst>
                                  <p:iterate>
                                    <p:tmAbs val="0"/>
                                  </p:iterate>
                                  <p:childTnLst>
                                    <p:set>
                                      <p:cBhvr>
                                        <p:cTn id="26" fill="hold"/>
                                        <p:tgtEl>
                                          <p:spTgt spid="127">
                                            <p:txEl>
                                              <p:pRg st="6" end="6"/>
                                            </p:txEl>
                                          </p:spTgt>
                                        </p:tgtEl>
                                        <p:attrNameLst>
                                          <p:attrName>style.visibility</p:attrName>
                                        </p:attrNameLst>
                                      </p:cBhvr>
                                      <p:to>
                                        <p:strVal val="visible"/>
                                      </p:to>
                                    </p:set>
                                  </p:childTnLst>
                                </p:cTn>
                              </p:par>
                              <p:par>
                                <p:cTn id="27" presetID="1" presetClass="entr" presetSubtype="0" fill="hold" grpId="1" nodeType="withEffect">
                                  <p:stCondLst>
                                    <p:cond delay="0"/>
                                  </p:stCondLst>
                                  <p:iterate>
                                    <p:tmAbs val="0"/>
                                  </p:iterate>
                                  <p:childTnLst>
                                    <p:set>
                                      <p:cBhvr>
                                        <p:cTn id="28" fill="hold"/>
                                        <p:tgtEl>
                                          <p:spTgt spid="127">
                                            <p:txEl>
                                              <p:pRg st="7" end="7"/>
                                            </p:txEl>
                                          </p:spTgt>
                                        </p:tgtEl>
                                        <p:attrNameLst>
                                          <p:attrName>style.visibility</p:attrName>
                                        </p:attrNameLst>
                                      </p:cBhvr>
                                      <p:to>
                                        <p:strVal val="visible"/>
                                      </p:to>
                                    </p:set>
                                  </p:childTnLst>
                                </p:cTn>
                              </p:par>
                              <p:par>
                                <p:cTn id="29" presetID="1" presetClass="entr" presetSubtype="0" fill="hold" grpId="1" nodeType="withEffect">
                                  <p:stCondLst>
                                    <p:cond delay="0"/>
                                  </p:stCondLst>
                                  <p:iterate>
                                    <p:tmAbs val="0"/>
                                  </p:iterate>
                                  <p:childTnLst>
                                    <p:set>
                                      <p:cBhvr>
                                        <p:cTn id="30" fill="hold"/>
                                        <p:tgtEl>
                                          <p:spTgt spid="1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build="p"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MHSL P&amp;P’s Regarding Scoring"/>
          <p:cNvSpPr>
            <a:spLocks noGrp="1"/>
          </p:cNvSpPr>
          <p:nvPr>
            <p:ph type="title"/>
          </p:nvPr>
        </p:nvSpPr>
        <p:spPr>
          <a:xfrm>
            <a:off x="457200" y="338137"/>
            <a:ext cx="8229600" cy="1252538"/>
          </a:xfrm>
          <a:prstGeom prst="rect">
            <a:avLst/>
          </a:prstGeom>
        </p:spPr>
        <p:txBody>
          <a:bodyPr>
            <a:normAutofit/>
          </a:bodyPr>
          <a:lstStyle/>
          <a:p>
            <a:r>
              <a:t>MHSL P&amp;P’s Regarding Scoring</a:t>
            </a:r>
          </a:p>
        </p:txBody>
      </p:sp>
      <p:sp>
        <p:nvSpPr>
          <p:cNvPr id="198" name="Dual Meet Format – It is recommended that all deck changes and the swimmers names for the medley relays are to be submitted to the scoring table a minimum of 30 minutes prior to the start of the meet. For the freestyle relays it is recommended that swimmers names for the relays are submitted no later than event 71.…"/>
          <p:cNvSpPr>
            <a:spLocks noGrp="1"/>
          </p:cNvSpPr>
          <p:nvPr>
            <p:ph type="body" idx="1"/>
          </p:nvPr>
        </p:nvSpPr>
        <p:spPr>
          <a:xfrm>
            <a:off x="871537" y="2674937"/>
            <a:ext cx="7408863" cy="3451226"/>
          </a:xfrm>
          <a:prstGeom prst="rect">
            <a:avLst/>
          </a:prstGeom>
        </p:spPr>
        <p:txBody>
          <a:bodyPr>
            <a:normAutofit/>
          </a:bodyPr>
          <a:lstStyle/>
          <a:p>
            <a:pPr>
              <a:spcBef>
                <a:spcPts val="400"/>
              </a:spcBef>
              <a:defRPr sz="2000"/>
            </a:pPr>
            <a:r>
              <a:rPr dirty="0"/>
              <a:t>Dual Meet Format – It is recommended that all deck changes and the </a:t>
            </a:r>
            <a:r>
              <a:rPr dirty="0" smtClean="0"/>
              <a:t>swimmers</a:t>
            </a:r>
            <a:r>
              <a:rPr lang="en-US" dirty="0" smtClean="0"/>
              <a:t>'</a:t>
            </a:r>
            <a:r>
              <a:rPr dirty="0" smtClean="0"/>
              <a:t> </a:t>
            </a:r>
            <a:r>
              <a:rPr dirty="0"/>
              <a:t>names for the medley relays are to be submitted to the scoring table a minimum of 30 minutes prior to the start of the meet. For the freestyle relays it is recommended that </a:t>
            </a:r>
            <a:r>
              <a:rPr dirty="0" smtClean="0"/>
              <a:t>swimmers</a:t>
            </a:r>
            <a:r>
              <a:rPr lang="en-US" dirty="0" smtClean="0"/>
              <a:t>'</a:t>
            </a:r>
            <a:r>
              <a:rPr dirty="0" smtClean="0"/>
              <a:t> </a:t>
            </a:r>
            <a:r>
              <a:rPr dirty="0"/>
              <a:t>names for the relays are submitted no later than event 71.</a:t>
            </a:r>
          </a:p>
          <a:p>
            <a:pPr>
              <a:spcBef>
                <a:spcPts val="400"/>
              </a:spcBef>
              <a:defRPr sz="2000"/>
            </a:pPr>
            <a:r>
              <a:rPr dirty="0"/>
              <a:t>NOTE- This is a recommendation. The teams’ parent delegates should have agreed upon a deadline for changes and additions prior to the meet.</a:t>
            </a:r>
          </a:p>
        </p:txBody>
      </p:sp>
      <p:sp>
        <p:nvSpPr>
          <p:cNvPr id="199" name="Slide Number"/>
          <p:cNvSpPr>
            <a:spLocks noGrp="1"/>
          </p:cNvSpPr>
          <p:nvPr>
            <p:ph type="sldNum" sz="quarter" idx="2"/>
          </p:nvPr>
        </p:nvSpPr>
        <p:spPr>
          <a:xfrm>
            <a:off x="4455716" y="6532879"/>
            <a:ext cx="232568"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20</a:t>
            </a:fld>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Look these up in the P&amp;P’s"/>
          <p:cNvSpPr>
            <a:spLocks noGrp="1"/>
          </p:cNvSpPr>
          <p:nvPr>
            <p:ph type="title"/>
          </p:nvPr>
        </p:nvSpPr>
        <p:spPr>
          <a:xfrm>
            <a:off x="457200" y="338137"/>
            <a:ext cx="8229600" cy="1252538"/>
          </a:xfrm>
          <a:prstGeom prst="rect">
            <a:avLst/>
          </a:prstGeom>
        </p:spPr>
        <p:txBody>
          <a:bodyPr>
            <a:normAutofit/>
          </a:bodyPr>
          <a:lstStyle/>
          <a:p>
            <a:r>
              <a:t>Look these up in the P&amp;P’s</a:t>
            </a:r>
          </a:p>
        </p:txBody>
      </p:sp>
      <p:sp>
        <p:nvSpPr>
          <p:cNvPr id="202" name="Officials and their duties…"/>
          <p:cNvSpPr>
            <a:spLocks noGrp="1"/>
          </p:cNvSpPr>
          <p:nvPr>
            <p:ph type="body" idx="1"/>
          </p:nvPr>
        </p:nvSpPr>
        <p:spPr>
          <a:xfrm>
            <a:off x="838200" y="2514600"/>
            <a:ext cx="7408863" cy="3451225"/>
          </a:xfrm>
          <a:prstGeom prst="rect">
            <a:avLst/>
          </a:prstGeom>
        </p:spPr>
        <p:txBody>
          <a:bodyPr>
            <a:normAutofit/>
          </a:bodyPr>
          <a:lstStyle/>
          <a:p>
            <a:pPr marL="264858" indent="-264858" defTabSz="886968">
              <a:defRPr sz="2328"/>
            </a:pPr>
            <a:r>
              <a:rPr dirty="0"/>
              <a:t>Officials and their duties</a:t>
            </a:r>
          </a:p>
          <a:p>
            <a:pPr marL="264858" indent="-264858" defTabSz="886968">
              <a:defRPr sz="2328"/>
            </a:pPr>
            <a:r>
              <a:rPr dirty="0"/>
              <a:t>Scoring</a:t>
            </a:r>
          </a:p>
          <a:p>
            <a:pPr marL="264858" indent="-264858" defTabSz="886968">
              <a:defRPr sz="2328"/>
            </a:pPr>
            <a:r>
              <a:rPr dirty="0"/>
              <a:t>Championship &amp; All-Star Meets</a:t>
            </a:r>
          </a:p>
          <a:p>
            <a:pPr marL="264858" indent="-264858" defTabSz="886968">
              <a:defRPr sz="2328"/>
            </a:pPr>
            <a:r>
              <a:rPr dirty="0"/>
              <a:t>8&amp;Under Age group, Special considerations</a:t>
            </a:r>
          </a:p>
          <a:p>
            <a:pPr marL="264858" indent="-264858" defTabSz="886968">
              <a:defRPr sz="2328"/>
            </a:pPr>
            <a:r>
              <a:rPr dirty="0"/>
              <a:t>Awards</a:t>
            </a:r>
          </a:p>
          <a:p>
            <a:pPr marL="264858" indent="-264858" defTabSz="886968">
              <a:defRPr sz="2328"/>
            </a:pPr>
            <a:r>
              <a:rPr dirty="0"/>
              <a:t>Records </a:t>
            </a:r>
          </a:p>
          <a:p>
            <a:pPr marL="583052" lvl="1" indent="-288936" defTabSz="886968">
              <a:spcBef>
                <a:spcPts val="0"/>
              </a:spcBef>
              <a:defRPr sz="1940"/>
            </a:pPr>
            <a:r>
              <a:rPr dirty="0"/>
              <a:t>Must be submitted to Scoring </a:t>
            </a:r>
            <a:r>
              <a:rPr dirty="0" smtClean="0"/>
              <a:t>Chair</a:t>
            </a:r>
            <a:r>
              <a:rPr lang="en-US" dirty="0" smtClean="0"/>
              <a:t> (Sandra Kelly)</a:t>
            </a:r>
            <a:r>
              <a:rPr dirty="0" smtClean="0"/>
              <a:t> </a:t>
            </a:r>
            <a:r>
              <a:rPr dirty="0"/>
              <a:t>with proper documentation and a copy of the results and the event card </a:t>
            </a:r>
            <a:r>
              <a:rPr lang="en-US" dirty="0" smtClean="0"/>
              <a:t>or l</a:t>
            </a:r>
            <a:r>
              <a:rPr dirty="0" smtClean="0"/>
              <a:t>ane</a:t>
            </a:r>
            <a:r>
              <a:rPr lang="en-US" dirty="0" smtClean="0"/>
              <a:t>/t</a:t>
            </a:r>
            <a:r>
              <a:rPr dirty="0" smtClean="0"/>
              <a:t>imer </a:t>
            </a:r>
            <a:r>
              <a:rPr lang="en-US" dirty="0" smtClean="0"/>
              <a:t>s</a:t>
            </a:r>
            <a:r>
              <a:rPr dirty="0" smtClean="0"/>
              <a:t>heet </a:t>
            </a:r>
            <a:r>
              <a:rPr lang="en-US" dirty="0" smtClean="0"/>
              <a:t>by </a:t>
            </a:r>
            <a:r>
              <a:rPr lang="en-US" b="1" dirty="0" smtClean="0">
                <a:solidFill>
                  <a:srgbClr val="002060"/>
                </a:solidFill>
              </a:rPr>
              <a:t>TUESDAY</a:t>
            </a:r>
            <a:r>
              <a:rPr lang="en-US" dirty="0" smtClean="0"/>
              <a:t> after meet.</a:t>
            </a:r>
            <a:endParaRPr dirty="0"/>
          </a:p>
        </p:txBody>
      </p:sp>
      <p:sp>
        <p:nvSpPr>
          <p:cNvPr id="203" name="Slide Number"/>
          <p:cNvSpPr>
            <a:spLocks noGrp="1"/>
          </p:cNvSpPr>
          <p:nvPr>
            <p:ph type="sldNum" sz="quarter" idx="2"/>
          </p:nvPr>
        </p:nvSpPr>
        <p:spPr>
          <a:xfrm>
            <a:off x="4468398" y="6532879"/>
            <a:ext cx="207204"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21</a:t>
            </a:fld>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Questions????"/>
          <p:cNvSpPr>
            <a:spLocks noGrp="1"/>
          </p:cNvSpPr>
          <p:nvPr>
            <p:ph type="title"/>
          </p:nvPr>
        </p:nvSpPr>
        <p:spPr>
          <a:xfrm>
            <a:off x="457200" y="338137"/>
            <a:ext cx="8229600" cy="1252538"/>
          </a:xfrm>
          <a:prstGeom prst="rect">
            <a:avLst/>
          </a:prstGeom>
        </p:spPr>
        <p:txBody>
          <a:bodyPr>
            <a:normAutofit/>
          </a:bodyPr>
          <a:lstStyle/>
          <a:p>
            <a:r>
              <a:t>Questions????</a:t>
            </a:r>
          </a:p>
        </p:txBody>
      </p:sp>
      <p:sp>
        <p:nvSpPr>
          <p:cNvPr id="155" name="If you have already done scoring before you are now free to leave. Thank you for coming!…"/>
          <p:cNvSpPr>
            <a:spLocks noGrp="1"/>
          </p:cNvSpPr>
          <p:nvPr>
            <p:ph type="body" idx="1"/>
          </p:nvPr>
        </p:nvSpPr>
        <p:spPr>
          <a:xfrm>
            <a:off x="871537" y="2674937"/>
            <a:ext cx="7408863" cy="3451226"/>
          </a:xfrm>
          <a:prstGeom prst="rect">
            <a:avLst/>
          </a:prstGeom>
        </p:spPr>
        <p:txBody>
          <a:bodyPr>
            <a:normAutofit/>
          </a:bodyPr>
          <a:lstStyle/>
          <a:p>
            <a:r>
              <a:t>If you have already done scoring before you are now free to leave. Thank you for coming!</a:t>
            </a:r>
          </a:p>
          <a:p>
            <a:endParaRPr/>
          </a:p>
          <a:p>
            <a:r>
              <a:t>If you are new to scoring we will be running through a mock meet from start to finish to show you how to do everything.</a:t>
            </a:r>
          </a:p>
        </p:txBody>
      </p:sp>
      <p:sp>
        <p:nvSpPr>
          <p:cNvPr id="156" name="Slide Number"/>
          <p:cNvSpPr>
            <a:spLocks noGrp="1"/>
          </p:cNvSpPr>
          <p:nvPr>
            <p:ph type="sldNum" sz="quarter" idx="2"/>
          </p:nvPr>
        </p:nvSpPr>
        <p:spPr>
          <a:xfrm>
            <a:off x="4462848" y="6532879"/>
            <a:ext cx="218304"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22</a:t>
            </a:fld>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coring Committee"/>
          <p:cNvSpPr>
            <a:spLocks noGrp="1"/>
          </p:cNvSpPr>
          <p:nvPr>
            <p:ph type="title"/>
          </p:nvPr>
        </p:nvSpPr>
        <p:spPr>
          <a:xfrm>
            <a:off x="457200" y="338137"/>
            <a:ext cx="8229600" cy="1252538"/>
          </a:xfrm>
          <a:prstGeom prst="rect">
            <a:avLst/>
          </a:prstGeom>
        </p:spPr>
        <p:txBody>
          <a:bodyPr>
            <a:normAutofit/>
          </a:bodyPr>
          <a:lstStyle/>
          <a:p>
            <a:r>
              <a:t>Scoring Committee</a:t>
            </a:r>
          </a:p>
        </p:txBody>
      </p:sp>
      <p:sp>
        <p:nvSpPr>
          <p:cNvPr id="131" name="Scoring Chair: Jim Melton (Piney Creek)…"/>
          <p:cNvSpPr>
            <a:spLocks noGrp="1"/>
          </p:cNvSpPr>
          <p:nvPr>
            <p:ph type="body" idx="1"/>
          </p:nvPr>
        </p:nvSpPr>
        <p:spPr>
          <a:prstGeom prst="rect">
            <a:avLst/>
          </a:prstGeom>
        </p:spPr>
        <p:txBody>
          <a:bodyPr/>
          <a:lstStyle/>
          <a:p>
            <a:endParaRPr dirty="0"/>
          </a:p>
          <a:p>
            <a:r>
              <a:rPr dirty="0"/>
              <a:t>Scoring Chair: </a:t>
            </a:r>
            <a:r>
              <a:rPr lang="en-US" dirty="0" smtClean="0"/>
              <a:t>Sandra Kelly </a:t>
            </a:r>
            <a:r>
              <a:rPr dirty="0" smtClean="0"/>
              <a:t>(</a:t>
            </a:r>
            <a:r>
              <a:rPr lang="en-US" dirty="0" smtClean="0"/>
              <a:t>Dam West</a:t>
            </a:r>
            <a:r>
              <a:rPr dirty="0" smtClean="0"/>
              <a:t>)</a:t>
            </a:r>
            <a:endParaRPr dirty="0"/>
          </a:p>
          <a:p>
            <a:r>
              <a:rPr dirty="0"/>
              <a:t>A1 Division </a:t>
            </a:r>
            <a:r>
              <a:rPr dirty="0" smtClean="0"/>
              <a:t>Rep: </a:t>
            </a:r>
            <a:r>
              <a:rPr lang="en-US" dirty="0" smtClean="0"/>
              <a:t>Kath Tanner (</a:t>
            </a:r>
            <a:r>
              <a:rPr lang="en-US" dirty="0" err="1" smtClean="0"/>
              <a:t>Wheatlands</a:t>
            </a:r>
            <a:r>
              <a:rPr lang="en-US" dirty="0" smtClean="0"/>
              <a:t>)</a:t>
            </a:r>
            <a:endParaRPr dirty="0"/>
          </a:p>
          <a:p>
            <a:r>
              <a:rPr dirty="0"/>
              <a:t>A2 Division </a:t>
            </a:r>
            <a:r>
              <a:rPr dirty="0" smtClean="0"/>
              <a:t>Rep: </a:t>
            </a:r>
            <a:r>
              <a:rPr lang="en-US" dirty="0" smtClean="0"/>
              <a:t>Curt Gooden (Cook Creek)</a:t>
            </a:r>
            <a:endParaRPr dirty="0"/>
          </a:p>
          <a:p>
            <a:r>
              <a:rPr dirty="0"/>
              <a:t>B Division </a:t>
            </a:r>
            <a:r>
              <a:rPr dirty="0" smtClean="0"/>
              <a:t>Rep:</a:t>
            </a:r>
            <a:r>
              <a:rPr lang="en-US" dirty="0" smtClean="0"/>
              <a:t> Ellen </a:t>
            </a:r>
            <a:r>
              <a:rPr lang="en-US" dirty="0" err="1" smtClean="0"/>
              <a:t>Stotler</a:t>
            </a:r>
            <a:r>
              <a:rPr lang="en-US" dirty="0" smtClean="0"/>
              <a:t> (Castle Pines Crocs)</a:t>
            </a:r>
            <a:endParaRPr dirty="0"/>
          </a:p>
          <a:p>
            <a:r>
              <a:rPr dirty="0"/>
              <a:t>C Division </a:t>
            </a:r>
            <a:r>
              <a:rPr dirty="0" smtClean="0"/>
              <a:t>Rep:</a:t>
            </a:r>
            <a:r>
              <a:rPr lang="en-US" dirty="0" smtClean="0"/>
              <a:t> Jason Williams (Castle Pines Village)</a:t>
            </a:r>
            <a:endParaRPr dirty="0"/>
          </a:p>
          <a:p>
            <a:r>
              <a:rPr dirty="0"/>
              <a:t>D Division </a:t>
            </a:r>
            <a:r>
              <a:rPr dirty="0" smtClean="0"/>
              <a:t>Rep:</a:t>
            </a:r>
            <a:r>
              <a:rPr lang="en-US" dirty="0" smtClean="0"/>
              <a:t> Larry </a:t>
            </a:r>
            <a:r>
              <a:rPr lang="en-US" dirty="0" err="1" smtClean="0"/>
              <a:t>Sifers</a:t>
            </a:r>
            <a:r>
              <a:rPr lang="en-US" dirty="0" smtClean="0"/>
              <a:t> (Willow Creek III)</a:t>
            </a:r>
            <a:endParaRPr dirty="0"/>
          </a:p>
          <a:p>
            <a:endParaRPr dirty="0"/>
          </a:p>
          <a:p>
            <a:pPr>
              <a:buClr>
                <a:srgbClr val="FF2600"/>
              </a:buClr>
              <a:defRPr>
                <a:solidFill>
                  <a:srgbClr val="FF2600"/>
                </a:solidFill>
              </a:defRPr>
            </a:pPr>
            <a:r>
              <a:rPr dirty="0"/>
              <a:t>Call your division representative if you have a </a:t>
            </a:r>
            <a:r>
              <a:rPr dirty="0" smtClean="0"/>
              <a:t>scoring issue</a:t>
            </a:r>
            <a:endParaRPr lang="en-US" dirty="0" smtClean="0"/>
          </a:p>
          <a:p>
            <a:pPr>
              <a:buClr>
                <a:srgbClr val="FF2600"/>
              </a:buClr>
              <a:defRPr>
                <a:solidFill>
                  <a:srgbClr val="FF2600"/>
                </a:solidFill>
              </a:defRPr>
            </a:pPr>
            <a:r>
              <a:rPr lang="en-US" dirty="0" smtClean="0"/>
              <a:t>Report dual meet scores to division rep by </a:t>
            </a:r>
            <a:r>
              <a:rPr lang="en-US" b="1" dirty="0" smtClean="0"/>
              <a:t>Sunday 6 pm</a:t>
            </a:r>
            <a:endParaRPr b="1" dirty="0"/>
          </a:p>
        </p:txBody>
      </p:sp>
      <p:sp>
        <p:nvSpPr>
          <p:cNvPr id="132" name="Slide Number"/>
          <p:cNvSpPr>
            <a:spLocks noGrp="1"/>
          </p:cNvSpPr>
          <p:nvPr>
            <p:ph type="sldNum" sz="quarter" idx="2"/>
          </p:nvPr>
        </p:nvSpPr>
        <p:spPr>
          <a:xfrm>
            <a:off x="4489079" y="6532879"/>
            <a:ext cx="165842"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a:t>
            </a:fld>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he High Notes"/>
          <p:cNvSpPr>
            <a:spLocks noGrp="1"/>
          </p:cNvSpPr>
          <p:nvPr>
            <p:ph type="title"/>
          </p:nvPr>
        </p:nvSpPr>
        <p:spPr>
          <a:prstGeom prst="rect">
            <a:avLst/>
          </a:prstGeom>
        </p:spPr>
        <p:txBody>
          <a:bodyPr/>
          <a:lstStyle/>
          <a:p>
            <a:r>
              <a:t>The High Notes</a:t>
            </a:r>
          </a:p>
        </p:txBody>
      </p:sp>
      <p:sp>
        <p:nvSpPr>
          <p:cNvPr id="135" name="Division Realignment…"/>
          <p:cNvSpPr>
            <a:spLocks noGrp="1"/>
          </p:cNvSpPr>
          <p:nvPr>
            <p:ph type="body" idx="1"/>
          </p:nvPr>
        </p:nvSpPr>
        <p:spPr>
          <a:xfrm>
            <a:off x="457200" y="1460946"/>
            <a:ext cx="8229600" cy="5037883"/>
          </a:xfrm>
          <a:prstGeom prst="rect">
            <a:avLst/>
          </a:prstGeom>
        </p:spPr>
        <p:txBody>
          <a:bodyPr>
            <a:normAutofit fontScale="92500" lnSpcReduction="10000"/>
          </a:bodyPr>
          <a:lstStyle/>
          <a:p>
            <a:r>
              <a:rPr dirty="0"/>
              <a:t>Division Realignment</a:t>
            </a:r>
          </a:p>
          <a:p>
            <a:r>
              <a:rPr dirty="0" smtClean="0"/>
              <a:t>MM </a:t>
            </a:r>
            <a:r>
              <a:rPr dirty="0"/>
              <a:t>6 Current Version: </a:t>
            </a:r>
            <a:r>
              <a:rPr dirty="0" smtClean="0">
                <a:solidFill>
                  <a:srgbClr val="FF0000"/>
                </a:solidFill>
              </a:rPr>
              <a:t>6.0Ea</a:t>
            </a:r>
            <a:r>
              <a:rPr lang="en-US" dirty="0" smtClean="0">
                <a:solidFill>
                  <a:srgbClr val="FF0000"/>
                </a:solidFill>
              </a:rPr>
              <a:t> </a:t>
            </a:r>
            <a:r>
              <a:rPr lang="en-US" dirty="0" smtClean="0"/>
              <a:t>(no updates unless a bug)</a:t>
            </a:r>
            <a:endParaRPr dirty="0"/>
          </a:p>
          <a:p>
            <a:r>
              <a:rPr dirty="0"/>
              <a:t>P &amp; P </a:t>
            </a:r>
            <a:r>
              <a:rPr dirty="0" smtClean="0"/>
              <a:t>update</a:t>
            </a:r>
            <a:r>
              <a:rPr lang="en-US" dirty="0" smtClean="0"/>
              <a:t> reminders:</a:t>
            </a:r>
            <a:endParaRPr dirty="0"/>
          </a:p>
          <a:p>
            <a:pPr lvl="1">
              <a:defRPr u="sng"/>
            </a:pPr>
            <a:r>
              <a:rPr u="none" dirty="0" smtClean="0"/>
              <a:t>Only</a:t>
            </a:r>
            <a:r>
              <a:rPr lang="en-US" u="none" dirty="0" smtClean="0"/>
              <a:t> accept a single entries file</a:t>
            </a:r>
            <a:r>
              <a:rPr u="none" dirty="0" smtClean="0"/>
              <a:t> (</a:t>
            </a:r>
            <a:r>
              <a:rPr u="none" dirty="0"/>
              <a:t>subsequent relay-only file OK)</a:t>
            </a:r>
          </a:p>
          <a:p>
            <a:pPr lvl="1">
              <a:defRPr u="sng"/>
            </a:pPr>
            <a:r>
              <a:rPr dirty="0" smtClean="0"/>
              <a:t>Mandatory</a:t>
            </a:r>
            <a:r>
              <a:rPr u="none" dirty="0" smtClean="0"/>
              <a:t> </a:t>
            </a:r>
            <a:r>
              <a:rPr u="none" dirty="0"/>
              <a:t>Exceptions Report</a:t>
            </a:r>
          </a:p>
          <a:p>
            <a:pPr lvl="1"/>
            <a:r>
              <a:rPr dirty="0"/>
              <a:t>Deck </a:t>
            </a:r>
            <a:r>
              <a:rPr dirty="0" smtClean="0"/>
              <a:t>Adds</a:t>
            </a:r>
            <a:r>
              <a:rPr lang="en-US" dirty="0" smtClean="0"/>
              <a:t>:   Swimmers not previously entered in meet can deck-add</a:t>
            </a:r>
            <a:endParaRPr dirty="0"/>
          </a:p>
          <a:p>
            <a:pPr lvl="1"/>
            <a:r>
              <a:rPr dirty="0" smtClean="0"/>
              <a:t>Swim-offs</a:t>
            </a:r>
            <a:endParaRPr lang="en-US" dirty="0" smtClean="0"/>
          </a:p>
          <a:p>
            <a:pPr lvl="1"/>
            <a:r>
              <a:rPr lang="en-US" dirty="0" smtClean="0"/>
              <a:t>Score to Division Scoring Rep</a:t>
            </a:r>
            <a:endParaRPr dirty="0"/>
          </a:p>
          <a:p>
            <a:r>
              <a:rPr lang="en-US" dirty="0" smtClean="0"/>
              <a:t>Meet DQ Record form (after meet)—for all home meets--optional</a:t>
            </a:r>
          </a:p>
          <a:p>
            <a:r>
              <a:rPr lang="en-US" dirty="0" smtClean="0"/>
              <a:t>Paper Chase—due at AS Heating meeting</a:t>
            </a:r>
          </a:p>
          <a:p>
            <a:r>
              <a:rPr lang="en-US" dirty="0" smtClean="0"/>
              <a:t>Cards for Relays</a:t>
            </a:r>
            <a:endParaRPr dirty="0"/>
          </a:p>
          <a:p>
            <a:r>
              <a:rPr dirty="0"/>
              <a:t>Meet </a:t>
            </a:r>
            <a:r>
              <a:rPr dirty="0" smtClean="0"/>
              <a:t>Mobile</a:t>
            </a:r>
            <a:endParaRPr lang="en-US" dirty="0" smtClean="0"/>
          </a:p>
          <a:p>
            <a:r>
              <a:rPr lang="en-US" dirty="0" smtClean="0"/>
              <a:t>New Records &amp; New AS19—on website</a:t>
            </a:r>
          </a:p>
          <a:p>
            <a:r>
              <a:rPr lang="en-US" dirty="0" smtClean="0"/>
              <a:t>Records Submission</a:t>
            </a:r>
            <a:endParaRPr dirty="0"/>
          </a:p>
        </p:txBody>
      </p:sp>
      <p:sp>
        <p:nvSpPr>
          <p:cNvPr id="136" name="Slide Number"/>
          <p:cNvSpPr>
            <a:spLocks noGrp="1"/>
          </p:cNvSpPr>
          <p:nvPr>
            <p:ph type="sldNum" sz="quarter" idx="2"/>
          </p:nvPr>
        </p:nvSpPr>
        <p:spPr>
          <a:xfrm>
            <a:off x="4486071" y="6532880"/>
            <a:ext cx="171858"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3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3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3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3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3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135">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135">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iterate>
                                    <p:tmAbs val="0"/>
                                  </p:iterate>
                                  <p:childTnLst>
                                    <p:set>
                                      <p:cBhvr>
                                        <p:cTn id="48" fill="hold"/>
                                        <p:tgtEl>
                                          <p:spTgt spid="135">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iterate>
                                    <p:tmAbs val="0"/>
                                  </p:iterate>
                                  <p:childTnLst>
                                    <p:set>
                                      <p:cBhvr>
                                        <p:cTn id="52" fill="hold"/>
                                        <p:tgtEl>
                                          <p:spTgt spid="135">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iterate>
                                    <p:tmAbs val="0"/>
                                  </p:iterate>
                                  <p:childTnLst>
                                    <p:set>
                                      <p:cBhvr>
                                        <p:cTn id="56" fill="hold"/>
                                        <p:tgtEl>
                                          <p:spTgt spid="135">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iterate>
                                    <p:tmAbs val="0"/>
                                  </p:iterate>
                                  <p:childTnLst>
                                    <p:set>
                                      <p:cBhvr>
                                        <p:cTn id="60" fill="hold"/>
                                        <p:tgtEl>
                                          <p:spTgt spid="13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uiExpan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a:spLocks noGrp="1"/>
          </p:cNvSpPr>
          <p:nvPr>
            <p:ph type="sldNum" sz="quarter" idx="2"/>
          </p:nvPr>
        </p:nvSpPr>
        <p:spPr>
          <a:xfrm>
            <a:off x="4484893" y="6304280"/>
            <a:ext cx="174214"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a:t>
            </a:fld>
            <a:endParaRPr/>
          </a:p>
        </p:txBody>
      </p:sp>
      <p:pic>
        <p:nvPicPr>
          <p:cNvPr id="142" name="Screenshot 2017-05-21 15.06.07.png" descr="Screenshot 2017-05-21 15.06.07.png"/>
          <p:cNvPicPr>
            <a:picLocks noChangeAspect="1"/>
          </p:cNvPicPr>
          <p:nvPr/>
        </p:nvPicPr>
        <p:blipFill>
          <a:blip r:embed="rId2" cstate="print">
            <a:extLst/>
          </a:blip>
          <a:stretch>
            <a:fillRect/>
          </a:stretch>
        </p:blipFill>
        <p:spPr>
          <a:xfrm>
            <a:off x="0" y="858505"/>
            <a:ext cx="9144000" cy="514099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lide Number"/>
          <p:cNvSpPr>
            <a:spLocks noGrp="1"/>
          </p:cNvSpPr>
          <p:nvPr>
            <p:ph type="sldNum" sz="quarter" idx="2"/>
          </p:nvPr>
        </p:nvSpPr>
        <p:spPr>
          <a:xfrm>
            <a:off x="4488738" y="6304280"/>
            <a:ext cx="166524"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6</a:t>
            </a:fld>
            <a:endParaRPr/>
          </a:p>
        </p:txBody>
      </p:sp>
      <p:pic>
        <p:nvPicPr>
          <p:cNvPr id="139" name="Screenshot 2017-05-21 14.28.28.png" descr="Screenshot 2017-05-21 14.28.28.png"/>
          <p:cNvPicPr>
            <a:picLocks noChangeAspect="1"/>
          </p:cNvPicPr>
          <p:nvPr/>
        </p:nvPicPr>
        <p:blipFill>
          <a:blip r:embed="rId2" cstate="print">
            <a:extLst/>
          </a:blip>
          <a:stretch>
            <a:fillRect/>
          </a:stretch>
        </p:blipFill>
        <p:spPr>
          <a:xfrm>
            <a:off x="0" y="675942"/>
            <a:ext cx="9144000" cy="514099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lide Number"/>
          <p:cNvSpPr>
            <a:spLocks noGrp="1"/>
          </p:cNvSpPr>
          <p:nvPr>
            <p:ph type="sldNum" sz="quarter" idx="2"/>
          </p:nvPr>
        </p:nvSpPr>
        <p:spPr>
          <a:xfrm>
            <a:off x="4489916" y="6304280"/>
            <a:ext cx="164168"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7</a:t>
            </a:fld>
            <a:endParaRPr/>
          </a:p>
        </p:txBody>
      </p:sp>
      <p:pic>
        <p:nvPicPr>
          <p:cNvPr id="145" name="Screenshot 2017-05-21 15.05.16.png" descr="Screenshot 2017-05-21 15.05.16.png"/>
          <p:cNvPicPr>
            <a:picLocks noChangeAspect="1"/>
          </p:cNvPicPr>
          <p:nvPr/>
        </p:nvPicPr>
        <p:blipFill>
          <a:blip r:embed="rId2" cstate="print">
            <a:extLst/>
          </a:blip>
          <a:stretch>
            <a:fillRect/>
          </a:stretch>
        </p:blipFill>
        <p:spPr>
          <a:xfrm>
            <a:off x="0" y="675942"/>
            <a:ext cx="9144000" cy="514099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lide Number"/>
          <p:cNvSpPr>
            <a:spLocks noGrp="1"/>
          </p:cNvSpPr>
          <p:nvPr>
            <p:ph type="sldNum" sz="quarter" idx="2"/>
          </p:nvPr>
        </p:nvSpPr>
        <p:spPr>
          <a:xfrm>
            <a:off x="4484986" y="6304280"/>
            <a:ext cx="174028"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8</a:t>
            </a:fld>
            <a:endParaRPr/>
          </a:p>
        </p:txBody>
      </p:sp>
      <p:pic>
        <p:nvPicPr>
          <p:cNvPr id="148" name="11-12 girls 200 scm medley.jpg" descr="11-12 girls 200 scm medley.jpg"/>
          <p:cNvPicPr>
            <a:picLocks noChangeAspect="1"/>
          </p:cNvPicPr>
          <p:nvPr/>
        </p:nvPicPr>
        <p:blipFill>
          <a:blip r:embed="rId2" cstate="print">
            <a:extLst/>
          </a:blip>
          <a:stretch>
            <a:fillRect/>
          </a:stretch>
        </p:blipFill>
        <p:spPr>
          <a:xfrm>
            <a:off x="1940685" y="-182563"/>
            <a:ext cx="5262630" cy="68580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hampionships"/>
          <p:cNvSpPr>
            <a:spLocks noGrp="1"/>
          </p:cNvSpPr>
          <p:nvPr>
            <p:ph type="title"/>
          </p:nvPr>
        </p:nvSpPr>
        <p:spPr>
          <a:prstGeom prst="rect">
            <a:avLst/>
          </a:prstGeom>
        </p:spPr>
        <p:txBody>
          <a:bodyPr/>
          <a:lstStyle/>
          <a:p>
            <a:r>
              <a:t>Championships</a:t>
            </a:r>
          </a:p>
        </p:txBody>
      </p:sp>
      <p:sp>
        <p:nvSpPr>
          <p:cNvPr id="151" name="Swimmer Eligibility…"/>
          <p:cNvSpPr>
            <a:spLocks noGrp="1"/>
          </p:cNvSpPr>
          <p:nvPr>
            <p:ph type="body" idx="1"/>
          </p:nvPr>
        </p:nvSpPr>
        <p:spPr>
          <a:prstGeom prst="rect">
            <a:avLst/>
          </a:prstGeom>
        </p:spPr>
        <p:txBody>
          <a:bodyPr/>
          <a:lstStyle/>
          <a:p>
            <a:pPr marL="297872" indent="-297872"/>
            <a:r>
              <a:rPr dirty="0"/>
              <a:t>Swimmer Eligibility</a:t>
            </a:r>
          </a:p>
          <a:p>
            <a:pPr marL="551439" lvl="1" indent="-248227"/>
            <a:r>
              <a:rPr dirty="0"/>
              <a:t>Attended 10 Practices</a:t>
            </a:r>
          </a:p>
          <a:p>
            <a:pPr marL="551439" lvl="1" indent="-248227"/>
            <a:r>
              <a:rPr dirty="0"/>
              <a:t>Participated in 2 MHSL Dual Meets</a:t>
            </a:r>
          </a:p>
          <a:p>
            <a:r>
              <a:rPr dirty="0"/>
              <a:t>One Meet, Multiple </a:t>
            </a:r>
            <a:r>
              <a:rPr dirty="0" smtClean="0"/>
              <a:t>Sessions</a:t>
            </a:r>
            <a:r>
              <a:rPr lang="en-US" dirty="0" smtClean="0"/>
              <a:t>—Customized for each Division</a:t>
            </a:r>
            <a:endParaRPr dirty="0"/>
          </a:p>
          <a:p>
            <a:pPr marL="551439" lvl="1" indent="-248227"/>
            <a:r>
              <a:rPr dirty="0"/>
              <a:t>Only Accept One Entries File per Team</a:t>
            </a:r>
          </a:p>
          <a:p>
            <a:pPr marL="551439" lvl="1" indent="-248227"/>
            <a:r>
              <a:rPr dirty="0"/>
              <a:t>Relays-only Entries for Finals OK</a:t>
            </a:r>
          </a:p>
          <a:p>
            <a:pPr marL="551439" lvl="1" indent="-248227"/>
            <a:r>
              <a:rPr dirty="0"/>
              <a:t>Deck Adds Day-Of Prelims for Un-entered Swimmers Only</a:t>
            </a:r>
          </a:p>
          <a:p>
            <a:pPr marL="297872" indent="-297872"/>
            <a:r>
              <a:rPr dirty="0"/>
              <a:t>Mandatory Exceptions Report</a:t>
            </a:r>
          </a:p>
          <a:p>
            <a:pPr marL="297872" indent="-297872"/>
            <a:r>
              <a:rPr dirty="0" smtClean="0"/>
              <a:t>Over</a:t>
            </a:r>
            <a:r>
              <a:rPr lang="en-US" dirty="0" smtClean="0"/>
              <a:t>-</a:t>
            </a:r>
            <a:r>
              <a:rPr dirty="0" smtClean="0"/>
              <a:t>Entered </a:t>
            </a:r>
            <a:r>
              <a:rPr dirty="0"/>
              <a:t>Swimmers</a:t>
            </a:r>
          </a:p>
          <a:p>
            <a:pPr marL="551439" lvl="1" indent="-248227"/>
            <a:r>
              <a:rPr dirty="0"/>
              <a:t>If found before heating meeting, let coach resolve</a:t>
            </a:r>
          </a:p>
          <a:p>
            <a:pPr marL="551439" lvl="1" indent="-248227"/>
            <a:r>
              <a:rPr dirty="0"/>
              <a:t>After heating meeting, take first 3 events</a:t>
            </a:r>
          </a:p>
          <a:p>
            <a:pPr marL="297872" indent="-297872"/>
            <a:r>
              <a:rPr dirty="0"/>
              <a:t>Swim-offs</a:t>
            </a:r>
          </a:p>
        </p:txBody>
      </p:sp>
      <p:sp>
        <p:nvSpPr>
          <p:cNvPr id="152" name="Slide Number"/>
          <p:cNvSpPr>
            <a:spLocks noGrp="1"/>
          </p:cNvSpPr>
          <p:nvPr>
            <p:ph type="sldNum" sz="quarter" idx="2"/>
          </p:nvPr>
        </p:nvSpPr>
        <p:spPr>
          <a:xfrm>
            <a:off x="4485110" y="6532880"/>
            <a:ext cx="173780" cy="256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9</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5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1">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51">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1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1">
                                            <p:txEl>
                                              <p:pRg st="3" end="3"/>
                                            </p:txEl>
                                          </p:spTgt>
                                        </p:tgtEl>
                                        <p:attrNameLst>
                                          <p:attrName>style.visibility</p:attrName>
                                        </p:attrNameLst>
                                      </p:cBhvr>
                                      <p:to>
                                        <p:strVal val="visible"/>
                                      </p:to>
                                    </p:set>
                                  </p:childTnLst>
                                </p:cTn>
                              </p:par>
                              <p:par>
                                <p:cTn id="17" presetID="1" presetClass="entr" presetSubtype="0" fill="hold" grpId="1" nodeType="withEffect">
                                  <p:stCondLst>
                                    <p:cond delay="0"/>
                                  </p:stCondLst>
                                  <p:iterate>
                                    <p:tmAbs val="0"/>
                                  </p:iterate>
                                  <p:childTnLst>
                                    <p:set>
                                      <p:cBhvr>
                                        <p:cTn id="18" fill="hold"/>
                                        <p:tgtEl>
                                          <p:spTgt spid="151">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151">
                                            <p:txEl>
                                              <p:pRg st="5" end="5"/>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1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5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151">
                                            <p:txEl>
                                              <p:pRg st="8" end="8"/>
                                            </p:txEl>
                                          </p:spTgt>
                                        </p:tgtEl>
                                        <p:attrNameLst>
                                          <p:attrName>style.visibility</p:attrName>
                                        </p:attrNameLst>
                                      </p:cBhvr>
                                      <p:to>
                                        <p:strVal val="visible"/>
                                      </p:to>
                                    </p:set>
                                  </p:childTnLst>
                                </p:cTn>
                              </p:par>
                              <p:par>
                                <p:cTn id="31" presetID="1" presetClass="entr" presetSubtype="0" fill="hold" grpId="1" nodeType="withEffect">
                                  <p:stCondLst>
                                    <p:cond delay="0"/>
                                  </p:stCondLst>
                                  <p:iterate>
                                    <p:tmAbs val="0"/>
                                  </p:iterate>
                                  <p:childTnLst>
                                    <p:set>
                                      <p:cBhvr>
                                        <p:cTn id="32" fill="hold"/>
                                        <p:tgtEl>
                                          <p:spTgt spid="151">
                                            <p:txEl>
                                              <p:pRg st="9" end="9"/>
                                            </p:txEl>
                                          </p:spTgt>
                                        </p:tgtEl>
                                        <p:attrNameLst>
                                          <p:attrName>style.visibility</p:attrName>
                                        </p:attrNameLst>
                                      </p:cBhvr>
                                      <p:to>
                                        <p:strVal val="visible"/>
                                      </p:to>
                                    </p:set>
                                  </p:childTnLst>
                                </p:cTn>
                              </p:par>
                              <p:par>
                                <p:cTn id="33" presetID="1" presetClass="entr" presetSubtype="0" fill="hold" grpId="1" nodeType="withEffect">
                                  <p:stCondLst>
                                    <p:cond delay="0"/>
                                  </p:stCondLst>
                                  <p:iterate>
                                    <p:tmAbs val="0"/>
                                  </p:iterate>
                                  <p:childTnLst>
                                    <p:set>
                                      <p:cBhvr>
                                        <p:cTn id="34" fill="hold"/>
                                        <p:tgtEl>
                                          <p:spTgt spid="151">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iterate>
                                    <p:tmAbs val="0"/>
                                  </p:iterate>
                                  <p:childTnLst>
                                    <p:set>
                                      <p:cBhvr>
                                        <p:cTn id="38" fill="hold"/>
                                        <p:tgtEl>
                                          <p:spTgt spid="1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build="p" animBg="1" advAuto="0"/>
    </p:bldLst>
  </p:timing>
</p:sld>
</file>

<file path=ppt/theme/theme1.xml><?xml version="1.0" encoding="utf-8"?>
<a:theme xmlns:a="http://schemas.openxmlformats.org/drawingml/2006/main" name="Waveform">
  <a:themeElements>
    <a:clrScheme name="Waveform">
      <a:dk1>
        <a:srgbClr val="000000"/>
      </a:dk1>
      <a:lt1>
        <a:srgbClr val="FFFFFF"/>
      </a:lt1>
      <a:dk2>
        <a:srgbClr val="A7A7A7"/>
      </a:dk2>
      <a:lt2>
        <a:srgbClr val="535353"/>
      </a:lt2>
      <a:accent1>
        <a:srgbClr val="0F6FC6"/>
      </a:accent1>
      <a:accent2>
        <a:srgbClr val="009DD9"/>
      </a:accent2>
      <a:accent3>
        <a:srgbClr val="9BBB59"/>
      </a:accent3>
      <a:accent4>
        <a:srgbClr val="8064A2"/>
      </a:accent4>
      <a:accent5>
        <a:srgbClr val="4BACC6"/>
      </a:accent5>
      <a:accent6>
        <a:srgbClr val="F79646"/>
      </a:accent6>
      <a:hlink>
        <a:srgbClr val="0000FF"/>
      </a:hlink>
      <a:folHlink>
        <a:srgbClr val="FF00FF"/>
      </a:folHlink>
    </a:clrScheme>
    <a:fontScheme name="Waveform">
      <a:majorFont>
        <a:latin typeface="Arial"/>
        <a:ea typeface="Arial"/>
        <a:cs typeface="Arial"/>
      </a:majorFont>
      <a:minorFont>
        <a:latin typeface="Helvetica"/>
        <a:ea typeface="Helvetica"/>
        <a:cs typeface="Helvetica"/>
      </a:minorFont>
    </a:fontScheme>
    <a:fmtScheme name="Wavefor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aveform">
  <a:themeElements>
    <a:clrScheme name="Waveform">
      <a:dk1>
        <a:srgbClr val="000000"/>
      </a:dk1>
      <a:lt1>
        <a:srgbClr val="FFFFFF"/>
      </a:lt1>
      <a:dk2>
        <a:srgbClr val="A7A7A7"/>
      </a:dk2>
      <a:lt2>
        <a:srgbClr val="535353"/>
      </a:lt2>
      <a:accent1>
        <a:srgbClr val="0F6FC6"/>
      </a:accent1>
      <a:accent2>
        <a:srgbClr val="009DD9"/>
      </a:accent2>
      <a:accent3>
        <a:srgbClr val="9BBB59"/>
      </a:accent3>
      <a:accent4>
        <a:srgbClr val="8064A2"/>
      </a:accent4>
      <a:accent5>
        <a:srgbClr val="4BACC6"/>
      </a:accent5>
      <a:accent6>
        <a:srgbClr val="F79646"/>
      </a:accent6>
      <a:hlink>
        <a:srgbClr val="0000FF"/>
      </a:hlink>
      <a:folHlink>
        <a:srgbClr val="FF00FF"/>
      </a:folHlink>
    </a:clrScheme>
    <a:fontScheme name="Waveform">
      <a:majorFont>
        <a:latin typeface="Arial"/>
        <a:ea typeface="Arial"/>
        <a:cs typeface="Arial"/>
      </a:majorFont>
      <a:minorFont>
        <a:latin typeface="Helvetica"/>
        <a:ea typeface="Helvetica"/>
        <a:cs typeface="Helvetica"/>
      </a:minorFont>
    </a:fontScheme>
    <a:fmtScheme name="Wavefor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322</TotalTime>
  <Words>1387</Words>
  <Application>Microsoft Office PowerPoint</Application>
  <PresentationFormat>On-screen Show (4:3)</PresentationFormat>
  <Paragraphs>209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Waveform</vt:lpstr>
      <vt:lpstr>Mountain High Swim League Scoring Presentation  2019</vt:lpstr>
      <vt:lpstr>MHSL Scoring Training 2019</vt:lpstr>
      <vt:lpstr>Scoring Committee</vt:lpstr>
      <vt:lpstr>The High Notes</vt:lpstr>
      <vt:lpstr>Slide 5</vt:lpstr>
      <vt:lpstr>Slide 6</vt:lpstr>
      <vt:lpstr>Slide 7</vt:lpstr>
      <vt:lpstr>Slide 8</vt:lpstr>
      <vt:lpstr>Championships</vt:lpstr>
      <vt:lpstr>Slide 10</vt:lpstr>
      <vt:lpstr>The Big Picture</vt:lpstr>
      <vt:lpstr>Pre-Meet Preparation</vt:lpstr>
      <vt:lpstr>Meet Day</vt:lpstr>
      <vt:lpstr>Meet Manager Reports</vt:lpstr>
      <vt:lpstr>Who do I make reports for?</vt:lpstr>
      <vt:lpstr>Equipment &amp; Supplies</vt:lpstr>
      <vt:lpstr>What does the scoring table look like?</vt:lpstr>
      <vt:lpstr>MHSL P&amp;P’s Regarding Scoring</vt:lpstr>
      <vt:lpstr>MHSL P&amp;P’s Regarding Scoring</vt:lpstr>
      <vt:lpstr>MHSL P&amp;P’s Regarding Scoring</vt:lpstr>
      <vt:lpstr>Look these up in the P&amp;P’s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High Swim League Scoring Presentation  2017</dc:title>
  <dc:creator>Mountain Hi</dc:creator>
  <cp:lastModifiedBy>Mountain Hi</cp:lastModifiedBy>
  <cp:revision>40</cp:revision>
  <dcterms:modified xsi:type="dcterms:W3CDTF">2019-05-24T15:25:04Z</dcterms:modified>
</cp:coreProperties>
</file>