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9" r:id="rId4"/>
    <p:sldId id="267" r:id="rId5"/>
    <p:sldId id="262" r:id="rId6"/>
    <p:sldId id="263" r:id="rId7"/>
    <p:sldId id="264" r:id="rId8"/>
    <p:sldId id="258" r:id="rId9"/>
    <p:sldId id="270" r:id="rId10"/>
    <p:sldId id="265" r:id="rId11"/>
    <p:sldId id="266" r:id="rId12"/>
    <p:sldId id="268" r:id="rId13"/>
    <p:sldId id="257" r:id="rId14"/>
    <p:sldId id="261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29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62AA6-A700-CE48-AD8B-CAFA55264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BC4CE1-1D4B-024C-B1E9-F027F9E9F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C17AD-9803-7E4A-85DE-4142893F1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90F-16B2-0149-8678-9E9129CEC691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E5B4B-9852-D54B-9EB3-FC860AA0E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60038-42E2-254E-8BAC-5B6B749E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DDF-52F2-4F42-ACEE-B90FF6CB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00CE1-A3F0-BE40-A16B-09531A98E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8610F-C64A-444A-8CD7-ECEDA8820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88ED5-50BE-A240-9017-9A00DD04F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90F-16B2-0149-8678-9E9129CEC691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5AB2-55CB-BC46-BA19-6135E494A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B7E57-EB05-CD4E-B0E0-B9E8E9ACF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DDF-52F2-4F42-ACEE-B90FF6CB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0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D3D823-6C26-F043-B10D-502A884F0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188BD-5DDF-2947-AD26-6BF5708CF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E96FC-CC3A-FE42-BB23-5E817CF09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90F-16B2-0149-8678-9E9129CEC691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F1AD3-3A9B-CF42-B5E9-C8B3B38C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61D49-E5A7-5B46-A4A5-CF660860F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DDF-52F2-4F42-ACEE-B90FF6CB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0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779F9-0290-F94B-B52F-C1EBF7398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012FE-AA00-9748-8112-E4733BEAE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5A8DB-B16C-B349-B0C2-BFF10007D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90F-16B2-0149-8678-9E9129CEC691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B5DC1-E1C9-2746-A0F5-6AF235B63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02753-C3C7-BA41-850C-2C1B71E3D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DDF-52F2-4F42-ACEE-B90FF6CB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9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8DCBE-1E97-B447-88AA-71D95F187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269DE-0AC0-984E-9712-C91C2EAF8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08D6D-B5CE-9548-9522-543840EDA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90F-16B2-0149-8678-9E9129CEC691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A24DE-0F0E-8945-940E-0C16B6EC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3669C-D8BF-C346-B6AB-333BA0FB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DDF-52F2-4F42-ACEE-B90FF6CB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4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E8502-A41C-684B-A667-19048349F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43F07-20BB-1A4C-A120-629DBC77C1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CA3D8-244D-314A-9ABE-2CE2A275F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2AF3E-4F09-0E47-977B-4CFF08534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90F-16B2-0149-8678-9E9129CEC691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5CE2F-CD61-BC4F-B77A-0C5CA135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6CBEA-D3DB-9940-9A82-DA7C0CF8A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DDF-52F2-4F42-ACEE-B90FF6CB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C3F8A-143A-F241-A365-F1DADA9EB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3F936-5AD7-0E4C-BC45-33AAE0C91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76855-811B-9646-B4EB-D06C88954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CB9BB-FFEB-A944-85F9-7CC44CFC3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B3BAD0-45F2-6145-A575-8C546CEF0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FC0A23-6B2B-1C49-93F0-6BA996B15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90F-16B2-0149-8678-9E9129CEC691}" type="datetimeFigureOut">
              <a:rPr lang="en-US" smtClean="0"/>
              <a:t>9/8/19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C3F823-FE2F-0C41-8A00-BC059B76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0F4337-A454-3047-818C-22EA6359C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DDF-52F2-4F42-ACEE-B90FF6CB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8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0058-E4D0-8242-AC78-CF4D8E906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3039B6-C8C7-6A48-B534-1A4ED46C2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90F-16B2-0149-8678-9E9129CEC691}" type="datetimeFigureOut">
              <a:rPr lang="en-US" smtClean="0"/>
              <a:t>9/8/19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085A6-3D05-8647-8D93-7A93A0DF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CBDD2B-FDAA-A747-9E0C-BBDBBC69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DDF-52F2-4F42-ACEE-B90FF6CB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0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7287CF-ED70-9D40-AA9B-025C65340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90F-16B2-0149-8678-9E9129CEC691}" type="datetimeFigureOut">
              <a:rPr lang="en-US" smtClean="0"/>
              <a:t>9/8/19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608CDB-89EB-414E-8A92-9AC0C6B1F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1BB82-EB29-B645-AC3A-DDCE09D1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DDF-52F2-4F42-ACEE-B90FF6CB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9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E2F2F-55B8-6F4D-AFD9-27DB6D07C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ADF68-1165-604E-8945-9760E5858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0F3A4-3F79-0D41-9923-9D16C98A6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C77A7-2A22-7D46-B9E3-8123BBF74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90F-16B2-0149-8678-9E9129CEC691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23FF0-28EF-444C-8887-347B805A9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C7436-DEC1-9446-A2C9-3B0855346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DDF-52F2-4F42-ACEE-B90FF6CB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1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70371-ED00-0944-9507-B106D3274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8BC13B-3B3A-024A-9EB4-E8AE1646B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33EDF5-8AC8-6242-B6E2-79F8B00C8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15209-82EF-B040-AC40-0A5F75744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90F-16B2-0149-8678-9E9129CEC691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93CD6-5730-8A45-928B-1B94FE99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80C58-19F3-854E-B582-ABBD17AE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DDF-52F2-4F42-ACEE-B90FF6CB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9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4286D-A7B0-1D45-878D-41324E31B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52A8B-7DF4-0942-B898-1A1C62FAF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2B0BC-70A8-7247-BC80-BCF7DE29CA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0090F-16B2-0149-8678-9E9129CEC691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EE41E-3574-A245-8BEC-47289DADC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F541D-ABA8-3948-AC4F-1EBC010621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75DDF-52F2-4F42-ACEE-B90FF6CB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6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cpsl.web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01B78-1EDC-4E41-AB0F-9BADEB5326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Welcome to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Northgate Aquatic Club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2ADD65-F5CA-7D41-8102-1D98397F0D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Parent Meeting 2019</a:t>
            </a:r>
          </a:p>
          <a:p>
            <a:r>
              <a:rPr lang="en-US" sz="2800" dirty="0">
                <a:solidFill>
                  <a:schemeClr val="bg1"/>
                </a:solidFill>
              </a:rPr>
              <a:t>Parent </a:t>
            </a:r>
            <a:r>
              <a:rPr lang="en-US" sz="2800" dirty="0" err="1">
                <a:solidFill>
                  <a:schemeClr val="bg1"/>
                </a:solidFill>
              </a:rPr>
              <a:t>Liason</a:t>
            </a:r>
            <a:r>
              <a:rPr lang="en-US" sz="2800" dirty="0">
                <a:solidFill>
                  <a:schemeClr val="bg1"/>
                </a:solidFill>
              </a:rPr>
              <a:t>:  Bob Parker</a:t>
            </a:r>
          </a:p>
        </p:txBody>
      </p:sp>
    </p:spTree>
    <p:extLst>
      <p:ext uri="{BB962C8B-B14F-4D97-AF65-F5344CB8AC3E}">
        <p14:creationId xmlns:p14="http://schemas.microsoft.com/office/powerpoint/2010/main" val="1233215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3CA3F-0AD0-A146-87E2-68C39450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 Day in the Life of Swim Practice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(all times approximate)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58EA6-F3AC-7747-ABB4-F66E31B0B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57" y="1825625"/>
            <a:ext cx="10628243" cy="466725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Monday – Friday, 5-7PM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5:00PM – swimmers on deck and ready to begin – stretching/dry land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5:15PM – swimming warm-ups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5:15-5:45PM – technique focus (stroke, turns, starts)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5:45-6:45PM – swimming power hour (yardage for stamina and strength)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6:45-7:00PM – starts, sprints, and cool down</a:t>
            </a:r>
          </a:p>
          <a:p>
            <a:r>
              <a:rPr lang="en-US" dirty="0">
                <a:solidFill>
                  <a:schemeClr val="bg1"/>
                </a:solidFill>
              </a:rPr>
              <a:t>You can expect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Coaches to focus on your swimmer – critical feedback, challenge, support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Coaches, Board, and parents to build a supportive community environment</a:t>
            </a:r>
          </a:p>
          <a:p>
            <a:r>
              <a:rPr lang="en-US" dirty="0">
                <a:solidFill>
                  <a:schemeClr val="bg1"/>
                </a:solidFill>
              </a:rPr>
              <a:t>Concerns?  Contact the Parent </a:t>
            </a:r>
            <a:r>
              <a:rPr lang="en-US" dirty="0" err="1">
                <a:solidFill>
                  <a:schemeClr val="bg1"/>
                </a:solidFill>
              </a:rPr>
              <a:t>Liason</a:t>
            </a:r>
            <a:r>
              <a:rPr lang="en-US" dirty="0">
                <a:solidFill>
                  <a:schemeClr val="bg1"/>
                </a:solidFill>
              </a:rPr>
              <a:t> (me!)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on the deck Tuesday and Thursday nights in 2019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email: </a:t>
            </a:r>
            <a:r>
              <a:rPr lang="en-US" dirty="0" err="1">
                <a:solidFill>
                  <a:schemeClr val="bg1"/>
                </a:solidFill>
              </a:rPr>
              <a:t>rparkerpitt@gmail.com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199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3CA3F-0AD0-A146-87E2-68C39450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Our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58EA6-F3AC-7747-ABB4-F66E31B0B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332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Swimmers will be…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on time to practice and meet warm-ups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prepared (bring full water bottle; goggles; swim cap(s))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focused on their swimming (bathroom breaks are disruptive)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respectful to coaches and their peers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attending 4 League meets</a:t>
            </a:r>
          </a:p>
          <a:p>
            <a:r>
              <a:rPr lang="en-US" dirty="0">
                <a:solidFill>
                  <a:schemeClr val="bg1"/>
                </a:solidFill>
              </a:rPr>
              <a:t>Locker rooms are swimmers only – </a:t>
            </a:r>
            <a:r>
              <a:rPr lang="en-US" b="1" i="1" dirty="0">
                <a:solidFill>
                  <a:schemeClr val="bg1"/>
                </a:solidFill>
              </a:rPr>
              <a:t>NO PARENTS</a:t>
            </a:r>
          </a:p>
          <a:p>
            <a:r>
              <a:rPr lang="en-US" dirty="0">
                <a:solidFill>
                  <a:schemeClr val="bg1"/>
                </a:solidFill>
              </a:rPr>
              <a:t>Parents will…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Volunteer for meet roles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Donate concessions for home meets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899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33387-3D08-7A46-BF5C-8CFBCC572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 Word About Championships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b="1" i="1" dirty="0">
                <a:solidFill>
                  <a:schemeClr val="bg1"/>
                </a:solidFill>
              </a:rPr>
              <a:t>We are the Host Team for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FF8D9-58C6-6744-938F-F8F822E72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March 28, 2020 (must qualify)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those not swimming champs finish their season after the last League meet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AM swimmers:  age 11+; PM swimmers:  age 10 and younger</a:t>
            </a:r>
          </a:p>
          <a:p>
            <a:r>
              <a:rPr lang="en-US" dirty="0">
                <a:solidFill>
                  <a:schemeClr val="bg1"/>
                </a:solidFill>
              </a:rPr>
              <a:t>We host roughly every 5 years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chance to make significant money for use to upgrade our facilities (benches, timing system, blocks, pool area improvements)</a:t>
            </a:r>
          </a:p>
          <a:p>
            <a:r>
              <a:rPr lang="en-US" dirty="0">
                <a:solidFill>
                  <a:schemeClr val="bg1"/>
                </a:solidFill>
              </a:rPr>
              <a:t>We will need everyone to volunteer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AM:  60 roles (7 provided by USA swimming); we need to cover ~40 positions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PM:  another 60 roles (7 provided by USA swimming); again we need ~40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other teams will supply some help, but bulk of work is on the host team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567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3CA3F-0AD0-A146-87E2-68C39450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Meet the Board!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58EA6-F3AC-7747-ABB4-F66E31B0B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Beth Schuster - President</a:t>
            </a:r>
          </a:p>
          <a:p>
            <a:r>
              <a:rPr lang="en-US" dirty="0">
                <a:solidFill>
                  <a:schemeClr val="bg1"/>
                </a:solidFill>
              </a:rPr>
              <a:t>Valerie Clarke – Vice President</a:t>
            </a:r>
          </a:p>
          <a:p>
            <a:r>
              <a:rPr lang="en-US" dirty="0">
                <a:solidFill>
                  <a:schemeClr val="bg1"/>
                </a:solidFill>
              </a:rPr>
              <a:t>Jen Cavanaugh – Secretary</a:t>
            </a:r>
          </a:p>
          <a:p>
            <a:r>
              <a:rPr lang="en-US" dirty="0">
                <a:solidFill>
                  <a:schemeClr val="bg1"/>
                </a:solidFill>
              </a:rPr>
              <a:t>Melinda Petrina – Treasurer</a:t>
            </a:r>
          </a:p>
          <a:p>
            <a:r>
              <a:rPr lang="en-US" dirty="0">
                <a:solidFill>
                  <a:schemeClr val="bg1"/>
                </a:solidFill>
              </a:rPr>
              <a:t>Marianne </a:t>
            </a:r>
            <a:r>
              <a:rPr lang="en-US" dirty="0" err="1">
                <a:solidFill>
                  <a:schemeClr val="bg1"/>
                </a:solidFill>
              </a:rPr>
              <a:t>Hapeman</a:t>
            </a:r>
            <a:r>
              <a:rPr lang="en-US" dirty="0">
                <a:solidFill>
                  <a:schemeClr val="bg1"/>
                </a:solidFill>
              </a:rPr>
              <a:t> – Meet Director</a:t>
            </a:r>
          </a:p>
          <a:p>
            <a:r>
              <a:rPr lang="en-US" dirty="0">
                <a:solidFill>
                  <a:schemeClr val="bg1"/>
                </a:solidFill>
              </a:rPr>
              <a:t>Members – Anne Blaser, Dan McKelvey, Sydney Hardiman, Rich Spahr, Lisa </a:t>
            </a:r>
            <a:r>
              <a:rPr lang="en-US" dirty="0" err="1">
                <a:solidFill>
                  <a:schemeClr val="bg1"/>
                </a:solidFill>
              </a:rPr>
              <a:t>Stoeckle</a:t>
            </a:r>
            <a:r>
              <a:rPr lang="en-US" dirty="0">
                <a:solidFill>
                  <a:schemeClr val="bg1"/>
                </a:solidFill>
              </a:rPr>
              <a:t>, Bob Parker</a:t>
            </a:r>
          </a:p>
        </p:txBody>
      </p:sp>
    </p:spTree>
    <p:extLst>
      <p:ext uri="{BB962C8B-B14F-4D97-AF65-F5344CB8AC3E}">
        <p14:creationId xmlns:p14="http://schemas.microsoft.com/office/powerpoint/2010/main" val="3222146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D201AE-61C9-9446-B5D9-A6B5707D2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Committees and Leadership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AF0846-64C5-EB4F-BB9D-B6418AE8D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Championships (Anne Blaser/Jen Cavanaugh)</a:t>
            </a:r>
          </a:p>
          <a:p>
            <a:r>
              <a:rPr lang="en-US" dirty="0">
                <a:solidFill>
                  <a:schemeClr val="bg1"/>
                </a:solidFill>
              </a:rPr>
              <a:t>Registration (Valerie Clarke)</a:t>
            </a:r>
          </a:p>
          <a:p>
            <a:r>
              <a:rPr lang="en-US" dirty="0">
                <a:solidFill>
                  <a:schemeClr val="bg1"/>
                </a:solidFill>
              </a:rPr>
              <a:t>Concessions (Lisa </a:t>
            </a:r>
            <a:r>
              <a:rPr lang="en-US" dirty="0" err="1">
                <a:solidFill>
                  <a:schemeClr val="bg1"/>
                </a:solidFill>
              </a:rPr>
              <a:t>Stoeckle</a:t>
            </a:r>
            <a:r>
              <a:rPr lang="en-US" dirty="0">
                <a:solidFill>
                  <a:schemeClr val="bg1"/>
                </a:solidFill>
              </a:rPr>
              <a:t>)*</a:t>
            </a:r>
          </a:p>
          <a:p>
            <a:r>
              <a:rPr lang="en-US" dirty="0">
                <a:solidFill>
                  <a:schemeClr val="bg1"/>
                </a:solidFill>
              </a:rPr>
              <a:t>AMS (Sydney Hardiman)</a:t>
            </a:r>
          </a:p>
          <a:p>
            <a:r>
              <a:rPr lang="en-US" dirty="0">
                <a:solidFill>
                  <a:schemeClr val="bg1"/>
                </a:solidFill>
              </a:rPr>
              <a:t>Safety (Anne Blaser)</a:t>
            </a:r>
          </a:p>
          <a:p>
            <a:r>
              <a:rPr lang="en-US" dirty="0">
                <a:solidFill>
                  <a:schemeClr val="bg1"/>
                </a:solidFill>
              </a:rPr>
              <a:t>Spirit Wear (Anne Blaser)</a:t>
            </a:r>
          </a:p>
          <a:p>
            <a:r>
              <a:rPr lang="en-US" dirty="0">
                <a:solidFill>
                  <a:schemeClr val="bg1"/>
                </a:solidFill>
              </a:rPr>
              <a:t>Parent </a:t>
            </a:r>
            <a:r>
              <a:rPr lang="en-US" dirty="0" err="1">
                <a:solidFill>
                  <a:schemeClr val="bg1"/>
                </a:solidFill>
              </a:rPr>
              <a:t>Liason</a:t>
            </a:r>
            <a:r>
              <a:rPr lang="en-US" dirty="0">
                <a:solidFill>
                  <a:schemeClr val="bg1"/>
                </a:solidFill>
              </a:rPr>
              <a:t>/Volunteers (Bob Parker)</a:t>
            </a:r>
          </a:p>
          <a:p>
            <a:r>
              <a:rPr lang="en-US" dirty="0">
                <a:solidFill>
                  <a:schemeClr val="bg1"/>
                </a:solidFill>
              </a:rPr>
              <a:t>Finance (Melinda Petrina)</a:t>
            </a:r>
          </a:p>
          <a:p>
            <a:r>
              <a:rPr lang="en-US" dirty="0">
                <a:solidFill>
                  <a:schemeClr val="bg1"/>
                </a:solidFill>
              </a:rPr>
              <a:t>Facilities (Dan McKelvey)</a:t>
            </a:r>
          </a:p>
          <a:p>
            <a:r>
              <a:rPr lang="en-US" dirty="0">
                <a:solidFill>
                  <a:schemeClr val="bg1"/>
                </a:solidFill>
              </a:rPr>
              <a:t>Website (Dan McKelvey)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8694C1-760E-8D4C-B19E-49E7676FC11A}"/>
              </a:ext>
            </a:extLst>
          </p:cNvPr>
          <p:cNvSpPr txBox="1"/>
          <p:nvPr/>
        </p:nvSpPr>
        <p:spPr>
          <a:xfrm rot="18673370">
            <a:off x="5909403" y="2981438"/>
            <a:ext cx="65494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</a:rPr>
              <a:t>Please Get Involved!</a:t>
            </a:r>
          </a:p>
          <a:p>
            <a:r>
              <a:rPr lang="en-US" sz="2800" i="1" dirty="0">
                <a:solidFill>
                  <a:schemeClr val="bg1"/>
                </a:solidFill>
              </a:rPr>
              <a:t>Join a committee you are passionate about!</a:t>
            </a:r>
          </a:p>
        </p:txBody>
      </p:sp>
    </p:spTree>
    <p:extLst>
      <p:ext uri="{BB962C8B-B14F-4D97-AF65-F5344CB8AC3E}">
        <p14:creationId xmlns:p14="http://schemas.microsoft.com/office/powerpoint/2010/main" val="3311504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794C0-1F26-2449-AAB6-2FBC3EB9A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Thank You for Being a Stingray Parent!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E61A9-B8C3-4E47-B21A-90B6F7ECC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>
                <a:solidFill>
                  <a:schemeClr val="bg1"/>
                </a:solidFill>
              </a:rPr>
              <a:t>We are looking forward to another championship season!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>
                <a:solidFill>
                  <a:schemeClr val="bg1"/>
                </a:solidFill>
              </a:rPr>
              <a:t>Board members are happy to talk with you about committees, working a swim meet (roles), or being a swim parent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>
                <a:solidFill>
                  <a:schemeClr val="bg1"/>
                </a:solidFill>
              </a:rPr>
              <a:t>Wondering what those roles are like live?  Try them out at the Mock Meet this weekend!  We’ll have experienced volunteers there to help you learn the ropes!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>
                <a:solidFill>
                  <a:schemeClr val="bg1"/>
                </a:solidFill>
              </a:rPr>
              <a:t>Check the team calendar for “no practice” dates!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>
                <a:solidFill>
                  <a:schemeClr val="bg1"/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61402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3CA3F-0AD0-A146-87E2-68C39450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Organized Swimming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58EA6-F3AC-7747-ABB4-F66E31B0B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National Organization:  USA Swimming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https://</a:t>
            </a:r>
            <a:r>
              <a:rPr lang="en-US" dirty="0" err="1">
                <a:solidFill>
                  <a:schemeClr val="bg1"/>
                </a:solidFill>
              </a:rPr>
              <a:t>www.usaswimming.org</a:t>
            </a:r>
            <a:r>
              <a:rPr lang="en-US" dirty="0">
                <a:solidFill>
                  <a:schemeClr val="bg1"/>
                </a:solidFill>
              </a:rPr>
              <a:t>/</a:t>
            </a:r>
          </a:p>
          <a:p>
            <a:r>
              <a:rPr lang="en-US" dirty="0">
                <a:solidFill>
                  <a:schemeClr val="bg1"/>
                </a:solidFill>
              </a:rPr>
              <a:t>Regional Organization:  Allegheny Mountain Swimming (AMS)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https://</a:t>
            </a:r>
            <a:r>
              <a:rPr lang="en-US" dirty="0" err="1">
                <a:solidFill>
                  <a:schemeClr val="bg1"/>
                </a:solidFill>
              </a:rPr>
              <a:t>www.teamunify.com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Home.jsp?team</a:t>
            </a:r>
            <a:r>
              <a:rPr lang="en-US" dirty="0">
                <a:solidFill>
                  <a:schemeClr val="bg1"/>
                </a:solidFill>
              </a:rPr>
              <a:t>=</a:t>
            </a:r>
            <a:r>
              <a:rPr lang="en-US" dirty="0" err="1">
                <a:solidFill>
                  <a:schemeClr val="bg1"/>
                </a:solidFill>
              </a:rPr>
              <a:t>ezamslsc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League:  Western Central Pennsylvania Swim League (WCPSL)</a:t>
            </a:r>
          </a:p>
          <a:p>
            <a:pPr lvl="1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https://wcpsl.webs.com</a:t>
            </a:r>
            <a:r>
              <a:rPr lang="en-US" dirty="0">
                <a:solidFill>
                  <a:schemeClr val="bg1"/>
                </a:solidFill>
              </a:rPr>
              <a:t> [a bit out of date]</a:t>
            </a:r>
          </a:p>
          <a:p>
            <a:r>
              <a:rPr lang="en-US" dirty="0">
                <a:solidFill>
                  <a:schemeClr val="bg1"/>
                </a:solidFill>
              </a:rPr>
              <a:t>Our team:  NGAC Stingrays!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https://</a:t>
            </a:r>
            <a:r>
              <a:rPr lang="en-US" dirty="0" err="1">
                <a:solidFill>
                  <a:schemeClr val="bg1"/>
                </a:solidFill>
              </a:rPr>
              <a:t>www.teamunify.com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Home.jsp?team</a:t>
            </a:r>
            <a:r>
              <a:rPr lang="en-US" dirty="0">
                <a:solidFill>
                  <a:schemeClr val="bg1"/>
                </a:solidFill>
              </a:rPr>
              <a:t>=</a:t>
            </a:r>
            <a:r>
              <a:rPr lang="en-US" dirty="0" err="1">
                <a:solidFill>
                  <a:schemeClr val="bg1"/>
                </a:solidFill>
              </a:rPr>
              <a:t>recnac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315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3CA3F-0AD0-A146-87E2-68C39450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Meet the Coaches!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86DF3-2256-E94B-B660-0BD19DE022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Laurel McMahon (head coach)</a:t>
            </a:r>
          </a:p>
          <a:p>
            <a:r>
              <a:rPr lang="en-US" dirty="0">
                <a:solidFill>
                  <a:schemeClr val="bg1"/>
                </a:solidFill>
              </a:rPr>
              <a:t>Sean </a:t>
            </a:r>
            <a:r>
              <a:rPr lang="en-US" dirty="0" err="1">
                <a:solidFill>
                  <a:schemeClr val="bg1"/>
                </a:solidFill>
              </a:rPr>
              <a:t>Halpate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Tim Bateman</a:t>
            </a:r>
          </a:p>
          <a:p>
            <a:r>
              <a:rPr lang="en-US" dirty="0">
                <a:solidFill>
                  <a:schemeClr val="bg1"/>
                </a:solidFill>
              </a:rPr>
              <a:t>Ray Coleman</a:t>
            </a:r>
          </a:p>
          <a:p>
            <a:r>
              <a:rPr lang="en-US" dirty="0">
                <a:solidFill>
                  <a:schemeClr val="bg1"/>
                </a:solidFill>
              </a:rPr>
              <a:t>Maggie </a:t>
            </a:r>
            <a:r>
              <a:rPr lang="en-US" dirty="0" err="1">
                <a:solidFill>
                  <a:schemeClr val="bg1"/>
                </a:solidFill>
              </a:rPr>
              <a:t>Hapeman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Jess McKelvey (HS)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4AE704-B1F7-5C43-A510-8063EA1AA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65125"/>
            <a:ext cx="2032000" cy="2286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C05D122-6381-5046-89EF-EEEBD02ADD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6700" y="1825625"/>
            <a:ext cx="2120900" cy="2540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04E122-04EA-4141-B997-74C22610C7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5900" y="3636963"/>
            <a:ext cx="20447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254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3CA3F-0AD0-A146-87E2-68C39450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We Have an Exciting Year in Front of Us!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58EA6-F3AC-7747-ABB4-F66E31B0B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/>
                </a:solidFill>
              </a:rPr>
              <a:t>Home (League) meets:  9/14 (Mock), 11/23, 12/14, 2/1 (AMS), 2/29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Road (League) meets:  10/26 (AMS), 1/25 (AMS), 3/14 (AMS)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AMS “open” meets:  Oct 5-6, Jan 11-12, Feb 9, March 21-22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AMS “qualify” meets:  Nov 9-10, Dec 6-8, Dec 13-15, Feb 22-23, March 5-9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WCPSL CHAMPIONSHIPS:  March 28, 2020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419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3CA3F-0AD0-A146-87E2-68C39450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Does “Meet Saturday” Mean?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(League Meets)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58EA6-F3AC-7747-ABB4-F66E31B0B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Swimmers at the venue and in the pool by 7AM</a:t>
            </a:r>
          </a:p>
          <a:p>
            <a:r>
              <a:rPr lang="en-US" dirty="0">
                <a:solidFill>
                  <a:schemeClr val="bg1"/>
                </a:solidFill>
              </a:rPr>
              <a:t>Events start between 8:30 and 9AM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60 events, grouped by age on 9/1/19 (8 &amp; under, 9-10, 11-12, 13-14, 15-18)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multiple heats of many events</a:t>
            </a:r>
          </a:p>
          <a:p>
            <a:r>
              <a:rPr lang="en-US" dirty="0">
                <a:solidFill>
                  <a:schemeClr val="bg1"/>
                </a:solidFill>
              </a:rPr>
              <a:t>We will swim until ~2PM (later if we travel to a 4-lane pool)</a:t>
            </a:r>
          </a:p>
          <a:p>
            <a:r>
              <a:rPr lang="en-US" dirty="0">
                <a:solidFill>
                  <a:schemeClr val="bg1"/>
                </a:solidFill>
              </a:rPr>
              <a:t>Your swimmer will be wet, and dry, and wet, and… (lots of towels)</a:t>
            </a:r>
          </a:p>
          <a:p>
            <a:r>
              <a:rPr lang="en-US" dirty="0">
                <a:solidFill>
                  <a:schemeClr val="bg1"/>
                </a:solidFill>
              </a:rPr>
              <a:t>You and your swimmer will be hungry/thirsty (concessions!)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To swim at Championships, swimmers must compete 4+ league meets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363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3CA3F-0AD0-A146-87E2-68C39450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AMS Meets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The Same…but Different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58EA6-F3AC-7747-ABB4-F66E31B0B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Saturday and Sunday events (usually mornings or afternoons)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separation is by age group and gender</a:t>
            </a:r>
          </a:p>
          <a:p>
            <a:r>
              <a:rPr lang="en-US" dirty="0">
                <a:solidFill>
                  <a:schemeClr val="bg1"/>
                </a:solidFill>
              </a:rPr>
              <a:t>Swimmer age:  as of first day of the meet (not Sept. 1)</a:t>
            </a:r>
          </a:p>
          <a:p>
            <a:r>
              <a:rPr lang="en-US" dirty="0">
                <a:solidFill>
                  <a:schemeClr val="bg1"/>
                </a:solidFill>
              </a:rPr>
              <a:t>Additional fees to swim:  $5 swimmer fee + $5/event entered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swimmers can enter events league meets don’t offer!</a:t>
            </a:r>
          </a:p>
          <a:p>
            <a:r>
              <a:rPr lang="en-US" dirty="0">
                <a:solidFill>
                  <a:schemeClr val="bg1"/>
                </a:solidFill>
              </a:rPr>
              <a:t>Included in team registration dues: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First Splash (October), Age Group Open (January)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Swimmers will still be wet/dry/wet/…, and hungry</a:t>
            </a:r>
          </a:p>
        </p:txBody>
      </p:sp>
    </p:spTree>
    <p:extLst>
      <p:ext uri="{BB962C8B-B14F-4D97-AF65-F5344CB8AC3E}">
        <p14:creationId xmlns:p14="http://schemas.microsoft.com/office/powerpoint/2010/main" val="3679047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3CA3F-0AD0-A146-87E2-68C39450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Signing Up to Swim a Meet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58EA6-F3AC-7747-ABB4-F66E31B0B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Meets (and their response deadlines) posted to Team Unify</a:t>
            </a:r>
          </a:p>
          <a:p>
            <a:r>
              <a:rPr lang="en-US" dirty="0">
                <a:solidFill>
                  <a:schemeClr val="bg1"/>
                </a:solidFill>
              </a:rPr>
              <a:t>League Meet sign-ups will close ~7 days prior to the meet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Swimmer Will / Will Not Attend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Parent volunteers to help with [role]</a:t>
            </a: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AMS Meet sign-ups have longer lead times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Respond only if your swimmer Will Attend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Swimmer will compete in events they (and their parent(s)) choose!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Go online, or use the </a:t>
            </a:r>
            <a:r>
              <a:rPr lang="en-US" dirty="0" err="1">
                <a:solidFill>
                  <a:schemeClr val="bg1"/>
                </a:solidFill>
              </a:rPr>
              <a:t>OnDeck</a:t>
            </a:r>
            <a:r>
              <a:rPr lang="en-US" dirty="0">
                <a:solidFill>
                  <a:schemeClr val="bg1"/>
                </a:solidFill>
              </a:rPr>
              <a:t> app!</a:t>
            </a:r>
          </a:p>
        </p:txBody>
      </p:sp>
    </p:spTree>
    <p:extLst>
      <p:ext uri="{BB962C8B-B14F-4D97-AF65-F5344CB8AC3E}">
        <p14:creationId xmlns:p14="http://schemas.microsoft.com/office/powerpoint/2010/main" val="2324666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3CA3F-0AD0-A146-87E2-68C39450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League Meets Work Thanks to Volunteers!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(like me…and you…)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B1674B6-0A25-6B45-9555-0566CED002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Announcer</a:t>
            </a:r>
          </a:p>
          <a:p>
            <a:r>
              <a:rPr lang="en-US" dirty="0">
                <a:solidFill>
                  <a:schemeClr val="bg1"/>
                </a:solidFill>
              </a:rPr>
              <a:t>Starter</a:t>
            </a:r>
          </a:p>
          <a:p>
            <a:r>
              <a:rPr lang="en-US" dirty="0">
                <a:solidFill>
                  <a:schemeClr val="bg1"/>
                </a:solidFill>
              </a:rPr>
              <a:t>Timer</a:t>
            </a:r>
          </a:p>
          <a:p>
            <a:r>
              <a:rPr lang="en-US" dirty="0">
                <a:solidFill>
                  <a:schemeClr val="bg1"/>
                </a:solidFill>
              </a:rPr>
              <a:t>Place Judge</a:t>
            </a:r>
          </a:p>
          <a:p>
            <a:r>
              <a:rPr lang="en-US" dirty="0">
                <a:solidFill>
                  <a:schemeClr val="bg1"/>
                </a:solidFill>
              </a:rPr>
              <a:t>Heat Winner Awards</a:t>
            </a:r>
          </a:p>
          <a:p>
            <a:r>
              <a:rPr lang="en-US" dirty="0">
                <a:solidFill>
                  <a:schemeClr val="bg1"/>
                </a:solidFill>
              </a:rPr>
              <a:t>Results and Ribbons</a:t>
            </a:r>
          </a:p>
          <a:p>
            <a:r>
              <a:rPr lang="en-US" dirty="0">
                <a:solidFill>
                  <a:schemeClr val="bg1"/>
                </a:solidFill>
              </a:rPr>
              <a:t>Runner</a:t>
            </a:r>
          </a:p>
          <a:p>
            <a:r>
              <a:rPr lang="en-US" dirty="0">
                <a:solidFill>
                  <a:schemeClr val="bg1"/>
                </a:solidFill>
              </a:rPr>
              <a:t>Meet Marshall</a:t>
            </a:r>
          </a:p>
          <a:p>
            <a:r>
              <a:rPr lang="en-US" dirty="0">
                <a:solidFill>
                  <a:schemeClr val="bg1"/>
                </a:solidFill>
              </a:rPr>
              <a:t>Seeders (Lining swimmers up)</a:t>
            </a:r>
          </a:p>
          <a:p>
            <a:r>
              <a:rPr lang="en-US" dirty="0">
                <a:solidFill>
                  <a:schemeClr val="bg1"/>
                </a:solidFill>
              </a:rPr>
              <a:t>Timing System Operator</a:t>
            </a:r>
          </a:p>
          <a:p>
            <a:r>
              <a:rPr lang="en-US" dirty="0">
                <a:solidFill>
                  <a:schemeClr val="bg1"/>
                </a:solidFill>
              </a:rPr>
              <a:t>Concessions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separate signup (signup genius) needed!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D991068-0777-AA47-BEBD-72EE7BC74A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home team supplies most of these roles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Advance (on-line through Team Unify) sign-up makes organizing volunteers easier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and it lets you pick what you want to do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We want the meet to be the best it can for our swimmers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and if you select a job that isn’t in the pool area – do go watch your swimmer(s) anyway!</a:t>
            </a:r>
          </a:p>
        </p:txBody>
      </p:sp>
    </p:spTree>
    <p:extLst>
      <p:ext uri="{BB962C8B-B14F-4D97-AF65-F5344CB8AC3E}">
        <p14:creationId xmlns:p14="http://schemas.microsoft.com/office/powerpoint/2010/main" val="119869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46D1B8E-C993-BB46-9917-81CC4FA4D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Teams Must Supply Officials for Meets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(officiating is hard – but so necessary)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811634-F3FD-9C40-B8F3-67007A551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2 stroke &amp; turn judges are required for a league meet</a:t>
            </a:r>
          </a:p>
          <a:p>
            <a:r>
              <a:rPr lang="en-US" dirty="0">
                <a:solidFill>
                  <a:schemeClr val="bg1"/>
                </a:solidFill>
              </a:rPr>
              <a:t>Join me – lets get trained!</a:t>
            </a:r>
          </a:p>
          <a:p>
            <a:r>
              <a:rPr lang="en-US" dirty="0">
                <a:solidFill>
                  <a:schemeClr val="bg1"/>
                </a:solidFill>
              </a:rPr>
              <a:t>WCPSL Stroke &amp; Turn and Meet Manager Training</a:t>
            </a:r>
          </a:p>
          <a:p>
            <a:r>
              <a:rPr lang="en-US" i="1" dirty="0">
                <a:solidFill>
                  <a:schemeClr val="bg1"/>
                </a:solidFill>
              </a:rPr>
              <a:t>When: </a:t>
            </a:r>
            <a:r>
              <a:rPr lang="en-US" dirty="0">
                <a:solidFill>
                  <a:schemeClr val="bg1"/>
                </a:solidFill>
              </a:rPr>
              <a:t>Saturday, September 28th from 8:00 AM until 10:30 AM</a:t>
            </a:r>
          </a:p>
          <a:p>
            <a:r>
              <a:rPr lang="en-US" i="1" dirty="0">
                <a:solidFill>
                  <a:schemeClr val="bg1"/>
                </a:solidFill>
              </a:rPr>
              <a:t>Where: </a:t>
            </a:r>
            <a:r>
              <a:rPr lang="en-US" dirty="0">
                <a:solidFill>
                  <a:schemeClr val="bg1"/>
                </a:solidFill>
              </a:rPr>
              <a:t>Northgate High School Pool (our home pool!)</a:t>
            </a:r>
          </a:p>
          <a:p>
            <a:r>
              <a:rPr lang="en-US" dirty="0">
                <a:solidFill>
                  <a:schemeClr val="bg1"/>
                </a:solidFill>
              </a:rPr>
              <a:t>What can you learn? </a:t>
            </a:r>
            <a:r>
              <a:rPr lang="en-US" i="1" dirty="0">
                <a:solidFill>
                  <a:schemeClr val="bg1"/>
                </a:solidFill>
              </a:rPr>
              <a:t>(pick one)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how to be a stroke &amp; turn judge for league meets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how to run meet manager during meets</a:t>
            </a:r>
          </a:p>
          <a:p>
            <a:r>
              <a:rPr lang="en-US" dirty="0">
                <a:solidFill>
                  <a:schemeClr val="bg1"/>
                </a:solidFill>
              </a:rPr>
              <a:t>How to sign up?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https://</a:t>
            </a:r>
            <a:r>
              <a:rPr lang="en-US" dirty="0" err="1">
                <a:solidFill>
                  <a:schemeClr val="bg1"/>
                </a:solidFill>
              </a:rPr>
              <a:t>www.signupgenius.com</a:t>
            </a:r>
            <a:r>
              <a:rPr lang="en-US" dirty="0">
                <a:solidFill>
                  <a:schemeClr val="bg1"/>
                </a:solidFill>
              </a:rPr>
              <a:t>/go/10C0C49A8AE28A5FB6-wcpsl</a:t>
            </a:r>
          </a:p>
        </p:txBody>
      </p:sp>
    </p:spTree>
    <p:extLst>
      <p:ext uri="{BB962C8B-B14F-4D97-AF65-F5344CB8AC3E}">
        <p14:creationId xmlns:p14="http://schemas.microsoft.com/office/powerpoint/2010/main" val="381770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</TotalTime>
  <Words>1197</Words>
  <Application>Microsoft Macintosh PowerPoint</Application>
  <PresentationFormat>Widescreen</PresentationFormat>
  <Paragraphs>152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Welcome to  Northgate Aquatic Club</vt:lpstr>
      <vt:lpstr>Organized Swimming Structure</vt:lpstr>
      <vt:lpstr>Meet the Coaches!</vt:lpstr>
      <vt:lpstr>We Have an Exciting Year in Front of Us!</vt:lpstr>
      <vt:lpstr>What Does “Meet Saturday” Mean? (League Meets)</vt:lpstr>
      <vt:lpstr>AMS Meets The Same…but Different</vt:lpstr>
      <vt:lpstr>Signing Up to Swim a Meet</vt:lpstr>
      <vt:lpstr>League Meets Work Thanks to Volunteers! (like me…and you…)</vt:lpstr>
      <vt:lpstr>Teams Must Supply Officials for Meets (officiating is hard – but so necessary)</vt:lpstr>
      <vt:lpstr>A Day in the Life of Swim Practice (all times approximate)</vt:lpstr>
      <vt:lpstr>Our Expectations</vt:lpstr>
      <vt:lpstr>A Word About Championships We are the Host Team for 2020</vt:lpstr>
      <vt:lpstr>Meet the Board!</vt:lpstr>
      <vt:lpstr>Committees and Leadership</vt:lpstr>
      <vt:lpstr>Thank You for Being a Stingray Parent!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Northgate Aquatic Club</dc:title>
  <dc:creator>Parker, Robert S</dc:creator>
  <cp:lastModifiedBy>Parker, Robert S</cp:lastModifiedBy>
  <cp:revision>24</cp:revision>
  <dcterms:created xsi:type="dcterms:W3CDTF">2019-09-08T21:20:57Z</dcterms:created>
  <dcterms:modified xsi:type="dcterms:W3CDTF">2019-09-11T02:15:06Z</dcterms:modified>
</cp:coreProperties>
</file>