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58" autoAdjust="0"/>
    <p:restoredTop sz="94660"/>
  </p:normalViewPr>
  <p:slideViewPr>
    <p:cSldViewPr snapToGrid="0">
      <p:cViewPr>
        <p:scale>
          <a:sx n="40" d="100"/>
          <a:sy n="40" d="100"/>
        </p:scale>
        <p:origin x="1812" y="6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CCF29-C099-4A0A-B610-48BDAB69A2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3D3312-156F-4462-B8BB-107CFAF3A5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57FD69-2536-475E-B569-2F5D99BAEEC7}"/>
              </a:ext>
            </a:extLst>
          </p:cNvPr>
          <p:cNvSpPr>
            <a:spLocks noGrp="1"/>
          </p:cNvSpPr>
          <p:nvPr>
            <p:ph type="dt" sz="half" idx="10"/>
          </p:nvPr>
        </p:nvSpPr>
        <p:spPr/>
        <p:txBody>
          <a:bodyPr/>
          <a:lstStyle/>
          <a:p>
            <a:fld id="{2A106C85-B54D-4956-BE4C-D30605D90553}" type="datetimeFigureOut">
              <a:rPr lang="en-US" smtClean="0"/>
              <a:t>4/5/2021</a:t>
            </a:fld>
            <a:endParaRPr lang="en-US"/>
          </a:p>
        </p:txBody>
      </p:sp>
      <p:sp>
        <p:nvSpPr>
          <p:cNvPr id="5" name="Footer Placeholder 4">
            <a:extLst>
              <a:ext uri="{FF2B5EF4-FFF2-40B4-BE49-F238E27FC236}">
                <a16:creationId xmlns:a16="http://schemas.microsoft.com/office/drawing/2014/main" id="{5E99CD46-7983-4BC2-A5A1-B66E0C956E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B1D036-675D-43DB-A1AD-456CF0D3836E}"/>
              </a:ext>
            </a:extLst>
          </p:cNvPr>
          <p:cNvSpPr>
            <a:spLocks noGrp="1"/>
          </p:cNvSpPr>
          <p:nvPr>
            <p:ph type="sldNum" sz="quarter" idx="12"/>
          </p:nvPr>
        </p:nvSpPr>
        <p:spPr/>
        <p:txBody>
          <a:bodyPr/>
          <a:lstStyle/>
          <a:p>
            <a:fld id="{194B5EF6-0D90-41D5-99FD-52015E85FADA}" type="slidenum">
              <a:rPr lang="en-US" smtClean="0"/>
              <a:t>‹#›</a:t>
            </a:fld>
            <a:endParaRPr lang="en-US"/>
          </a:p>
        </p:txBody>
      </p:sp>
    </p:spTree>
    <p:extLst>
      <p:ext uri="{BB962C8B-B14F-4D97-AF65-F5344CB8AC3E}">
        <p14:creationId xmlns:p14="http://schemas.microsoft.com/office/powerpoint/2010/main" val="1059905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1B62F-5C9E-4B58-A1AF-D5474E61CF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B0B97D-71ED-47DD-B02F-2E72A10F91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596278-9851-48BD-B0DB-6163310C734E}"/>
              </a:ext>
            </a:extLst>
          </p:cNvPr>
          <p:cNvSpPr>
            <a:spLocks noGrp="1"/>
          </p:cNvSpPr>
          <p:nvPr>
            <p:ph type="dt" sz="half" idx="10"/>
          </p:nvPr>
        </p:nvSpPr>
        <p:spPr/>
        <p:txBody>
          <a:bodyPr/>
          <a:lstStyle/>
          <a:p>
            <a:fld id="{2A106C85-B54D-4956-BE4C-D30605D90553}" type="datetimeFigureOut">
              <a:rPr lang="en-US" smtClean="0"/>
              <a:t>4/5/2021</a:t>
            </a:fld>
            <a:endParaRPr lang="en-US"/>
          </a:p>
        </p:txBody>
      </p:sp>
      <p:sp>
        <p:nvSpPr>
          <p:cNvPr id="5" name="Footer Placeholder 4">
            <a:extLst>
              <a:ext uri="{FF2B5EF4-FFF2-40B4-BE49-F238E27FC236}">
                <a16:creationId xmlns:a16="http://schemas.microsoft.com/office/drawing/2014/main" id="{8A9A0A07-1818-4B7F-98B9-4BE161D264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25B546-B22D-4BBB-9AE5-56B12FEB7CE7}"/>
              </a:ext>
            </a:extLst>
          </p:cNvPr>
          <p:cNvSpPr>
            <a:spLocks noGrp="1"/>
          </p:cNvSpPr>
          <p:nvPr>
            <p:ph type="sldNum" sz="quarter" idx="12"/>
          </p:nvPr>
        </p:nvSpPr>
        <p:spPr/>
        <p:txBody>
          <a:bodyPr/>
          <a:lstStyle/>
          <a:p>
            <a:fld id="{194B5EF6-0D90-41D5-99FD-52015E85FADA}" type="slidenum">
              <a:rPr lang="en-US" smtClean="0"/>
              <a:t>‹#›</a:t>
            </a:fld>
            <a:endParaRPr lang="en-US"/>
          </a:p>
        </p:txBody>
      </p:sp>
    </p:spTree>
    <p:extLst>
      <p:ext uri="{BB962C8B-B14F-4D97-AF65-F5344CB8AC3E}">
        <p14:creationId xmlns:p14="http://schemas.microsoft.com/office/powerpoint/2010/main" val="2063802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6983DA-F448-4B16-9B39-D6D68A12E5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17325B-977C-4535-A2F2-52C93C3B93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F8B454-D097-4B3D-8052-00F193356D06}"/>
              </a:ext>
            </a:extLst>
          </p:cNvPr>
          <p:cNvSpPr>
            <a:spLocks noGrp="1"/>
          </p:cNvSpPr>
          <p:nvPr>
            <p:ph type="dt" sz="half" idx="10"/>
          </p:nvPr>
        </p:nvSpPr>
        <p:spPr/>
        <p:txBody>
          <a:bodyPr/>
          <a:lstStyle/>
          <a:p>
            <a:fld id="{2A106C85-B54D-4956-BE4C-D30605D90553}" type="datetimeFigureOut">
              <a:rPr lang="en-US" smtClean="0"/>
              <a:t>4/5/2021</a:t>
            </a:fld>
            <a:endParaRPr lang="en-US"/>
          </a:p>
        </p:txBody>
      </p:sp>
      <p:sp>
        <p:nvSpPr>
          <p:cNvPr id="5" name="Footer Placeholder 4">
            <a:extLst>
              <a:ext uri="{FF2B5EF4-FFF2-40B4-BE49-F238E27FC236}">
                <a16:creationId xmlns:a16="http://schemas.microsoft.com/office/drawing/2014/main" id="{DC92D54E-5892-4EA4-971B-737A0D690B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D5381D-4D28-4AAB-8BA4-995B4355E295}"/>
              </a:ext>
            </a:extLst>
          </p:cNvPr>
          <p:cNvSpPr>
            <a:spLocks noGrp="1"/>
          </p:cNvSpPr>
          <p:nvPr>
            <p:ph type="sldNum" sz="quarter" idx="12"/>
          </p:nvPr>
        </p:nvSpPr>
        <p:spPr/>
        <p:txBody>
          <a:bodyPr/>
          <a:lstStyle/>
          <a:p>
            <a:fld id="{194B5EF6-0D90-41D5-99FD-52015E85FADA}" type="slidenum">
              <a:rPr lang="en-US" smtClean="0"/>
              <a:t>‹#›</a:t>
            </a:fld>
            <a:endParaRPr lang="en-US"/>
          </a:p>
        </p:txBody>
      </p:sp>
    </p:spTree>
    <p:extLst>
      <p:ext uri="{BB962C8B-B14F-4D97-AF65-F5344CB8AC3E}">
        <p14:creationId xmlns:p14="http://schemas.microsoft.com/office/powerpoint/2010/main" val="176753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CD4C4-88CD-41F5-95DB-180D90BE27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1AAA53-4E3F-483D-999F-DA28ABA619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CF0EDC-9F07-4FEF-9FF8-FC39B1EFAF7B}"/>
              </a:ext>
            </a:extLst>
          </p:cNvPr>
          <p:cNvSpPr>
            <a:spLocks noGrp="1"/>
          </p:cNvSpPr>
          <p:nvPr>
            <p:ph type="dt" sz="half" idx="10"/>
          </p:nvPr>
        </p:nvSpPr>
        <p:spPr/>
        <p:txBody>
          <a:bodyPr/>
          <a:lstStyle/>
          <a:p>
            <a:fld id="{2A106C85-B54D-4956-BE4C-D30605D90553}" type="datetimeFigureOut">
              <a:rPr lang="en-US" smtClean="0"/>
              <a:t>4/5/2021</a:t>
            </a:fld>
            <a:endParaRPr lang="en-US"/>
          </a:p>
        </p:txBody>
      </p:sp>
      <p:sp>
        <p:nvSpPr>
          <p:cNvPr id="5" name="Footer Placeholder 4">
            <a:extLst>
              <a:ext uri="{FF2B5EF4-FFF2-40B4-BE49-F238E27FC236}">
                <a16:creationId xmlns:a16="http://schemas.microsoft.com/office/drawing/2014/main" id="{DE82859E-2CCF-42E6-9C59-6AA460255B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586B4-E849-4505-BEC0-F7722C800597}"/>
              </a:ext>
            </a:extLst>
          </p:cNvPr>
          <p:cNvSpPr>
            <a:spLocks noGrp="1"/>
          </p:cNvSpPr>
          <p:nvPr>
            <p:ph type="sldNum" sz="quarter" idx="12"/>
          </p:nvPr>
        </p:nvSpPr>
        <p:spPr/>
        <p:txBody>
          <a:bodyPr/>
          <a:lstStyle/>
          <a:p>
            <a:fld id="{194B5EF6-0D90-41D5-99FD-52015E85FADA}" type="slidenum">
              <a:rPr lang="en-US" smtClean="0"/>
              <a:t>‹#›</a:t>
            </a:fld>
            <a:endParaRPr lang="en-US"/>
          </a:p>
        </p:txBody>
      </p:sp>
    </p:spTree>
    <p:extLst>
      <p:ext uri="{BB962C8B-B14F-4D97-AF65-F5344CB8AC3E}">
        <p14:creationId xmlns:p14="http://schemas.microsoft.com/office/powerpoint/2010/main" val="242336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C0ACA-78F4-4437-8CCC-7505215F41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30F3BDA-266D-487E-94F6-B75D596EBD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FC5FC4-119D-41EA-B946-2874B3C5B769}"/>
              </a:ext>
            </a:extLst>
          </p:cNvPr>
          <p:cNvSpPr>
            <a:spLocks noGrp="1"/>
          </p:cNvSpPr>
          <p:nvPr>
            <p:ph type="dt" sz="half" idx="10"/>
          </p:nvPr>
        </p:nvSpPr>
        <p:spPr/>
        <p:txBody>
          <a:bodyPr/>
          <a:lstStyle/>
          <a:p>
            <a:fld id="{2A106C85-B54D-4956-BE4C-D30605D90553}" type="datetimeFigureOut">
              <a:rPr lang="en-US" smtClean="0"/>
              <a:t>4/5/2021</a:t>
            </a:fld>
            <a:endParaRPr lang="en-US"/>
          </a:p>
        </p:txBody>
      </p:sp>
      <p:sp>
        <p:nvSpPr>
          <p:cNvPr id="5" name="Footer Placeholder 4">
            <a:extLst>
              <a:ext uri="{FF2B5EF4-FFF2-40B4-BE49-F238E27FC236}">
                <a16:creationId xmlns:a16="http://schemas.microsoft.com/office/drawing/2014/main" id="{C41710CB-F656-4892-8582-61A92FEA71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BE4649-DB55-4FC8-B4DD-011145D405B0}"/>
              </a:ext>
            </a:extLst>
          </p:cNvPr>
          <p:cNvSpPr>
            <a:spLocks noGrp="1"/>
          </p:cNvSpPr>
          <p:nvPr>
            <p:ph type="sldNum" sz="quarter" idx="12"/>
          </p:nvPr>
        </p:nvSpPr>
        <p:spPr/>
        <p:txBody>
          <a:bodyPr/>
          <a:lstStyle/>
          <a:p>
            <a:fld id="{194B5EF6-0D90-41D5-99FD-52015E85FADA}" type="slidenum">
              <a:rPr lang="en-US" smtClean="0"/>
              <a:t>‹#›</a:t>
            </a:fld>
            <a:endParaRPr lang="en-US"/>
          </a:p>
        </p:txBody>
      </p:sp>
    </p:spTree>
    <p:extLst>
      <p:ext uri="{BB962C8B-B14F-4D97-AF65-F5344CB8AC3E}">
        <p14:creationId xmlns:p14="http://schemas.microsoft.com/office/powerpoint/2010/main" val="2503584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15CE0-E598-44C8-8EF4-A0DFF1B74E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5A2D35-9258-4583-824D-BCB222FE17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E807C1-DD4E-4FDF-8D7A-E7A9169971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6123C9-8BDF-4E01-9869-15CFD0B1A532}"/>
              </a:ext>
            </a:extLst>
          </p:cNvPr>
          <p:cNvSpPr>
            <a:spLocks noGrp="1"/>
          </p:cNvSpPr>
          <p:nvPr>
            <p:ph type="dt" sz="half" idx="10"/>
          </p:nvPr>
        </p:nvSpPr>
        <p:spPr/>
        <p:txBody>
          <a:bodyPr/>
          <a:lstStyle/>
          <a:p>
            <a:fld id="{2A106C85-B54D-4956-BE4C-D30605D90553}" type="datetimeFigureOut">
              <a:rPr lang="en-US" smtClean="0"/>
              <a:t>4/5/2021</a:t>
            </a:fld>
            <a:endParaRPr lang="en-US"/>
          </a:p>
        </p:txBody>
      </p:sp>
      <p:sp>
        <p:nvSpPr>
          <p:cNvPr id="6" name="Footer Placeholder 5">
            <a:extLst>
              <a:ext uri="{FF2B5EF4-FFF2-40B4-BE49-F238E27FC236}">
                <a16:creationId xmlns:a16="http://schemas.microsoft.com/office/drawing/2014/main" id="{7867EDC2-4683-4ED7-8FDB-EAF6662B0A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76C679-5F3B-478C-93D3-92911093B6CE}"/>
              </a:ext>
            </a:extLst>
          </p:cNvPr>
          <p:cNvSpPr>
            <a:spLocks noGrp="1"/>
          </p:cNvSpPr>
          <p:nvPr>
            <p:ph type="sldNum" sz="quarter" idx="12"/>
          </p:nvPr>
        </p:nvSpPr>
        <p:spPr/>
        <p:txBody>
          <a:bodyPr/>
          <a:lstStyle/>
          <a:p>
            <a:fld id="{194B5EF6-0D90-41D5-99FD-52015E85FADA}" type="slidenum">
              <a:rPr lang="en-US" smtClean="0"/>
              <a:t>‹#›</a:t>
            </a:fld>
            <a:endParaRPr lang="en-US"/>
          </a:p>
        </p:txBody>
      </p:sp>
    </p:spTree>
    <p:extLst>
      <p:ext uri="{BB962C8B-B14F-4D97-AF65-F5344CB8AC3E}">
        <p14:creationId xmlns:p14="http://schemas.microsoft.com/office/powerpoint/2010/main" val="842587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832AE-E9D5-4463-A322-339AB8BD45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BC61FC-88B1-4775-817E-F545BC9F5D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A06259-75A3-44E2-A75E-FA75C81A38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B3A7C8-AC5E-463F-A120-3254F0E85D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8AEE04-57EC-460A-9463-4E929F8545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101D02-753D-465F-B2C7-6C482F864D18}"/>
              </a:ext>
            </a:extLst>
          </p:cNvPr>
          <p:cNvSpPr>
            <a:spLocks noGrp="1"/>
          </p:cNvSpPr>
          <p:nvPr>
            <p:ph type="dt" sz="half" idx="10"/>
          </p:nvPr>
        </p:nvSpPr>
        <p:spPr/>
        <p:txBody>
          <a:bodyPr/>
          <a:lstStyle/>
          <a:p>
            <a:fld id="{2A106C85-B54D-4956-BE4C-D30605D90553}" type="datetimeFigureOut">
              <a:rPr lang="en-US" smtClean="0"/>
              <a:t>4/5/2021</a:t>
            </a:fld>
            <a:endParaRPr lang="en-US"/>
          </a:p>
        </p:txBody>
      </p:sp>
      <p:sp>
        <p:nvSpPr>
          <p:cNvPr id="8" name="Footer Placeholder 7">
            <a:extLst>
              <a:ext uri="{FF2B5EF4-FFF2-40B4-BE49-F238E27FC236}">
                <a16:creationId xmlns:a16="http://schemas.microsoft.com/office/drawing/2014/main" id="{FF4AC267-8B47-4B44-8DCE-07CFBD5EF6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3693DA7-14D9-4F4C-B32D-C8412A4DF519}"/>
              </a:ext>
            </a:extLst>
          </p:cNvPr>
          <p:cNvSpPr>
            <a:spLocks noGrp="1"/>
          </p:cNvSpPr>
          <p:nvPr>
            <p:ph type="sldNum" sz="quarter" idx="12"/>
          </p:nvPr>
        </p:nvSpPr>
        <p:spPr/>
        <p:txBody>
          <a:bodyPr/>
          <a:lstStyle/>
          <a:p>
            <a:fld id="{194B5EF6-0D90-41D5-99FD-52015E85FADA}" type="slidenum">
              <a:rPr lang="en-US" smtClean="0"/>
              <a:t>‹#›</a:t>
            </a:fld>
            <a:endParaRPr lang="en-US"/>
          </a:p>
        </p:txBody>
      </p:sp>
    </p:spTree>
    <p:extLst>
      <p:ext uri="{BB962C8B-B14F-4D97-AF65-F5344CB8AC3E}">
        <p14:creationId xmlns:p14="http://schemas.microsoft.com/office/powerpoint/2010/main" val="1027214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84EEA-C18C-4177-ADC3-2CACF972F0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2375C4-15E4-4BF2-9045-3A6C04B96D1F}"/>
              </a:ext>
            </a:extLst>
          </p:cNvPr>
          <p:cNvSpPr>
            <a:spLocks noGrp="1"/>
          </p:cNvSpPr>
          <p:nvPr>
            <p:ph type="dt" sz="half" idx="10"/>
          </p:nvPr>
        </p:nvSpPr>
        <p:spPr/>
        <p:txBody>
          <a:bodyPr/>
          <a:lstStyle/>
          <a:p>
            <a:fld id="{2A106C85-B54D-4956-BE4C-D30605D90553}" type="datetimeFigureOut">
              <a:rPr lang="en-US" smtClean="0"/>
              <a:t>4/5/2021</a:t>
            </a:fld>
            <a:endParaRPr lang="en-US"/>
          </a:p>
        </p:txBody>
      </p:sp>
      <p:sp>
        <p:nvSpPr>
          <p:cNvPr id="4" name="Footer Placeholder 3">
            <a:extLst>
              <a:ext uri="{FF2B5EF4-FFF2-40B4-BE49-F238E27FC236}">
                <a16:creationId xmlns:a16="http://schemas.microsoft.com/office/drawing/2014/main" id="{698CFA52-8A7B-46F1-9CD9-9AB5BD96E5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81E393-95B3-437E-8803-E5219C8F1C28}"/>
              </a:ext>
            </a:extLst>
          </p:cNvPr>
          <p:cNvSpPr>
            <a:spLocks noGrp="1"/>
          </p:cNvSpPr>
          <p:nvPr>
            <p:ph type="sldNum" sz="quarter" idx="12"/>
          </p:nvPr>
        </p:nvSpPr>
        <p:spPr/>
        <p:txBody>
          <a:bodyPr/>
          <a:lstStyle/>
          <a:p>
            <a:fld id="{194B5EF6-0D90-41D5-99FD-52015E85FADA}" type="slidenum">
              <a:rPr lang="en-US" smtClean="0"/>
              <a:t>‹#›</a:t>
            </a:fld>
            <a:endParaRPr lang="en-US"/>
          </a:p>
        </p:txBody>
      </p:sp>
    </p:spTree>
    <p:extLst>
      <p:ext uri="{BB962C8B-B14F-4D97-AF65-F5344CB8AC3E}">
        <p14:creationId xmlns:p14="http://schemas.microsoft.com/office/powerpoint/2010/main" val="415510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1C21D2-EDC4-4B92-AEC0-F13BCE94E53C}"/>
              </a:ext>
            </a:extLst>
          </p:cNvPr>
          <p:cNvSpPr>
            <a:spLocks noGrp="1"/>
          </p:cNvSpPr>
          <p:nvPr>
            <p:ph type="dt" sz="half" idx="10"/>
          </p:nvPr>
        </p:nvSpPr>
        <p:spPr/>
        <p:txBody>
          <a:bodyPr/>
          <a:lstStyle/>
          <a:p>
            <a:fld id="{2A106C85-B54D-4956-BE4C-D30605D90553}" type="datetimeFigureOut">
              <a:rPr lang="en-US" smtClean="0"/>
              <a:t>4/5/2021</a:t>
            </a:fld>
            <a:endParaRPr lang="en-US"/>
          </a:p>
        </p:txBody>
      </p:sp>
      <p:sp>
        <p:nvSpPr>
          <p:cNvPr id="3" name="Footer Placeholder 2">
            <a:extLst>
              <a:ext uri="{FF2B5EF4-FFF2-40B4-BE49-F238E27FC236}">
                <a16:creationId xmlns:a16="http://schemas.microsoft.com/office/drawing/2014/main" id="{F7C34C26-2605-4819-8857-46BA330F6C9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905C4B-CF03-4C18-8474-4149645C9152}"/>
              </a:ext>
            </a:extLst>
          </p:cNvPr>
          <p:cNvSpPr>
            <a:spLocks noGrp="1"/>
          </p:cNvSpPr>
          <p:nvPr>
            <p:ph type="sldNum" sz="quarter" idx="12"/>
          </p:nvPr>
        </p:nvSpPr>
        <p:spPr/>
        <p:txBody>
          <a:bodyPr/>
          <a:lstStyle/>
          <a:p>
            <a:fld id="{194B5EF6-0D90-41D5-99FD-52015E85FADA}" type="slidenum">
              <a:rPr lang="en-US" smtClean="0"/>
              <a:t>‹#›</a:t>
            </a:fld>
            <a:endParaRPr lang="en-US"/>
          </a:p>
        </p:txBody>
      </p:sp>
    </p:spTree>
    <p:extLst>
      <p:ext uri="{BB962C8B-B14F-4D97-AF65-F5344CB8AC3E}">
        <p14:creationId xmlns:p14="http://schemas.microsoft.com/office/powerpoint/2010/main" val="995950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E3894-7428-4267-A744-8BCE3A4037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9FF8F4-0CF1-4468-AA57-3DA578AF7D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29C2C7-1E8D-46B1-B0A3-E4A61A3F4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55DE90-6169-43D3-A7FF-50F13EBB6E9F}"/>
              </a:ext>
            </a:extLst>
          </p:cNvPr>
          <p:cNvSpPr>
            <a:spLocks noGrp="1"/>
          </p:cNvSpPr>
          <p:nvPr>
            <p:ph type="dt" sz="half" idx="10"/>
          </p:nvPr>
        </p:nvSpPr>
        <p:spPr/>
        <p:txBody>
          <a:bodyPr/>
          <a:lstStyle/>
          <a:p>
            <a:fld id="{2A106C85-B54D-4956-BE4C-D30605D90553}" type="datetimeFigureOut">
              <a:rPr lang="en-US" smtClean="0"/>
              <a:t>4/5/2021</a:t>
            </a:fld>
            <a:endParaRPr lang="en-US"/>
          </a:p>
        </p:txBody>
      </p:sp>
      <p:sp>
        <p:nvSpPr>
          <p:cNvPr id="6" name="Footer Placeholder 5">
            <a:extLst>
              <a:ext uri="{FF2B5EF4-FFF2-40B4-BE49-F238E27FC236}">
                <a16:creationId xmlns:a16="http://schemas.microsoft.com/office/drawing/2014/main" id="{BB8608B0-227D-46A2-B582-4A932DDBCF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CCBBCC-ABAF-481A-A65E-E57DB9A9400F}"/>
              </a:ext>
            </a:extLst>
          </p:cNvPr>
          <p:cNvSpPr>
            <a:spLocks noGrp="1"/>
          </p:cNvSpPr>
          <p:nvPr>
            <p:ph type="sldNum" sz="quarter" idx="12"/>
          </p:nvPr>
        </p:nvSpPr>
        <p:spPr/>
        <p:txBody>
          <a:bodyPr/>
          <a:lstStyle/>
          <a:p>
            <a:fld id="{194B5EF6-0D90-41D5-99FD-52015E85FADA}" type="slidenum">
              <a:rPr lang="en-US" smtClean="0"/>
              <a:t>‹#›</a:t>
            </a:fld>
            <a:endParaRPr lang="en-US"/>
          </a:p>
        </p:txBody>
      </p:sp>
    </p:spTree>
    <p:extLst>
      <p:ext uri="{BB962C8B-B14F-4D97-AF65-F5344CB8AC3E}">
        <p14:creationId xmlns:p14="http://schemas.microsoft.com/office/powerpoint/2010/main" val="50718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AE05C-E02D-4494-968F-D7BE05F94D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D00E7B3-EFEB-4939-892A-923506F223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B2FA66-F2C8-415E-9AB3-C094AF0AB6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99EDD5-91F9-4888-889A-25BF4B367822}"/>
              </a:ext>
            </a:extLst>
          </p:cNvPr>
          <p:cNvSpPr>
            <a:spLocks noGrp="1"/>
          </p:cNvSpPr>
          <p:nvPr>
            <p:ph type="dt" sz="half" idx="10"/>
          </p:nvPr>
        </p:nvSpPr>
        <p:spPr/>
        <p:txBody>
          <a:bodyPr/>
          <a:lstStyle/>
          <a:p>
            <a:fld id="{2A106C85-B54D-4956-BE4C-D30605D90553}" type="datetimeFigureOut">
              <a:rPr lang="en-US" smtClean="0"/>
              <a:t>4/5/2021</a:t>
            </a:fld>
            <a:endParaRPr lang="en-US"/>
          </a:p>
        </p:txBody>
      </p:sp>
      <p:sp>
        <p:nvSpPr>
          <p:cNvPr id="6" name="Footer Placeholder 5">
            <a:extLst>
              <a:ext uri="{FF2B5EF4-FFF2-40B4-BE49-F238E27FC236}">
                <a16:creationId xmlns:a16="http://schemas.microsoft.com/office/drawing/2014/main" id="{CE29BDE7-74E5-45CD-A3BD-008D67680A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4C8CC9-1C9D-46C3-B3A9-D508C1FB8008}"/>
              </a:ext>
            </a:extLst>
          </p:cNvPr>
          <p:cNvSpPr>
            <a:spLocks noGrp="1"/>
          </p:cNvSpPr>
          <p:nvPr>
            <p:ph type="sldNum" sz="quarter" idx="12"/>
          </p:nvPr>
        </p:nvSpPr>
        <p:spPr/>
        <p:txBody>
          <a:bodyPr/>
          <a:lstStyle/>
          <a:p>
            <a:fld id="{194B5EF6-0D90-41D5-99FD-52015E85FADA}" type="slidenum">
              <a:rPr lang="en-US" smtClean="0"/>
              <a:t>‹#›</a:t>
            </a:fld>
            <a:endParaRPr lang="en-US"/>
          </a:p>
        </p:txBody>
      </p:sp>
    </p:spTree>
    <p:extLst>
      <p:ext uri="{BB962C8B-B14F-4D97-AF65-F5344CB8AC3E}">
        <p14:creationId xmlns:p14="http://schemas.microsoft.com/office/powerpoint/2010/main" val="80227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CC"/>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DD4ED3-F671-446E-AEA9-EF0A1DC5D1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10FADB-DCEA-49AE-BF10-2362CB29F9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0B3C2B-AE70-4A75-B67B-9F0F9D5DC7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106C85-B54D-4956-BE4C-D30605D90553}" type="datetimeFigureOut">
              <a:rPr lang="en-US" smtClean="0"/>
              <a:t>4/5/2021</a:t>
            </a:fld>
            <a:endParaRPr lang="en-US"/>
          </a:p>
        </p:txBody>
      </p:sp>
      <p:sp>
        <p:nvSpPr>
          <p:cNvPr id="5" name="Footer Placeholder 4">
            <a:extLst>
              <a:ext uri="{FF2B5EF4-FFF2-40B4-BE49-F238E27FC236}">
                <a16:creationId xmlns:a16="http://schemas.microsoft.com/office/drawing/2014/main" id="{7A79FC81-F04B-4E1B-8F5F-46180882C8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4D494E-72C5-4C24-895F-4701532509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4B5EF6-0D90-41D5-99FD-52015E85FADA}" type="slidenum">
              <a:rPr lang="en-US" smtClean="0"/>
              <a:t>‹#›</a:t>
            </a:fld>
            <a:endParaRPr lang="en-US"/>
          </a:p>
        </p:txBody>
      </p:sp>
    </p:spTree>
    <p:extLst>
      <p:ext uri="{BB962C8B-B14F-4D97-AF65-F5344CB8AC3E}">
        <p14:creationId xmlns:p14="http://schemas.microsoft.com/office/powerpoint/2010/main" val="261605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pinetopswim.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docs.google.com/forms/d/e/1FAIpQLSfqB1rHcagUEWKUifDSrZaiieeLVPjA_s59bmR32ZCmdvO41g/viewfor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FD580-C2C2-424B-B778-EFF77B58DC43}"/>
              </a:ext>
            </a:extLst>
          </p:cNvPr>
          <p:cNvSpPr>
            <a:spLocks noGrp="1"/>
          </p:cNvSpPr>
          <p:nvPr>
            <p:ph type="ctrTitle"/>
          </p:nvPr>
        </p:nvSpPr>
        <p:spPr>
          <a:xfrm>
            <a:off x="1524000" y="416510"/>
            <a:ext cx="9144000" cy="2387600"/>
          </a:xfrm>
        </p:spPr>
        <p:txBody>
          <a:bodyPr/>
          <a:lstStyle/>
          <a:p>
            <a:r>
              <a:rPr lang="en-US" b="1" dirty="0"/>
              <a:t>Pinetop Piranhas</a:t>
            </a:r>
            <a:br>
              <a:rPr lang="en-US" b="1" dirty="0"/>
            </a:br>
            <a:r>
              <a:rPr lang="en-US" b="1" dirty="0"/>
              <a:t>2021</a:t>
            </a:r>
          </a:p>
        </p:txBody>
      </p:sp>
      <p:pic>
        <p:nvPicPr>
          <p:cNvPr id="5" name="Picture 4">
            <a:extLst>
              <a:ext uri="{FF2B5EF4-FFF2-40B4-BE49-F238E27FC236}">
                <a16:creationId xmlns:a16="http://schemas.microsoft.com/office/drawing/2014/main" id="{53C65E07-BE73-435F-8711-648710C835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9007" y="3269331"/>
            <a:ext cx="3613986" cy="3331152"/>
          </a:xfrm>
          <a:prstGeom prst="rect">
            <a:avLst/>
          </a:prstGeom>
        </p:spPr>
      </p:pic>
    </p:spTree>
    <p:extLst>
      <p:ext uri="{BB962C8B-B14F-4D97-AF65-F5344CB8AC3E}">
        <p14:creationId xmlns:p14="http://schemas.microsoft.com/office/powerpoint/2010/main" val="3671947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9DDE4-60A5-453A-8A4A-1AC5A2AFECD1}"/>
              </a:ext>
            </a:extLst>
          </p:cNvPr>
          <p:cNvSpPr>
            <a:spLocks noGrp="1"/>
          </p:cNvSpPr>
          <p:nvPr>
            <p:ph type="title"/>
          </p:nvPr>
        </p:nvSpPr>
        <p:spPr/>
        <p:txBody>
          <a:bodyPr/>
          <a:lstStyle/>
          <a:p>
            <a:r>
              <a:rPr lang="en-US" dirty="0"/>
              <a:t>Covid-19</a:t>
            </a:r>
          </a:p>
        </p:txBody>
      </p:sp>
      <p:sp>
        <p:nvSpPr>
          <p:cNvPr id="3" name="Content Placeholder 2">
            <a:extLst>
              <a:ext uri="{FF2B5EF4-FFF2-40B4-BE49-F238E27FC236}">
                <a16:creationId xmlns:a16="http://schemas.microsoft.com/office/drawing/2014/main" id="{C8325A55-CAAD-4EDA-864E-27E7B2764E31}"/>
              </a:ext>
            </a:extLst>
          </p:cNvPr>
          <p:cNvSpPr>
            <a:spLocks noGrp="1"/>
          </p:cNvSpPr>
          <p:nvPr>
            <p:ph idx="1"/>
          </p:nvPr>
        </p:nvSpPr>
        <p:spPr>
          <a:xfrm>
            <a:off x="838200" y="1474750"/>
            <a:ext cx="10515600" cy="4351338"/>
          </a:xfrm>
        </p:spPr>
        <p:txBody>
          <a:bodyPr>
            <a:normAutofit fontScale="92500" lnSpcReduction="10000"/>
          </a:bodyPr>
          <a:lstStyle/>
          <a:p>
            <a:pPr marL="342900" marR="0" lvl="0" indent="-342900">
              <a:lnSpc>
                <a:spcPct val="107000"/>
              </a:lnSpc>
              <a:spcBef>
                <a:spcPts val="0"/>
              </a:spcBef>
              <a:spcAft>
                <a:spcPts val="80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As of now, the governor's executive order regarding masks remains in effect. Parents and spectators will accordingly be required to wear masks while on deck and/or volunteering during swim team practice and meets. If this changes, we will update accordingly.</a:t>
            </a:r>
            <a:endParaRPr lang="en-US" b="0" i="0" dirty="0">
              <a:solidFill>
                <a:srgbClr val="222222"/>
              </a:solidFill>
              <a:effectLst/>
              <a:latin typeface="Roboto"/>
            </a:endParaRPr>
          </a:p>
          <a:p>
            <a:r>
              <a:rPr lang="en-US" dirty="0"/>
              <a:t>While participating in swim team:</a:t>
            </a:r>
          </a:p>
          <a:p>
            <a:pPr lvl="1"/>
            <a:r>
              <a:rPr lang="en-US" dirty="0"/>
              <a:t>Swimmers will wear masks while on deck and in common areas unless they have an exemption. Okay to remove while in water/during practice time.</a:t>
            </a:r>
          </a:p>
          <a:p>
            <a:pPr lvl="1"/>
            <a:r>
              <a:rPr lang="en-US" dirty="0"/>
              <a:t>Both ends of pool will be utilized to allow for adequate spacing of swimmers. </a:t>
            </a:r>
          </a:p>
          <a:p>
            <a:pPr lvl="1"/>
            <a:r>
              <a:rPr lang="en-US" dirty="0"/>
              <a:t>Coaches wear masks</a:t>
            </a:r>
          </a:p>
          <a:p>
            <a:pPr lvl="1"/>
            <a:r>
              <a:rPr lang="en-US" dirty="0"/>
              <a:t>Parents are encouraged to monitor their child’s temperature before arrival. Anything over 100.1 please keep your swimmer home.</a:t>
            </a:r>
          </a:p>
        </p:txBody>
      </p:sp>
    </p:spTree>
    <p:extLst>
      <p:ext uri="{BB962C8B-B14F-4D97-AF65-F5344CB8AC3E}">
        <p14:creationId xmlns:p14="http://schemas.microsoft.com/office/powerpoint/2010/main" val="1532481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D39B1-B9AB-4828-BDE0-A23EA0D8DF9D}"/>
              </a:ext>
            </a:extLst>
          </p:cNvPr>
          <p:cNvSpPr>
            <a:spLocks noGrp="1"/>
          </p:cNvSpPr>
          <p:nvPr>
            <p:ph type="title"/>
          </p:nvPr>
        </p:nvSpPr>
        <p:spPr/>
        <p:txBody>
          <a:bodyPr/>
          <a:lstStyle/>
          <a:p>
            <a:r>
              <a:rPr lang="en-US" dirty="0"/>
              <a:t>City Meet</a:t>
            </a:r>
          </a:p>
        </p:txBody>
      </p:sp>
      <p:sp>
        <p:nvSpPr>
          <p:cNvPr id="3" name="Content Placeholder 2">
            <a:extLst>
              <a:ext uri="{FF2B5EF4-FFF2-40B4-BE49-F238E27FC236}">
                <a16:creationId xmlns:a16="http://schemas.microsoft.com/office/drawing/2014/main" id="{3DD2347E-412A-4BCA-8FA4-C2C34BD8013B}"/>
              </a:ext>
            </a:extLst>
          </p:cNvPr>
          <p:cNvSpPr>
            <a:spLocks noGrp="1"/>
          </p:cNvSpPr>
          <p:nvPr>
            <p:ph idx="1"/>
          </p:nvPr>
        </p:nvSpPr>
        <p:spPr>
          <a:xfrm>
            <a:off x="838200" y="2067593"/>
            <a:ext cx="10515600" cy="4351338"/>
          </a:xfrm>
        </p:spPr>
        <p:txBody>
          <a:bodyPr/>
          <a:lstStyle/>
          <a:p>
            <a:r>
              <a:rPr lang="en-US" dirty="0"/>
              <a:t>City meet will be held Thursday July 8</a:t>
            </a:r>
            <a:r>
              <a:rPr lang="en-US" baseline="30000" dirty="0"/>
              <a:t>th</a:t>
            </a:r>
            <a:r>
              <a:rPr lang="en-US" dirty="0"/>
              <a:t>- Saturday July 10</a:t>
            </a:r>
            <a:r>
              <a:rPr lang="en-US" baseline="30000" dirty="0"/>
              <a:t>th</a:t>
            </a:r>
            <a:r>
              <a:rPr lang="en-US" dirty="0"/>
              <a:t> at the Greensboro Aquatic Center</a:t>
            </a:r>
          </a:p>
          <a:p>
            <a:r>
              <a:rPr lang="en-US" dirty="0">
                <a:solidFill>
                  <a:srgbClr val="FF0000"/>
                </a:solidFill>
              </a:rPr>
              <a:t>We will need volunteers </a:t>
            </a:r>
            <a:r>
              <a:rPr lang="en-US" dirty="0"/>
              <a:t>and we want every swimmer to be part of the Community Swim Association (CSA) tradition!</a:t>
            </a:r>
          </a:p>
          <a:p>
            <a:r>
              <a:rPr lang="en-US" dirty="0"/>
              <a:t>CSA is still working out the details, and we are hopeful that city meet will be able to take place this season. We will pass along the changes as soon as the details are communicated. </a:t>
            </a:r>
          </a:p>
        </p:txBody>
      </p:sp>
    </p:spTree>
    <p:extLst>
      <p:ext uri="{BB962C8B-B14F-4D97-AF65-F5344CB8AC3E}">
        <p14:creationId xmlns:p14="http://schemas.microsoft.com/office/powerpoint/2010/main" val="4144653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96173-B1A1-45B8-ABEC-560D54D14A6B}"/>
              </a:ext>
            </a:extLst>
          </p:cNvPr>
          <p:cNvSpPr>
            <a:spLocks noGrp="1"/>
          </p:cNvSpPr>
          <p:nvPr>
            <p:ph type="title"/>
          </p:nvPr>
        </p:nvSpPr>
        <p:spPr/>
        <p:txBody>
          <a:bodyPr/>
          <a:lstStyle/>
          <a:p>
            <a:r>
              <a:rPr lang="en-US" dirty="0"/>
              <a:t>Volunteering</a:t>
            </a:r>
          </a:p>
        </p:txBody>
      </p:sp>
      <p:sp>
        <p:nvSpPr>
          <p:cNvPr id="3" name="Content Placeholder 2">
            <a:extLst>
              <a:ext uri="{FF2B5EF4-FFF2-40B4-BE49-F238E27FC236}">
                <a16:creationId xmlns:a16="http://schemas.microsoft.com/office/drawing/2014/main" id="{150A7C4C-AB0A-4DB3-9B9A-72BC398154FE}"/>
              </a:ext>
            </a:extLst>
          </p:cNvPr>
          <p:cNvSpPr>
            <a:spLocks noGrp="1"/>
          </p:cNvSpPr>
          <p:nvPr>
            <p:ph idx="1"/>
          </p:nvPr>
        </p:nvSpPr>
        <p:spPr/>
        <p:txBody>
          <a:bodyPr/>
          <a:lstStyle/>
          <a:p>
            <a:r>
              <a:rPr lang="en-US" dirty="0"/>
              <a:t>Pinetop Swim Team is a not-for-profit group. All board members are parents and volunteers.</a:t>
            </a:r>
          </a:p>
          <a:p>
            <a:r>
              <a:rPr lang="en-US" dirty="0"/>
              <a:t>Our goal is to provide a fun swim and social experience for our swimmers and families.</a:t>
            </a:r>
          </a:p>
          <a:p>
            <a:r>
              <a:rPr lang="en-US" dirty="0"/>
              <a:t>We need everyone to step up and contribute your time and talents to make it a awesome summer for all of our kids!!</a:t>
            </a:r>
          </a:p>
        </p:txBody>
      </p:sp>
    </p:spTree>
    <p:extLst>
      <p:ext uri="{BB962C8B-B14F-4D97-AF65-F5344CB8AC3E}">
        <p14:creationId xmlns:p14="http://schemas.microsoft.com/office/powerpoint/2010/main" val="2512855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821ED-8DF8-40FE-82D7-356FE1D8196D}"/>
              </a:ext>
            </a:extLst>
          </p:cNvPr>
          <p:cNvSpPr>
            <a:spLocks noGrp="1"/>
          </p:cNvSpPr>
          <p:nvPr>
            <p:ph type="title"/>
          </p:nvPr>
        </p:nvSpPr>
        <p:spPr>
          <a:xfrm>
            <a:off x="838200" y="204704"/>
            <a:ext cx="10515600" cy="1325563"/>
          </a:xfrm>
        </p:spPr>
        <p:txBody>
          <a:bodyPr/>
          <a:lstStyle/>
          <a:p>
            <a:r>
              <a:rPr lang="en-US" dirty="0"/>
              <a:t>Meet Volunteers</a:t>
            </a:r>
          </a:p>
        </p:txBody>
      </p:sp>
      <p:sp>
        <p:nvSpPr>
          <p:cNvPr id="3" name="Content Placeholder 2">
            <a:extLst>
              <a:ext uri="{FF2B5EF4-FFF2-40B4-BE49-F238E27FC236}">
                <a16:creationId xmlns:a16="http://schemas.microsoft.com/office/drawing/2014/main" id="{EB0B6D39-0547-428C-97AD-83B76A57782D}"/>
              </a:ext>
            </a:extLst>
          </p:cNvPr>
          <p:cNvSpPr>
            <a:spLocks noGrp="1"/>
          </p:cNvSpPr>
          <p:nvPr>
            <p:ph idx="1"/>
          </p:nvPr>
        </p:nvSpPr>
        <p:spPr>
          <a:xfrm>
            <a:off x="930442" y="1315453"/>
            <a:ext cx="10423358" cy="4861510"/>
          </a:xfrm>
        </p:spPr>
        <p:txBody>
          <a:bodyPr>
            <a:normAutofit fontScale="62500" lnSpcReduction="20000"/>
          </a:bodyPr>
          <a:lstStyle/>
          <a:p>
            <a:pPr marL="0" indent="0">
              <a:buNone/>
            </a:pPr>
            <a:r>
              <a:rPr lang="en-US" dirty="0">
                <a:solidFill>
                  <a:srgbClr val="FF0000"/>
                </a:solidFill>
              </a:rPr>
              <a:t>Every family needs to sign up to volunteer at least 1 volunteer slot per meet</a:t>
            </a:r>
          </a:p>
          <a:p>
            <a:r>
              <a:rPr lang="en-US" dirty="0"/>
              <a:t>Timers </a:t>
            </a:r>
          </a:p>
          <a:p>
            <a:r>
              <a:rPr lang="en-US" dirty="0"/>
              <a:t>Clerk of Course</a:t>
            </a:r>
          </a:p>
          <a:p>
            <a:r>
              <a:rPr lang="en-US" dirty="0"/>
              <a:t>Concessions</a:t>
            </a:r>
          </a:p>
          <a:p>
            <a:r>
              <a:rPr lang="en-US" dirty="0"/>
              <a:t>Meet setup</a:t>
            </a:r>
          </a:p>
          <a:p>
            <a:r>
              <a:rPr lang="en-US" dirty="0"/>
              <a:t> Meet cleanup</a:t>
            </a:r>
          </a:p>
          <a:p>
            <a:r>
              <a:rPr lang="en-US" dirty="0"/>
              <a:t> Hospitality</a:t>
            </a:r>
          </a:p>
          <a:p>
            <a:r>
              <a:rPr lang="en-US" dirty="0"/>
              <a:t>Runner</a:t>
            </a:r>
          </a:p>
          <a:p>
            <a:r>
              <a:rPr lang="en-US" dirty="0"/>
              <a:t>Scoring Table – Computer</a:t>
            </a:r>
          </a:p>
          <a:p>
            <a:r>
              <a:rPr lang="en-US" dirty="0"/>
              <a:t>Scoring Table – Ribbons</a:t>
            </a:r>
          </a:p>
          <a:p>
            <a:r>
              <a:rPr lang="en-US" dirty="0"/>
              <a:t>Event Arm Writer</a:t>
            </a:r>
          </a:p>
          <a:p>
            <a:r>
              <a:rPr lang="en-US" dirty="0"/>
              <a:t>✧Stroke and Turn</a:t>
            </a:r>
          </a:p>
          <a:p>
            <a:r>
              <a:rPr lang="en-US" dirty="0"/>
              <a:t>✧ Starter</a:t>
            </a:r>
          </a:p>
          <a:p>
            <a:r>
              <a:rPr lang="en-US" dirty="0"/>
              <a:t>✧ Referee</a:t>
            </a:r>
          </a:p>
          <a:p>
            <a:pPr lvl="1"/>
            <a:r>
              <a:rPr lang="en-US" dirty="0"/>
              <a:t>✧ These three volunteer roles require a class and certification. You must be certified prior to volunteering. (See board member for details on free certification classes)</a:t>
            </a:r>
          </a:p>
        </p:txBody>
      </p:sp>
    </p:spTree>
    <p:extLst>
      <p:ext uri="{BB962C8B-B14F-4D97-AF65-F5344CB8AC3E}">
        <p14:creationId xmlns:p14="http://schemas.microsoft.com/office/powerpoint/2010/main" val="2497272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C1095-E042-4F18-9AFF-0178CE78138C}"/>
              </a:ext>
            </a:extLst>
          </p:cNvPr>
          <p:cNvSpPr>
            <a:spLocks noGrp="1"/>
          </p:cNvSpPr>
          <p:nvPr>
            <p:ph type="title"/>
          </p:nvPr>
        </p:nvSpPr>
        <p:spPr/>
        <p:txBody>
          <a:bodyPr/>
          <a:lstStyle/>
          <a:p>
            <a:r>
              <a:rPr lang="en-US" dirty="0"/>
              <a:t>Sponsorship	</a:t>
            </a:r>
          </a:p>
        </p:txBody>
      </p:sp>
      <p:sp>
        <p:nvSpPr>
          <p:cNvPr id="3" name="Content Placeholder 2">
            <a:extLst>
              <a:ext uri="{FF2B5EF4-FFF2-40B4-BE49-F238E27FC236}">
                <a16:creationId xmlns:a16="http://schemas.microsoft.com/office/drawing/2014/main" id="{2AA294DD-5906-45A6-BD96-719107D566D9}"/>
              </a:ext>
            </a:extLst>
          </p:cNvPr>
          <p:cNvSpPr>
            <a:spLocks noGrp="1"/>
          </p:cNvSpPr>
          <p:nvPr>
            <p:ph idx="1"/>
          </p:nvPr>
        </p:nvSpPr>
        <p:spPr/>
        <p:txBody>
          <a:bodyPr/>
          <a:lstStyle/>
          <a:p>
            <a:r>
              <a:rPr lang="en-US" dirty="0"/>
              <a:t>One way we support our team is through team sponsorships.</a:t>
            </a:r>
          </a:p>
          <a:p>
            <a:r>
              <a:rPr lang="en-US" dirty="0"/>
              <a:t>Sponsors receive advertising in return.</a:t>
            </a:r>
          </a:p>
          <a:p>
            <a:r>
              <a:rPr lang="en-US" dirty="0"/>
              <a:t> Sponsorship flyers and forms are available, just see a board member.</a:t>
            </a:r>
          </a:p>
          <a:p>
            <a:r>
              <a:rPr lang="en-US" dirty="0"/>
              <a:t>Sponsorships must be received by May 15 in order to be included on this year’s t-shirt.</a:t>
            </a:r>
          </a:p>
          <a:p>
            <a:r>
              <a:rPr lang="en-US" dirty="0"/>
              <a:t>Registration fees for one swimmer are waived for each sponsorship a member brings in!</a:t>
            </a:r>
          </a:p>
        </p:txBody>
      </p:sp>
    </p:spTree>
    <p:extLst>
      <p:ext uri="{BB962C8B-B14F-4D97-AF65-F5344CB8AC3E}">
        <p14:creationId xmlns:p14="http://schemas.microsoft.com/office/powerpoint/2010/main" val="344689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38F76-9FC5-475E-8196-7CF157F30F70}"/>
              </a:ext>
            </a:extLst>
          </p:cNvPr>
          <p:cNvSpPr>
            <a:spLocks noGrp="1"/>
          </p:cNvSpPr>
          <p:nvPr>
            <p:ph type="title"/>
          </p:nvPr>
        </p:nvSpPr>
        <p:spPr/>
        <p:txBody>
          <a:bodyPr/>
          <a:lstStyle/>
          <a:p>
            <a:r>
              <a:rPr lang="en-US" dirty="0"/>
              <a:t>Team Unify</a:t>
            </a:r>
          </a:p>
        </p:txBody>
      </p:sp>
      <p:sp>
        <p:nvSpPr>
          <p:cNvPr id="3" name="Content Placeholder 2">
            <a:extLst>
              <a:ext uri="{FF2B5EF4-FFF2-40B4-BE49-F238E27FC236}">
                <a16:creationId xmlns:a16="http://schemas.microsoft.com/office/drawing/2014/main" id="{C03E2A71-5371-4CC5-B2EF-5B3765486C6E}"/>
              </a:ext>
            </a:extLst>
          </p:cNvPr>
          <p:cNvSpPr>
            <a:spLocks noGrp="1"/>
          </p:cNvSpPr>
          <p:nvPr>
            <p:ph idx="1"/>
          </p:nvPr>
        </p:nvSpPr>
        <p:spPr/>
        <p:txBody>
          <a:bodyPr>
            <a:normAutofit fontScale="92500" lnSpcReduction="10000"/>
          </a:bodyPr>
          <a:lstStyle/>
          <a:p>
            <a:r>
              <a:rPr lang="en-US" dirty="0"/>
              <a:t>Registration, Volunteer Signup, Meet Declarations, e-mail &amp; text correspondence</a:t>
            </a:r>
          </a:p>
          <a:p>
            <a:r>
              <a:rPr lang="en-US" dirty="0">
                <a:hlinkClick r:id="rId2"/>
              </a:rPr>
              <a:t>www.pinetopswim.com</a:t>
            </a:r>
            <a:endParaRPr lang="en-US" dirty="0"/>
          </a:p>
          <a:p>
            <a:r>
              <a:rPr lang="en-US" dirty="0"/>
              <a:t>Set up your user name and password. The software will guide you through setting up your account</a:t>
            </a:r>
          </a:p>
          <a:p>
            <a:r>
              <a:rPr lang="en-US" dirty="0"/>
              <a:t>*Declaring your swimmers*</a:t>
            </a:r>
          </a:p>
          <a:p>
            <a:pPr lvl="1"/>
            <a:r>
              <a:rPr lang="en-US" dirty="0"/>
              <a:t>You will sign your swimmers up to attend through our </a:t>
            </a:r>
            <a:r>
              <a:rPr lang="en-US" dirty="0" err="1"/>
              <a:t>teamunify</a:t>
            </a:r>
            <a:r>
              <a:rPr lang="en-US" dirty="0"/>
              <a:t> website</a:t>
            </a:r>
          </a:p>
          <a:p>
            <a:pPr lvl="1"/>
            <a:r>
              <a:rPr lang="en-US" i="1" dirty="0"/>
              <a:t>IF YOU DO NOT INDICATE THAT YOUR SWIMMER WILL BE IN ATTENDANCE, WE WILL ASSUME THEY WILL </a:t>
            </a:r>
            <a:r>
              <a:rPr lang="en-US" i="1" dirty="0">
                <a:solidFill>
                  <a:srgbClr val="FF0000"/>
                </a:solidFill>
              </a:rPr>
              <a:t>NOT</a:t>
            </a:r>
            <a:r>
              <a:rPr lang="en-US" i="1" dirty="0"/>
              <a:t> BE PRESENT AT THE MEET</a:t>
            </a:r>
          </a:p>
          <a:p>
            <a:pPr lvl="1"/>
            <a:r>
              <a:rPr lang="en-US" dirty="0"/>
              <a:t>Signing up is very important as this impacts which swimmers will race which events as well as relay team formation</a:t>
            </a:r>
          </a:p>
          <a:p>
            <a:pPr lvl="1"/>
            <a:r>
              <a:rPr lang="en-US" dirty="0"/>
              <a:t>Declarations must be made by Sundays at 11:00 am prior to our Tuesday meets</a:t>
            </a:r>
          </a:p>
        </p:txBody>
      </p:sp>
    </p:spTree>
    <p:extLst>
      <p:ext uri="{BB962C8B-B14F-4D97-AF65-F5344CB8AC3E}">
        <p14:creationId xmlns:p14="http://schemas.microsoft.com/office/powerpoint/2010/main" val="4189178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4AC9A-40E1-49D7-9B94-FA927FC160F3}"/>
              </a:ext>
            </a:extLst>
          </p:cNvPr>
          <p:cNvSpPr>
            <a:spLocks noGrp="1"/>
          </p:cNvSpPr>
          <p:nvPr>
            <p:ph type="title"/>
          </p:nvPr>
        </p:nvSpPr>
        <p:spPr/>
        <p:txBody>
          <a:bodyPr/>
          <a:lstStyle/>
          <a:p>
            <a:r>
              <a:rPr lang="en-US" dirty="0"/>
              <a:t>Important Dates</a:t>
            </a:r>
          </a:p>
        </p:txBody>
      </p:sp>
      <p:sp>
        <p:nvSpPr>
          <p:cNvPr id="3" name="Content Placeholder 2">
            <a:extLst>
              <a:ext uri="{FF2B5EF4-FFF2-40B4-BE49-F238E27FC236}">
                <a16:creationId xmlns:a16="http://schemas.microsoft.com/office/drawing/2014/main" id="{4390638A-BBE2-4D27-BE29-10E7E2A75DFA}"/>
              </a:ext>
            </a:extLst>
          </p:cNvPr>
          <p:cNvSpPr>
            <a:spLocks noGrp="1"/>
          </p:cNvSpPr>
          <p:nvPr>
            <p:ph idx="1"/>
          </p:nvPr>
        </p:nvSpPr>
        <p:spPr/>
        <p:txBody>
          <a:bodyPr>
            <a:normAutofit fontScale="85000" lnSpcReduction="20000"/>
          </a:bodyPr>
          <a:lstStyle/>
          <a:p>
            <a:r>
              <a:rPr lang="en-US" dirty="0"/>
              <a:t>Afternoon practice starts 5/17</a:t>
            </a:r>
          </a:p>
          <a:p>
            <a:r>
              <a:rPr lang="en-US" dirty="0"/>
              <a:t>Morning practice start 6/4</a:t>
            </a:r>
          </a:p>
          <a:p>
            <a:r>
              <a:rPr lang="en-US" dirty="0"/>
              <a:t>Junior coach interest application deadline 5/10</a:t>
            </a:r>
          </a:p>
          <a:p>
            <a:r>
              <a:rPr lang="en-US" dirty="0"/>
              <a:t>City Meet 7/8, 7/9, 7/10</a:t>
            </a:r>
          </a:p>
          <a:p>
            <a:r>
              <a:rPr lang="en-US" dirty="0"/>
              <a:t>6/1 MEET 1 vs Southeast @ PT</a:t>
            </a:r>
          </a:p>
          <a:p>
            <a:r>
              <a:rPr lang="en-US" dirty="0"/>
              <a:t>6/8 MEET 2 vs Elks @ ELKS</a:t>
            </a:r>
          </a:p>
          <a:p>
            <a:r>
              <a:rPr lang="en-US" dirty="0"/>
              <a:t>6/15 MEET 3 vs </a:t>
            </a:r>
            <a:r>
              <a:rPr lang="en-US" dirty="0" err="1"/>
              <a:t>Sedgefield</a:t>
            </a:r>
            <a:r>
              <a:rPr lang="en-US" dirty="0"/>
              <a:t> @ PT</a:t>
            </a:r>
          </a:p>
          <a:p>
            <a:r>
              <a:rPr lang="en-US" dirty="0"/>
              <a:t>6/22 MEET 4 vs Forest Oaks @ FO</a:t>
            </a:r>
          </a:p>
          <a:p>
            <a:r>
              <a:rPr lang="en-US" dirty="0"/>
              <a:t>6/29 MEET 5 vs Cardinal @ CARD</a:t>
            </a:r>
          </a:p>
          <a:p>
            <a:r>
              <a:rPr lang="en-US" dirty="0"/>
              <a:t>Swim For Cancer TBA</a:t>
            </a:r>
          </a:p>
          <a:p>
            <a:r>
              <a:rPr lang="en-US" dirty="0"/>
              <a:t>Team Banquet TBA </a:t>
            </a:r>
          </a:p>
        </p:txBody>
      </p:sp>
    </p:spTree>
    <p:extLst>
      <p:ext uri="{BB962C8B-B14F-4D97-AF65-F5344CB8AC3E}">
        <p14:creationId xmlns:p14="http://schemas.microsoft.com/office/powerpoint/2010/main" val="1186655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D273B-E313-4773-84A5-0076A7774351}"/>
              </a:ext>
            </a:extLst>
          </p:cNvPr>
          <p:cNvSpPr>
            <a:spLocks noGrp="1"/>
          </p:cNvSpPr>
          <p:nvPr>
            <p:ph type="title"/>
          </p:nvPr>
        </p:nvSpPr>
        <p:spPr/>
        <p:txBody>
          <a:bodyPr/>
          <a:lstStyle/>
          <a:p>
            <a:r>
              <a:rPr lang="en-US" dirty="0"/>
              <a:t>Apparel</a:t>
            </a:r>
          </a:p>
        </p:txBody>
      </p:sp>
      <p:sp>
        <p:nvSpPr>
          <p:cNvPr id="3" name="Content Placeholder 2">
            <a:extLst>
              <a:ext uri="{FF2B5EF4-FFF2-40B4-BE49-F238E27FC236}">
                <a16:creationId xmlns:a16="http://schemas.microsoft.com/office/drawing/2014/main" id="{B6B13023-003C-4834-A7DF-E6AC09198CC6}"/>
              </a:ext>
            </a:extLst>
          </p:cNvPr>
          <p:cNvSpPr>
            <a:spLocks noGrp="1"/>
          </p:cNvSpPr>
          <p:nvPr>
            <p:ph idx="1"/>
          </p:nvPr>
        </p:nvSpPr>
        <p:spPr/>
        <p:txBody>
          <a:bodyPr/>
          <a:lstStyle/>
          <a:p>
            <a:r>
              <a:rPr lang="en-US" dirty="0"/>
              <a:t>A t-shirt and a latex cap is included with your registration</a:t>
            </a:r>
          </a:p>
          <a:p>
            <a:pPr marL="0" indent="0">
              <a:buNone/>
            </a:pPr>
            <a:endParaRPr lang="en-US" dirty="0"/>
          </a:p>
          <a:p>
            <a:r>
              <a:rPr lang="en-US" dirty="0"/>
              <a:t>Swimsuits</a:t>
            </a:r>
          </a:p>
          <a:p>
            <a:pPr lvl="1"/>
            <a:r>
              <a:rPr lang="en-US" sz="2400" dirty="0">
                <a:effectLst/>
                <a:latin typeface="Calibri" panose="020F0502020204030204" pitchFamily="34" charset="0"/>
                <a:ea typeface="Calibri" panose="020F0502020204030204" pitchFamily="34" charset="0"/>
                <a:cs typeface="Times New Roman" panose="02020603050405020304" pitchFamily="18" charset="0"/>
              </a:rPr>
              <a:t>We will be wearing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solid royal blue</a:t>
            </a:r>
            <a:r>
              <a:rPr lang="en-US" sz="2400" dirty="0">
                <a:effectLst/>
                <a:latin typeface="Calibri" panose="020F0502020204030204" pitchFamily="34" charset="0"/>
                <a:ea typeface="Calibri" panose="020F0502020204030204" pitchFamily="34" charset="0"/>
                <a:cs typeface="Times New Roman" panose="02020603050405020304" pitchFamily="18" charset="0"/>
              </a:rPr>
              <a:t> suits this year (similar to previous seasons)</a:t>
            </a:r>
          </a:p>
          <a:p>
            <a:pPr lvl="1"/>
            <a:r>
              <a:rPr lang="en-US" dirty="0"/>
              <a:t>The team suit is not required to participate in the swim meets, however most swimmers enjoy having the team suit to feel like part of the team</a:t>
            </a:r>
          </a:p>
          <a:p>
            <a:pPr lvl="1"/>
            <a:r>
              <a:rPr lang="en-US" dirty="0"/>
              <a:t>Further details to come</a:t>
            </a:r>
          </a:p>
        </p:txBody>
      </p:sp>
    </p:spTree>
    <p:extLst>
      <p:ext uri="{BB962C8B-B14F-4D97-AF65-F5344CB8AC3E}">
        <p14:creationId xmlns:p14="http://schemas.microsoft.com/office/powerpoint/2010/main" val="3509864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7DFAA-D3A7-4652-A325-A9624C20CBE8}"/>
              </a:ext>
            </a:extLst>
          </p:cNvPr>
          <p:cNvSpPr>
            <a:spLocks noGrp="1"/>
          </p:cNvSpPr>
          <p:nvPr>
            <p:ph type="title"/>
          </p:nvPr>
        </p:nvSpPr>
        <p:spPr>
          <a:xfrm>
            <a:off x="838200" y="-379079"/>
            <a:ext cx="10515600" cy="1325563"/>
          </a:xfrm>
        </p:spPr>
        <p:txBody>
          <a:bodyPr/>
          <a:lstStyle/>
          <a:p>
            <a:r>
              <a:rPr lang="en-US" dirty="0"/>
              <a:t>Practices</a:t>
            </a:r>
          </a:p>
        </p:txBody>
      </p:sp>
      <p:sp>
        <p:nvSpPr>
          <p:cNvPr id="3" name="Content Placeholder 2">
            <a:extLst>
              <a:ext uri="{FF2B5EF4-FFF2-40B4-BE49-F238E27FC236}">
                <a16:creationId xmlns:a16="http://schemas.microsoft.com/office/drawing/2014/main" id="{5B5447C7-2104-4C2C-94ED-5EE5E4F66346}"/>
              </a:ext>
            </a:extLst>
          </p:cNvPr>
          <p:cNvSpPr>
            <a:spLocks noGrp="1"/>
          </p:cNvSpPr>
          <p:nvPr>
            <p:ph idx="1"/>
          </p:nvPr>
        </p:nvSpPr>
        <p:spPr>
          <a:xfrm>
            <a:off x="838200" y="549442"/>
            <a:ext cx="10515600" cy="5759116"/>
          </a:xfrm>
        </p:spPr>
        <p:txBody>
          <a:bodyPr>
            <a:no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Training Groups </a:t>
            </a:r>
          </a:p>
          <a:p>
            <a:pPr marL="457200" lvl="1">
              <a:lnSpc>
                <a:spcPct val="107000"/>
              </a:lnSpc>
              <a:spcBef>
                <a:spcPts val="0"/>
              </a:spcBef>
              <a:spcAft>
                <a:spcPts val="800"/>
              </a:spcAft>
            </a:pP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Blue</a:t>
            </a:r>
            <a:r>
              <a:rPr lang="en-US" sz="1800" dirty="0">
                <a:effectLst/>
                <a:latin typeface="Calibri" panose="020F0502020204030204" pitchFamily="34" charset="0"/>
                <a:ea typeface="Calibri" panose="020F0502020204030204" pitchFamily="34" charset="0"/>
                <a:cs typeface="Times New Roman" panose="02020603050405020304" pitchFamily="18" charset="0"/>
              </a:rPr>
              <a:t> (a challenging practice for more advanced swimmers, at least 9 &amp; up)</a:t>
            </a:r>
          </a:p>
          <a:p>
            <a:pPr marL="457200" lvl="1">
              <a:lnSpc>
                <a:spcPct val="107000"/>
              </a:lnSpc>
              <a:spcBef>
                <a:spcPts val="0"/>
              </a:spcBef>
              <a:spcAft>
                <a:spcPts val="800"/>
              </a:spcAft>
            </a:pPr>
            <a:r>
              <a:rPr lang="en-US" sz="18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Yellow</a:t>
            </a:r>
            <a:r>
              <a:rPr lang="en-US" sz="1800" dirty="0">
                <a:effectLst/>
                <a:latin typeface="Calibri" panose="020F0502020204030204" pitchFamily="34" charset="0"/>
                <a:ea typeface="Calibri" panose="020F0502020204030204" pitchFamily="34" charset="0"/>
                <a:cs typeface="Times New Roman" panose="02020603050405020304" pitchFamily="18" charset="0"/>
              </a:rPr>
              <a:t> (a skill and technique-based practice, all ages welcome)</a:t>
            </a:r>
          </a:p>
          <a:p>
            <a:pPr marL="914400" lvl="2">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If you are unsure which training group you belong in, ask a coach!</a:t>
            </a:r>
          </a:p>
          <a:p>
            <a:pPr marL="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In water practice starts </a:t>
            </a:r>
            <a:r>
              <a:rPr lang="en-US" sz="1800" dirty="0">
                <a:effectLst/>
                <a:latin typeface="Calibri" panose="020F0502020204030204" pitchFamily="34" charset="0"/>
                <a:ea typeface="Calibri" panose="020F0502020204030204" pitchFamily="34" charset="0"/>
                <a:cs typeface="Times New Roman" panose="02020603050405020304" pitchFamily="18" charset="0"/>
              </a:rPr>
              <a:t>5/17</a:t>
            </a:r>
          </a:p>
          <a:p>
            <a:pPr marL="0">
              <a:lnSpc>
                <a:spcPct val="107000"/>
              </a:lnSpc>
              <a:spcBef>
                <a:spcPts val="0"/>
              </a:spcBef>
              <a:spcAft>
                <a:spcPts val="800"/>
              </a:spcAft>
            </a:pP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5/17-</a:t>
            </a:r>
            <a:r>
              <a:rPr lang="en-U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6/3</a:t>
            </a:r>
            <a:r>
              <a:rPr lang="en-US" sz="1800" dirty="0">
                <a:effectLst/>
                <a:latin typeface="Calibri" panose="020F0502020204030204" pitchFamily="34" charset="0"/>
                <a:ea typeface="Calibri" panose="020F0502020204030204" pitchFamily="34" charset="0"/>
                <a:cs typeface="Times New Roman" panose="02020603050405020304" pitchFamily="18" charset="0"/>
              </a:rPr>
              <a:t> (when GCS lets out for summer break)</a:t>
            </a:r>
          </a:p>
          <a:p>
            <a:pPr marL="457200" lvl="1">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M-F</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Yellow: 5:00-5:30</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Blue: 5:30-6:30</a:t>
            </a:r>
          </a:p>
          <a:p>
            <a:pPr marL="0">
              <a:lnSpc>
                <a:spcPct val="107000"/>
              </a:lnSpc>
              <a:spcBef>
                <a:spcPts val="0"/>
              </a:spcBef>
              <a:spcAft>
                <a:spcPts val="800"/>
              </a:spcAft>
            </a:pP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6/4-7/7</a:t>
            </a:r>
          </a:p>
          <a:p>
            <a:pPr marL="457200" lvl="1">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Morning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M-F</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Yellow: 8:30-9:15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Blue: 9:00-10:00</a:t>
            </a:r>
          </a:p>
          <a:p>
            <a:pPr marL="457200" lvl="1">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Evening: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M, W, TH</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Yellow: 3:30-4:15</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Blue: 4:15-5:00</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“Whole practice group,” Friday morning encouraged</a:t>
            </a:r>
            <a:endParaRPr lang="en-US" sz="1800" dirty="0"/>
          </a:p>
        </p:txBody>
      </p:sp>
    </p:spTree>
    <p:extLst>
      <p:ext uri="{BB962C8B-B14F-4D97-AF65-F5344CB8AC3E}">
        <p14:creationId xmlns:p14="http://schemas.microsoft.com/office/powerpoint/2010/main" val="3268909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4BF18-1C10-419B-82B2-9C4034015EB1}"/>
              </a:ext>
            </a:extLst>
          </p:cNvPr>
          <p:cNvSpPr>
            <a:spLocks noGrp="1"/>
          </p:cNvSpPr>
          <p:nvPr>
            <p:ph type="title"/>
          </p:nvPr>
        </p:nvSpPr>
        <p:spPr/>
        <p:txBody>
          <a:bodyPr/>
          <a:lstStyle/>
          <a:p>
            <a:r>
              <a:rPr lang="en-US" dirty="0"/>
              <a:t>Swim Test and Time Trials</a:t>
            </a:r>
          </a:p>
        </p:txBody>
      </p:sp>
      <p:sp>
        <p:nvSpPr>
          <p:cNvPr id="3" name="Content Placeholder 2">
            <a:extLst>
              <a:ext uri="{FF2B5EF4-FFF2-40B4-BE49-F238E27FC236}">
                <a16:creationId xmlns:a16="http://schemas.microsoft.com/office/drawing/2014/main" id="{B228BED1-5FC4-4F27-BD4E-DA695DEB3ED1}"/>
              </a:ext>
            </a:extLst>
          </p:cNvPr>
          <p:cNvSpPr>
            <a:spLocks noGrp="1"/>
          </p:cNvSpPr>
          <p:nvPr>
            <p:ph idx="1"/>
          </p:nvPr>
        </p:nvSpPr>
        <p:spPr>
          <a:xfrm>
            <a:off x="838200" y="1453484"/>
            <a:ext cx="10515600" cy="4787827"/>
          </a:xfrm>
        </p:spPr>
        <p:txBody>
          <a:bodyPr/>
          <a:lstStyle/>
          <a:p>
            <a:r>
              <a:rPr lang="en-US" dirty="0"/>
              <a:t>5/17 – swim test for new swimmers in the 8 &amp; under age groups and new to the sport</a:t>
            </a:r>
          </a:p>
          <a:p>
            <a:pPr lvl="1"/>
            <a:r>
              <a:rPr lang="en-US" dirty="0"/>
              <a:t>Per CSA rules, swimmers must be comfortable in the water and be able to swim 25 yards unassisted</a:t>
            </a:r>
          </a:p>
          <a:p>
            <a:pPr lvl="2"/>
            <a:r>
              <a:rPr lang="en-US" dirty="0"/>
              <a:t>You do not have to register until after the swim test if you are unsure of your swimmer’s ability</a:t>
            </a:r>
            <a:br>
              <a:rPr lang="en-US" dirty="0"/>
            </a:br>
            <a:endParaRPr lang="en-US" dirty="0"/>
          </a:p>
          <a:p>
            <a:r>
              <a:rPr lang="en-US" dirty="0"/>
              <a:t>Time Trials</a:t>
            </a:r>
          </a:p>
          <a:p>
            <a:pPr lvl="1"/>
            <a:r>
              <a:rPr lang="en-US" dirty="0"/>
              <a:t>5/25 (8U)</a:t>
            </a:r>
          </a:p>
          <a:p>
            <a:pPr lvl="2"/>
            <a:r>
              <a:rPr lang="en-US" dirty="0"/>
              <a:t>5:00 pm</a:t>
            </a:r>
          </a:p>
          <a:p>
            <a:pPr lvl="1"/>
            <a:r>
              <a:rPr lang="en-US" dirty="0"/>
              <a:t>5/26 (9 &amp; up)</a:t>
            </a:r>
          </a:p>
          <a:p>
            <a:pPr lvl="2"/>
            <a:r>
              <a:rPr lang="en-US" dirty="0"/>
              <a:t>5:00 pm</a:t>
            </a:r>
          </a:p>
          <a:p>
            <a:pPr lvl="1"/>
            <a:endParaRPr lang="en-US" dirty="0"/>
          </a:p>
          <a:p>
            <a:endParaRPr lang="en-US" dirty="0"/>
          </a:p>
        </p:txBody>
      </p:sp>
    </p:spTree>
    <p:extLst>
      <p:ext uri="{BB962C8B-B14F-4D97-AF65-F5344CB8AC3E}">
        <p14:creationId xmlns:p14="http://schemas.microsoft.com/office/powerpoint/2010/main" val="2782338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B3A13-725A-443A-9CCA-D5185989A65F}"/>
              </a:ext>
            </a:extLst>
          </p:cNvPr>
          <p:cNvSpPr>
            <a:spLocks noGrp="1"/>
          </p:cNvSpPr>
          <p:nvPr>
            <p:ph type="title"/>
          </p:nvPr>
        </p:nvSpPr>
        <p:spPr/>
        <p:txBody>
          <a:bodyPr/>
          <a:lstStyle/>
          <a:p>
            <a:r>
              <a:rPr lang="en-US" dirty="0"/>
              <a:t>Junior Coaches</a:t>
            </a:r>
          </a:p>
        </p:txBody>
      </p:sp>
      <p:sp>
        <p:nvSpPr>
          <p:cNvPr id="3" name="Content Placeholder 2">
            <a:extLst>
              <a:ext uri="{FF2B5EF4-FFF2-40B4-BE49-F238E27FC236}">
                <a16:creationId xmlns:a16="http://schemas.microsoft.com/office/drawing/2014/main" id="{F69BCE8E-F0EC-470E-BD81-B8E60C928F20}"/>
              </a:ext>
            </a:extLst>
          </p:cNvPr>
          <p:cNvSpPr>
            <a:spLocks noGrp="1"/>
          </p:cNvSpPr>
          <p:nvPr>
            <p:ph idx="1"/>
          </p:nvPr>
        </p:nvSpPr>
        <p:spPr>
          <a:xfrm>
            <a:off x="838200" y="1591708"/>
            <a:ext cx="10515600" cy="4351338"/>
          </a:xfrm>
        </p:spPr>
        <p:txBody>
          <a:bodyPr>
            <a:normAutofit fontScale="85000" lnSpcReduction="20000"/>
          </a:bodyPr>
          <a:lstStyle/>
          <a:p>
            <a:r>
              <a:rPr lang="en-US" dirty="0"/>
              <a:t>Junior coaches are members of the swim team that volunteer to help younger, less experienced swimmers</a:t>
            </a:r>
          </a:p>
          <a:p>
            <a:r>
              <a:rPr lang="en-US" dirty="0"/>
              <a:t>5 Junior coaches will be selected</a:t>
            </a:r>
          </a:p>
          <a:p>
            <a:r>
              <a:rPr lang="en-US" dirty="0"/>
              <a:t>Requirements:</a:t>
            </a:r>
          </a:p>
          <a:p>
            <a:pPr lvl="1"/>
            <a:r>
              <a:rPr lang="en-US" dirty="0"/>
              <a:t>Minimum 12 years old</a:t>
            </a:r>
          </a:p>
          <a:p>
            <a:pPr lvl="1"/>
            <a:r>
              <a:rPr lang="en-US" dirty="0"/>
              <a:t>Participated on swim team for at least one year</a:t>
            </a:r>
          </a:p>
          <a:p>
            <a:r>
              <a:rPr lang="en-US" dirty="0"/>
              <a:t>Once selected, the Jr. Coaches will create a schedule for practice coverage</a:t>
            </a:r>
          </a:p>
          <a:p>
            <a:r>
              <a:rPr lang="en-US" dirty="0"/>
              <a:t>Each Jr. Coach must be present at one practice per week and there should be 1-2 jr. coaches at each practice</a:t>
            </a:r>
          </a:p>
          <a:p>
            <a:r>
              <a:rPr lang="en-US" dirty="0"/>
              <a:t>If interested please fill out our interest form:</a:t>
            </a:r>
            <a:br>
              <a:rPr lang="en-US" dirty="0"/>
            </a:br>
            <a:r>
              <a:rPr lang="en-US" dirty="0"/>
              <a:t> </a:t>
            </a:r>
            <a:r>
              <a:rPr lang="en-US" dirty="0">
                <a:hlinkClick r:id="rId2"/>
              </a:rPr>
              <a:t>https://docs.google.com/forms/d/e/1FAIpQLSfqB1rHcagUEWKUifDSrZaiieeLVPjA_s59bmR32ZCmdvO41g/viewform</a:t>
            </a:r>
            <a:endParaRPr lang="en-US" dirty="0"/>
          </a:p>
          <a:p>
            <a:pPr marL="0" indent="0">
              <a:buNone/>
            </a:pPr>
            <a:endParaRPr lang="en-US" dirty="0"/>
          </a:p>
        </p:txBody>
      </p:sp>
    </p:spTree>
    <p:extLst>
      <p:ext uri="{BB962C8B-B14F-4D97-AF65-F5344CB8AC3E}">
        <p14:creationId xmlns:p14="http://schemas.microsoft.com/office/powerpoint/2010/main" val="3641427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7FAA3-D27E-4036-B038-083ED21B94BE}"/>
              </a:ext>
            </a:extLst>
          </p:cNvPr>
          <p:cNvSpPr>
            <a:spLocks noGrp="1"/>
          </p:cNvSpPr>
          <p:nvPr>
            <p:ph type="title"/>
          </p:nvPr>
        </p:nvSpPr>
        <p:spPr/>
        <p:txBody>
          <a:bodyPr/>
          <a:lstStyle/>
          <a:p>
            <a:r>
              <a:rPr lang="en-US" dirty="0"/>
              <a:t>Swim Meets</a:t>
            </a:r>
          </a:p>
        </p:txBody>
      </p:sp>
      <p:sp>
        <p:nvSpPr>
          <p:cNvPr id="3" name="Content Placeholder 2">
            <a:extLst>
              <a:ext uri="{FF2B5EF4-FFF2-40B4-BE49-F238E27FC236}">
                <a16:creationId xmlns:a16="http://schemas.microsoft.com/office/drawing/2014/main" id="{0517FB9D-DF9F-4A46-97AA-9EB7B849BC04}"/>
              </a:ext>
            </a:extLst>
          </p:cNvPr>
          <p:cNvSpPr>
            <a:spLocks noGrp="1"/>
          </p:cNvSpPr>
          <p:nvPr>
            <p:ph idx="1"/>
          </p:nvPr>
        </p:nvSpPr>
        <p:spPr/>
        <p:txBody>
          <a:bodyPr>
            <a:normAutofit fontScale="92500" lnSpcReduction="20000"/>
          </a:bodyPr>
          <a:lstStyle/>
          <a:p>
            <a:r>
              <a:rPr lang="en-US" dirty="0"/>
              <a:t>Meets are on Tuesday evenings starting at 5:30 pm</a:t>
            </a:r>
          </a:p>
          <a:p>
            <a:r>
              <a:rPr lang="en-US" dirty="0"/>
              <a:t>You must declare your swimmer for the meet on Team Unify. </a:t>
            </a:r>
          </a:p>
          <a:p>
            <a:pPr lvl="1"/>
            <a:r>
              <a:rPr lang="en-US" dirty="0"/>
              <a:t>Declarations must be complete prior to 11:00 am on Sunday prior to the Tuesday meet</a:t>
            </a:r>
          </a:p>
          <a:p>
            <a:r>
              <a:rPr lang="en-US" dirty="0"/>
              <a:t>Swimmers are requested to arrive at the pool by 4:30 pm</a:t>
            </a:r>
          </a:p>
          <a:p>
            <a:r>
              <a:rPr lang="en-US" dirty="0"/>
              <a:t>Swimmers will have their events written on their arms upon arrival so we know the swimmer is there and ready</a:t>
            </a:r>
          </a:p>
          <a:p>
            <a:r>
              <a:rPr lang="en-US" dirty="0"/>
              <a:t>Swimmers stay with the team in the team area so clerk of course can easily find them and line up for races</a:t>
            </a:r>
          </a:p>
          <a:p>
            <a:r>
              <a:rPr lang="en-US" dirty="0"/>
              <a:t>6 &amp; under events are toward the first half of the meet, these swimmers generally do not have to stay for the duration of the meet</a:t>
            </a:r>
          </a:p>
          <a:p>
            <a:r>
              <a:rPr lang="en-US" dirty="0"/>
              <a:t>New for 2021, 6 &amp; under events will be counted towards the team’s score</a:t>
            </a:r>
          </a:p>
        </p:txBody>
      </p:sp>
    </p:spTree>
    <p:extLst>
      <p:ext uri="{BB962C8B-B14F-4D97-AF65-F5344CB8AC3E}">
        <p14:creationId xmlns:p14="http://schemas.microsoft.com/office/powerpoint/2010/main" val="3023611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04825-B7D0-4BC2-BAD9-F6F5C87A698F}"/>
              </a:ext>
            </a:extLst>
          </p:cNvPr>
          <p:cNvSpPr>
            <a:spLocks noGrp="1"/>
          </p:cNvSpPr>
          <p:nvPr>
            <p:ph type="title"/>
          </p:nvPr>
        </p:nvSpPr>
        <p:spPr/>
        <p:txBody>
          <a:bodyPr/>
          <a:lstStyle/>
          <a:p>
            <a:r>
              <a:rPr lang="en-US" dirty="0"/>
              <a:t>General Swim Meet Information</a:t>
            </a:r>
          </a:p>
        </p:txBody>
      </p:sp>
      <p:sp>
        <p:nvSpPr>
          <p:cNvPr id="3" name="Content Placeholder 2">
            <a:extLst>
              <a:ext uri="{FF2B5EF4-FFF2-40B4-BE49-F238E27FC236}">
                <a16:creationId xmlns:a16="http://schemas.microsoft.com/office/drawing/2014/main" id="{13CDD89E-B34D-48EC-9FE5-BAF6DA63FAA9}"/>
              </a:ext>
            </a:extLst>
          </p:cNvPr>
          <p:cNvSpPr>
            <a:spLocks noGrp="1"/>
          </p:cNvSpPr>
          <p:nvPr>
            <p:ph idx="1"/>
          </p:nvPr>
        </p:nvSpPr>
        <p:spPr/>
        <p:txBody>
          <a:bodyPr/>
          <a:lstStyle/>
          <a:p>
            <a:r>
              <a:rPr lang="en-US" dirty="0"/>
              <a:t>No alcoholic beverages are allowed on the pool deck during swim meets</a:t>
            </a:r>
          </a:p>
          <a:p>
            <a:r>
              <a:rPr lang="en-US" dirty="0"/>
              <a:t>What to bring?</a:t>
            </a:r>
          </a:p>
          <a:p>
            <a:pPr lvl="1"/>
            <a:r>
              <a:rPr lang="en-US" dirty="0"/>
              <a:t>Extra goggles</a:t>
            </a:r>
          </a:p>
          <a:p>
            <a:pPr lvl="1"/>
            <a:r>
              <a:rPr lang="en-US" dirty="0"/>
              <a:t>Swim cap</a:t>
            </a:r>
          </a:p>
          <a:p>
            <a:pPr lvl="1"/>
            <a:r>
              <a:rPr lang="en-US" dirty="0"/>
              <a:t>Extra towel</a:t>
            </a:r>
          </a:p>
          <a:p>
            <a:pPr lvl="1"/>
            <a:r>
              <a:rPr lang="en-US" dirty="0"/>
              <a:t>Snacks, drinks, money for concessions</a:t>
            </a:r>
          </a:p>
          <a:p>
            <a:pPr lvl="1"/>
            <a:r>
              <a:rPr lang="en-US" dirty="0"/>
              <a:t>Mask &amp; </a:t>
            </a:r>
            <a:r>
              <a:rPr lang="en-US" dirty="0" err="1"/>
              <a:t>ziplock</a:t>
            </a:r>
            <a:r>
              <a:rPr lang="en-US" dirty="0"/>
              <a:t> bag for storage while swimming</a:t>
            </a:r>
          </a:p>
          <a:p>
            <a:pPr lvl="1"/>
            <a:r>
              <a:rPr lang="en-US" dirty="0"/>
              <a:t>Activities for swimmers while they are waiting for events</a:t>
            </a:r>
          </a:p>
          <a:p>
            <a:pPr marL="457200" lvl="1" indent="0">
              <a:buNone/>
            </a:pPr>
            <a:endParaRPr lang="en-US" dirty="0"/>
          </a:p>
        </p:txBody>
      </p:sp>
    </p:spTree>
    <p:extLst>
      <p:ext uri="{BB962C8B-B14F-4D97-AF65-F5344CB8AC3E}">
        <p14:creationId xmlns:p14="http://schemas.microsoft.com/office/powerpoint/2010/main" val="26753467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5774</TotalTime>
  <Words>1116</Words>
  <Application>Microsoft Office PowerPoint</Application>
  <PresentationFormat>Widescreen</PresentationFormat>
  <Paragraphs>114</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Roboto</vt:lpstr>
      <vt:lpstr>Symbol</vt:lpstr>
      <vt:lpstr>Office Theme</vt:lpstr>
      <vt:lpstr>Pinetop Piranhas 2021</vt:lpstr>
      <vt:lpstr>Team Unify</vt:lpstr>
      <vt:lpstr>Important Dates</vt:lpstr>
      <vt:lpstr>Apparel</vt:lpstr>
      <vt:lpstr>Practices</vt:lpstr>
      <vt:lpstr>Swim Test and Time Trials</vt:lpstr>
      <vt:lpstr>Junior Coaches</vt:lpstr>
      <vt:lpstr>Swim Meets</vt:lpstr>
      <vt:lpstr>General Swim Meet Information</vt:lpstr>
      <vt:lpstr>Covid-19</vt:lpstr>
      <vt:lpstr>City Meet</vt:lpstr>
      <vt:lpstr>Volunteering</vt:lpstr>
      <vt:lpstr>Meet Volunteers</vt:lpstr>
      <vt:lpstr>Sponsorship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Pinetop Piranhas</dc:title>
  <dc:creator>Kara Davis</dc:creator>
  <cp:lastModifiedBy>Kara Davis</cp:lastModifiedBy>
  <cp:revision>17</cp:revision>
  <dcterms:created xsi:type="dcterms:W3CDTF">2021-04-05T16:01:25Z</dcterms:created>
  <dcterms:modified xsi:type="dcterms:W3CDTF">2021-04-09T16:15:42Z</dcterms:modified>
</cp:coreProperties>
</file>