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4"/>
  </p:sldMasterIdLst>
  <p:sldIdLst>
    <p:sldId id="256" r:id="rId5"/>
    <p:sldId id="258" r:id="rId6"/>
    <p:sldId id="259" r:id="rId7"/>
    <p:sldId id="260" r:id="rId8"/>
    <p:sldId id="261" r:id="rId9"/>
    <p:sldId id="277" r:id="rId10"/>
    <p:sldId id="264" r:id="rId11"/>
    <p:sldId id="287" r:id="rId12"/>
    <p:sldId id="282" r:id="rId13"/>
    <p:sldId id="281" r:id="rId14"/>
    <p:sldId id="262" r:id="rId15"/>
    <p:sldId id="280" r:id="rId16"/>
    <p:sldId id="286" r:id="rId17"/>
    <p:sldId id="265" r:id="rId18"/>
    <p:sldId id="266" r:id="rId19"/>
    <p:sldId id="267" r:id="rId20"/>
    <p:sldId id="268" r:id="rId21"/>
    <p:sldId id="269" r:id="rId22"/>
    <p:sldId id="270" r:id="rId23"/>
    <p:sldId id="271" r:id="rId24"/>
    <p:sldId id="272" r:id="rId25"/>
    <p:sldId id="273" r:id="rId26"/>
    <p:sldId id="274" r:id="rId27"/>
    <p:sldId id="275" r:id="rId28"/>
    <p:sldId id="283" r:id="rId29"/>
    <p:sldId id="284" r:id="rId30"/>
    <p:sldId id="278" r:id="rId3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AECBB7"/>
    <a:srgbClr val="51735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985" autoAdjust="0"/>
    <p:restoredTop sz="94660"/>
  </p:normalViewPr>
  <p:slideViewPr>
    <p:cSldViewPr snapToGrid="0">
      <p:cViewPr varScale="1">
        <p:scale>
          <a:sx n="85" d="100"/>
          <a:sy n="85" d="100"/>
        </p:scale>
        <p:origin x="48" y="225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openxmlformats.org/officeDocument/2006/relationships/theme" Target="theme/theme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microsoft.com/office/2016/11/relationships/changesInfo" Target="changesInfos/changesInfo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tableStyles" Target="tableStyles.xml"/><Relationship Id="rId8" Type="http://schemas.openxmlformats.org/officeDocument/2006/relationships/slide" Target="slides/slide4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Carrie Smolinski" userId="6cef7152-97dd-4a23-82e9-15b38852f8fb" providerId="ADAL" clId="{E9759458-0223-4D8D-ADB3-DA377ABDC275}"/>
    <pc:docChg chg="modSld">
      <pc:chgData name="Carrie Smolinski" userId="6cef7152-97dd-4a23-82e9-15b38852f8fb" providerId="ADAL" clId="{E9759458-0223-4D8D-ADB3-DA377ABDC275}" dt="2021-01-05T22:02:45.262" v="53" actId="20577"/>
      <pc:docMkLst>
        <pc:docMk/>
      </pc:docMkLst>
      <pc:sldChg chg="modSp mod">
        <pc:chgData name="Carrie Smolinski" userId="6cef7152-97dd-4a23-82e9-15b38852f8fb" providerId="ADAL" clId="{E9759458-0223-4D8D-ADB3-DA377ABDC275}" dt="2021-01-05T22:02:45.262" v="53" actId="20577"/>
        <pc:sldMkLst>
          <pc:docMk/>
          <pc:sldMk cId="891166433" sldId="279"/>
        </pc:sldMkLst>
        <pc:spChg chg="mod">
          <ac:chgData name="Carrie Smolinski" userId="6cef7152-97dd-4a23-82e9-15b38852f8fb" providerId="ADAL" clId="{E9759458-0223-4D8D-ADB3-DA377ABDC275}" dt="2021-01-05T22:02:45.262" v="53" actId="20577"/>
          <ac:spMkLst>
            <pc:docMk/>
            <pc:sldMk cId="891166433" sldId="279"/>
            <ac:spMk id="3" creationId="{7B6CDD82-970D-410F-A3E5-617DE07E9BC9}"/>
          </ac:spMkLst>
        </pc:spChg>
      </pc:sldChg>
    </pc:docChg>
  </pc:docChgLst>
  <pc:docChgLst>
    <pc:chgData name="Carrie Smolinski" userId="6cef7152-97dd-4a23-82e9-15b38852f8fb" providerId="ADAL" clId="{1BD32BC1-460C-4878-88B4-8B6E0569D726}"/>
    <pc:docChg chg="undo redo custSel addSld delSld modSld sldOrd">
      <pc:chgData name="Carrie Smolinski" userId="6cef7152-97dd-4a23-82e9-15b38852f8fb" providerId="ADAL" clId="{1BD32BC1-460C-4878-88B4-8B6E0569D726}" dt="2021-04-26T19:02:19.830" v="5836" actId="1036"/>
      <pc:docMkLst>
        <pc:docMk/>
      </pc:docMkLst>
      <pc:sldChg chg="modSp mod">
        <pc:chgData name="Carrie Smolinski" userId="6cef7152-97dd-4a23-82e9-15b38852f8fb" providerId="ADAL" clId="{1BD32BC1-460C-4878-88B4-8B6E0569D726}" dt="2021-04-14T18:27:46.078" v="4460" actId="20577"/>
        <pc:sldMkLst>
          <pc:docMk/>
          <pc:sldMk cId="1492011489" sldId="256"/>
        </pc:sldMkLst>
        <pc:spChg chg="mod">
          <ac:chgData name="Carrie Smolinski" userId="6cef7152-97dd-4a23-82e9-15b38852f8fb" providerId="ADAL" clId="{1BD32BC1-460C-4878-88B4-8B6E0569D726}" dt="2021-04-14T18:27:46.078" v="4460" actId="20577"/>
          <ac:spMkLst>
            <pc:docMk/>
            <pc:sldMk cId="1492011489" sldId="256"/>
            <ac:spMk id="3" creationId="{0D86D630-7DDA-40BE-9764-A40612A2E2A9}"/>
          </ac:spMkLst>
        </pc:spChg>
      </pc:sldChg>
      <pc:sldChg chg="modSp mod">
        <pc:chgData name="Carrie Smolinski" userId="6cef7152-97dd-4a23-82e9-15b38852f8fb" providerId="ADAL" clId="{1BD32BC1-460C-4878-88B4-8B6E0569D726}" dt="2021-04-26T17:53:53.096" v="5669" actId="20577"/>
        <pc:sldMkLst>
          <pc:docMk/>
          <pc:sldMk cId="2796384145" sldId="258"/>
        </pc:sldMkLst>
        <pc:spChg chg="mod">
          <ac:chgData name="Carrie Smolinski" userId="6cef7152-97dd-4a23-82e9-15b38852f8fb" providerId="ADAL" clId="{1BD32BC1-460C-4878-88B4-8B6E0569D726}" dt="2021-04-14T18:28:02.361" v="4466" actId="20577"/>
          <ac:spMkLst>
            <pc:docMk/>
            <pc:sldMk cId="2796384145" sldId="258"/>
            <ac:spMk id="4" creationId="{CC739E43-B4B9-48A9-A3E6-FF550F1925A2}"/>
          </ac:spMkLst>
        </pc:spChg>
        <pc:spChg chg="mod">
          <ac:chgData name="Carrie Smolinski" userId="6cef7152-97dd-4a23-82e9-15b38852f8fb" providerId="ADAL" clId="{1BD32BC1-460C-4878-88B4-8B6E0569D726}" dt="2021-04-26T17:53:43.800" v="5667" actId="20577"/>
          <ac:spMkLst>
            <pc:docMk/>
            <pc:sldMk cId="2796384145" sldId="258"/>
            <ac:spMk id="5" creationId="{B354EE04-E852-4087-B865-2B04951FB409}"/>
          </ac:spMkLst>
        </pc:spChg>
        <pc:spChg chg="mod">
          <ac:chgData name="Carrie Smolinski" userId="6cef7152-97dd-4a23-82e9-15b38852f8fb" providerId="ADAL" clId="{1BD32BC1-460C-4878-88B4-8B6E0569D726}" dt="2021-04-26T17:53:53.096" v="5669" actId="20577"/>
          <ac:spMkLst>
            <pc:docMk/>
            <pc:sldMk cId="2796384145" sldId="258"/>
            <ac:spMk id="6" creationId="{14BD13B8-3FB7-4EC8-8413-8E41D6E0BEE2}"/>
          </ac:spMkLst>
        </pc:spChg>
      </pc:sldChg>
      <pc:sldChg chg="modSp mod">
        <pc:chgData name="Carrie Smolinski" userId="6cef7152-97dd-4a23-82e9-15b38852f8fb" providerId="ADAL" clId="{1BD32BC1-460C-4878-88B4-8B6E0569D726}" dt="2021-04-09T13:48:58.972" v="684" actId="1035"/>
        <pc:sldMkLst>
          <pc:docMk/>
          <pc:sldMk cId="2436454472" sldId="259"/>
        </pc:sldMkLst>
        <pc:spChg chg="mod">
          <ac:chgData name="Carrie Smolinski" userId="6cef7152-97dd-4a23-82e9-15b38852f8fb" providerId="ADAL" clId="{1BD32BC1-460C-4878-88B4-8B6E0569D726}" dt="2021-04-09T13:48:58.972" v="684" actId="1035"/>
          <ac:spMkLst>
            <pc:docMk/>
            <pc:sldMk cId="2436454472" sldId="259"/>
            <ac:spMk id="3" creationId="{E5536469-EC32-4D31-A8B7-B8F8147F0C2B}"/>
          </ac:spMkLst>
        </pc:spChg>
      </pc:sldChg>
      <pc:sldChg chg="modSp mod">
        <pc:chgData name="Carrie Smolinski" userId="6cef7152-97dd-4a23-82e9-15b38852f8fb" providerId="ADAL" clId="{1BD32BC1-460C-4878-88B4-8B6E0569D726}" dt="2021-03-30T16:58:27.123" v="101" actId="20577"/>
        <pc:sldMkLst>
          <pc:docMk/>
          <pc:sldMk cId="3165497235" sldId="260"/>
        </pc:sldMkLst>
        <pc:spChg chg="mod">
          <ac:chgData name="Carrie Smolinski" userId="6cef7152-97dd-4a23-82e9-15b38852f8fb" providerId="ADAL" clId="{1BD32BC1-460C-4878-88B4-8B6E0569D726}" dt="2021-03-30T16:58:27.123" v="101" actId="20577"/>
          <ac:spMkLst>
            <pc:docMk/>
            <pc:sldMk cId="3165497235" sldId="260"/>
            <ac:spMk id="2" creationId="{A7D04335-76A5-4DA3-9745-77EF66859033}"/>
          </ac:spMkLst>
        </pc:spChg>
        <pc:spChg chg="mod">
          <ac:chgData name="Carrie Smolinski" userId="6cef7152-97dd-4a23-82e9-15b38852f8fb" providerId="ADAL" clId="{1BD32BC1-460C-4878-88B4-8B6E0569D726}" dt="2021-03-30T16:57:28.423" v="47" actId="20577"/>
          <ac:spMkLst>
            <pc:docMk/>
            <pc:sldMk cId="3165497235" sldId="260"/>
            <ac:spMk id="4" creationId="{B8020959-8248-488B-98E0-DF99F6DF2DD3}"/>
          </ac:spMkLst>
        </pc:spChg>
        <pc:spChg chg="mod">
          <ac:chgData name="Carrie Smolinski" userId="6cef7152-97dd-4a23-82e9-15b38852f8fb" providerId="ADAL" clId="{1BD32BC1-460C-4878-88B4-8B6E0569D726}" dt="2021-03-30T16:58:05.497" v="97" actId="20577"/>
          <ac:spMkLst>
            <pc:docMk/>
            <pc:sldMk cId="3165497235" sldId="260"/>
            <ac:spMk id="6" creationId="{515BF049-8950-476A-A970-F73967E57AEC}"/>
          </ac:spMkLst>
        </pc:spChg>
      </pc:sldChg>
      <pc:sldChg chg="addSp delSp modSp mod ord setBg">
        <pc:chgData name="Carrie Smolinski" userId="6cef7152-97dd-4a23-82e9-15b38852f8fb" providerId="ADAL" clId="{1BD32BC1-460C-4878-88B4-8B6E0569D726}" dt="2021-04-17T11:03:45.070" v="5558" actId="20577"/>
        <pc:sldMkLst>
          <pc:docMk/>
          <pc:sldMk cId="2492791161" sldId="261"/>
        </pc:sldMkLst>
        <pc:spChg chg="mod">
          <ac:chgData name="Carrie Smolinski" userId="6cef7152-97dd-4a23-82e9-15b38852f8fb" providerId="ADAL" clId="{1BD32BC1-460C-4878-88B4-8B6E0569D726}" dt="2021-04-17T10:50:25.764" v="5343" actId="14100"/>
          <ac:spMkLst>
            <pc:docMk/>
            <pc:sldMk cId="2492791161" sldId="261"/>
            <ac:spMk id="2" creationId="{54534B00-AE40-456B-8B29-992A321BE3C9}"/>
          </ac:spMkLst>
        </pc:spChg>
        <pc:spChg chg="mod">
          <ac:chgData name="Carrie Smolinski" userId="6cef7152-97dd-4a23-82e9-15b38852f8fb" providerId="ADAL" clId="{1BD32BC1-460C-4878-88B4-8B6E0569D726}" dt="2021-04-17T11:03:45.070" v="5558" actId="20577"/>
          <ac:spMkLst>
            <pc:docMk/>
            <pc:sldMk cId="2492791161" sldId="261"/>
            <ac:spMk id="3" creationId="{EFF3835E-9AA0-453C-8949-E986949FA2F8}"/>
          </ac:spMkLst>
        </pc:spChg>
        <pc:spChg chg="add">
          <ac:chgData name="Carrie Smolinski" userId="6cef7152-97dd-4a23-82e9-15b38852f8fb" providerId="ADAL" clId="{1BD32BC1-460C-4878-88B4-8B6E0569D726}" dt="2021-04-09T16:57:09.962" v="2478" actId="26606"/>
          <ac:spMkLst>
            <pc:docMk/>
            <pc:sldMk cId="2492791161" sldId="261"/>
            <ac:spMk id="12" creationId="{564276B8-1A41-49DE-90A7-F070B4B6A4EC}"/>
          </ac:spMkLst>
        </pc:spChg>
        <pc:spChg chg="add mod">
          <ac:chgData name="Carrie Smolinski" userId="6cef7152-97dd-4a23-82e9-15b38852f8fb" providerId="ADAL" clId="{1BD32BC1-460C-4878-88B4-8B6E0569D726}" dt="2021-04-17T11:01:58.437" v="5469" actId="27636"/>
          <ac:spMkLst>
            <pc:docMk/>
            <pc:sldMk cId="2492791161" sldId="261"/>
            <ac:spMk id="15" creationId="{1566A2DD-3CE6-4D0C-BA82-77996ED85FC0}"/>
          </ac:spMkLst>
        </pc:spChg>
        <pc:grpChg chg="add mod">
          <ac:chgData name="Carrie Smolinski" userId="6cef7152-97dd-4a23-82e9-15b38852f8fb" providerId="ADAL" clId="{1BD32BC1-460C-4878-88B4-8B6E0569D726}" dt="2021-04-17T11:02:26.379" v="5529" actId="1038"/>
          <ac:grpSpMkLst>
            <pc:docMk/>
            <pc:sldMk cId="2492791161" sldId="261"/>
            <ac:grpSpMk id="11" creationId="{FACE487F-204A-482E-BD21-DF063E4338CB}"/>
          </ac:grpSpMkLst>
        </pc:grpChg>
        <pc:picChg chg="add del mod">
          <ac:chgData name="Carrie Smolinski" userId="6cef7152-97dd-4a23-82e9-15b38852f8fb" providerId="ADAL" clId="{1BD32BC1-460C-4878-88B4-8B6E0569D726}" dt="2021-04-09T16:50:00.458" v="2476" actId="478"/>
          <ac:picMkLst>
            <pc:docMk/>
            <pc:sldMk cId="2492791161" sldId="261"/>
            <ac:picMk id="5" creationId="{868AA70D-0FA8-4D7C-97CB-10E6175105CA}"/>
          </ac:picMkLst>
        </pc:picChg>
        <pc:picChg chg="add del mod modCrop">
          <ac:chgData name="Carrie Smolinski" userId="6cef7152-97dd-4a23-82e9-15b38852f8fb" providerId="ADAL" clId="{1BD32BC1-460C-4878-88B4-8B6E0569D726}" dt="2021-04-17T10:57:58.684" v="5387" actId="478"/>
          <ac:picMkLst>
            <pc:docMk/>
            <pc:sldMk cId="2492791161" sldId="261"/>
            <ac:picMk id="5" creationId="{CD9A4E44-0940-4447-8128-3677F34B7A74}"/>
          </ac:picMkLst>
        </pc:picChg>
        <pc:picChg chg="add del mod ord">
          <ac:chgData name="Carrie Smolinski" userId="6cef7152-97dd-4a23-82e9-15b38852f8fb" providerId="ADAL" clId="{1BD32BC1-460C-4878-88B4-8B6E0569D726}" dt="2021-04-17T10:27:45.880" v="5338" actId="478"/>
          <ac:picMkLst>
            <pc:docMk/>
            <pc:sldMk cId="2492791161" sldId="261"/>
            <ac:picMk id="7" creationId="{D9BB3E7C-22DD-4837-9D7C-C2B663F1573D}"/>
          </ac:picMkLst>
        </pc:picChg>
        <pc:picChg chg="add mod ord">
          <ac:chgData name="Carrie Smolinski" userId="6cef7152-97dd-4a23-82e9-15b38852f8fb" providerId="ADAL" clId="{1BD32BC1-460C-4878-88B4-8B6E0569D726}" dt="2021-04-17T10:59:00.375" v="5394" actId="164"/>
          <ac:picMkLst>
            <pc:docMk/>
            <pc:sldMk cId="2492791161" sldId="261"/>
            <ac:picMk id="8" creationId="{8AF05C20-8D0A-42A6-850F-4CFB1C0A0FEB}"/>
          </ac:picMkLst>
        </pc:picChg>
        <pc:picChg chg="add mod">
          <ac:chgData name="Carrie Smolinski" userId="6cef7152-97dd-4a23-82e9-15b38852f8fb" providerId="ADAL" clId="{1BD32BC1-460C-4878-88B4-8B6E0569D726}" dt="2021-04-17T10:59:00.375" v="5394" actId="164"/>
          <ac:picMkLst>
            <pc:docMk/>
            <pc:sldMk cId="2492791161" sldId="261"/>
            <ac:picMk id="10" creationId="{CD8EBFDC-D115-4349-9EF1-5E051EF4A320}"/>
          </ac:picMkLst>
        </pc:picChg>
        <pc:picChg chg="add">
          <ac:chgData name="Carrie Smolinski" userId="6cef7152-97dd-4a23-82e9-15b38852f8fb" providerId="ADAL" clId="{1BD32BC1-460C-4878-88B4-8B6E0569D726}" dt="2021-04-09T16:57:09.962" v="2478" actId="26606"/>
          <ac:picMkLst>
            <pc:docMk/>
            <pc:sldMk cId="2492791161" sldId="261"/>
            <ac:picMk id="14" creationId="{5F7C92F8-CFE7-4D8A-AB04-2C4288002E04}"/>
          </ac:picMkLst>
        </pc:picChg>
        <pc:picChg chg="add">
          <ac:chgData name="Carrie Smolinski" userId="6cef7152-97dd-4a23-82e9-15b38852f8fb" providerId="ADAL" clId="{1BD32BC1-460C-4878-88B4-8B6E0569D726}" dt="2021-04-09T16:57:09.962" v="2478" actId="26606"/>
          <ac:picMkLst>
            <pc:docMk/>
            <pc:sldMk cId="2492791161" sldId="261"/>
            <ac:picMk id="16" creationId="{957CD5CB-E727-4276-ADCF-AF9E5E638D74}"/>
          </ac:picMkLst>
        </pc:picChg>
        <pc:picChg chg="add mod">
          <ac:chgData name="Carrie Smolinski" userId="6cef7152-97dd-4a23-82e9-15b38852f8fb" providerId="ADAL" clId="{1BD32BC1-460C-4878-88B4-8B6E0569D726}" dt="2021-04-17T11:03:41.680" v="5556" actId="1035"/>
          <ac:picMkLst>
            <pc:docMk/>
            <pc:sldMk cId="2492791161" sldId="261"/>
            <ac:picMk id="17" creationId="{EB799066-FC06-4214-8FAA-2278739AA730}"/>
          </ac:picMkLst>
        </pc:picChg>
      </pc:sldChg>
      <pc:sldChg chg="delSp modSp mod ord">
        <pc:chgData name="Carrie Smolinski" userId="6cef7152-97dd-4a23-82e9-15b38852f8fb" providerId="ADAL" clId="{1BD32BC1-460C-4878-88B4-8B6E0569D726}" dt="2021-04-26T19:02:19.830" v="5836" actId="1036"/>
        <pc:sldMkLst>
          <pc:docMk/>
          <pc:sldMk cId="2841626836" sldId="262"/>
        </pc:sldMkLst>
        <pc:spChg chg="mod">
          <ac:chgData name="Carrie Smolinski" userId="6cef7152-97dd-4a23-82e9-15b38852f8fb" providerId="ADAL" clId="{1BD32BC1-460C-4878-88B4-8B6E0569D726}" dt="2021-04-26T19:01:49.114" v="5792" actId="1035"/>
          <ac:spMkLst>
            <pc:docMk/>
            <pc:sldMk cId="2841626836" sldId="262"/>
            <ac:spMk id="2" creationId="{44C9FBE3-AF77-4CFC-B5BC-48EE6C6D3D25}"/>
          </ac:spMkLst>
        </pc:spChg>
        <pc:spChg chg="mod">
          <ac:chgData name="Carrie Smolinski" userId="6cef7152-97dd-4a23-82e9-15b38852f8fb" providerId="ADAL" clId="{1BD32BC1-460C-4878-88B4-8B6E0569D726}" dt="2021-04-26T19:02:19.830" v="5836" actId="1036"/>
          <ac:spMkLst>
            <pc:docMk/>
            <pc:sldMk cId="2841626836" sldId="262"/>
            <ac:spMk id="3" creationId="{202F3213-6DC3-4F62-9259-FF3AACE7DABB}"/>
          </ac:spMkLst>
        </pc:spChg>
        <pc:picChg chg="del">
          <ac:chgData name="Carrie Smolinski" userId="6cef7152-97dd-4a23-82e9-15b38852f8fb" providerId="ADAL" clId="{1BD32BC1-460C-4878-88B4-8B6E0569D726}" dt="2021-04-26T17:51:29.978" v="5584" actId="478"/>
          <ac:picMkLst>
            <pc:docMk/>
            <pc:sldMk cId="2841626836" sldId="262"/>
            <ac:picMk id="7" creationId="{DB10C11A-8A10-4701-99D6-B221148F2DC1}"/>
          </ac:picMkLst>
        </pc:picChg>
      </pc:sldChg>
      <pc:sldChg chg="modSp del mod ord">
        <pc:chgData name="Carrie Smolinski" userId="6cef7152-97dd-4a23-82e9-15b38852f8fb" providerId="ADAL" clId="{1BD32BC1-460C-4878-88B4-8B6E0569D726}" dt="2021-04-09T16:01:57.888" v="978" actId="2696"/>
        <pc:sldMkLst>
          <pc:docMk/>
          <pc:sldMk cId="925409312" sldId="263"/>
        </pc:sldMkLst>
        <pc:spChg chg="mod">
          <ac:chgData name="Carrie Smolinski" userId="6cef7152-97dd-4a23-82e9-15b38852f8fb" providerId="ADAL" clId="{1BD32BC1-460C-4878-88B4-8B6E0569D726}" dt="2021-04-09T15:57:05.237" v="742" actId="20577"/>
          <ac:spMkLst>
            <pc:docMk/>
            <pc:sldMk cId="925409312" sldId="263"/>
            <ac:spMk id="2" creationId="{44C9FBE3-AF77-4CFC-B5BC-48EE6C6D3D25}"/>
          </ac:spMkLst>
        </pc:spChg>
      </pc:sldChg>
      <pc:sldChg chg="modSp mod">
        <pc:chgData name="Carrie Smolinski" userId="6cef7152-97dd-4a23-82e9-15b38852f8fb" providerId="ADAL" clId="{1BD32BC1-460C-4878-88B4-8B6E0569D726}" dt="2021-04-26T16:36:12.193" v="5569" actId="20577"/>
        <pc:sldMkLst>
          <pc:docMk/>
          <pc:sldMk cId="3495722626" sldId="264"/>
        </pc:sldMkLst>
        <pc:spChg chg="mod">
          <ac:chgData name="Carrie Smolinski" userId="6cef7152-97dd-4a23-82e9-15b38852f8fb" providerId="ADAL" clId="{1BD32BC1-460C-4878-88B4-8B6E0569D726}" dt="2021-04-26T16:36:12.193" v="5569" actId="20577"/>
          <ac:spMkLst>
            <pc:docMk/>
            <pc:sldMk cId="3495722626" sldId="264"/>
            <ac:spMk id="9" creationId="{232FBF73-A1BB-4F75-8CAE-D2279B62EC1F}"/>
          </ac:spMkLst>
        </pc:spChg>
      </pc:sldChg>
      <pc:sldChg chg="modSp mod">
        <pc:chgData name="Carrie Smolinski" userId="6cef7152-97dd-4a23-82e9-15b38852f8fb" providerId="ADAL" clId="{1BD32BC1-460C-4878-88B4-8B6E0569D726}" dt="2021-04-17T10:29:19.304" v="5340" actId="20577"/>
        <pc:sldMkLst>
          <pc:docMk/>
          <pc:sldMk cId="615961077" sldId="265"/>
        </pc:sldMkLst>
        <pc:spChg chg="mod">
          <ac:chgData name="Carrie Smolinski" userId="6cef7152-97dd-4a23-82e9-15b38852f8fb" providerId="ADAL" clId="{1BD32BC1-460C-4878-88B4-8B6E0569D726}" dt="2021-04-14T00:46:15.329" v="3490" actId="20577"/>
          <ac:spMkLst>
            <pc:docMk/>
            <pc:sldMk cId="615961077" sldId="265"/>
            <ac:spMk id="2" creationId="{6E7620CF-B47A-4019-93BB-8598B4EF5E73}"/>
          </ac:spMkLst>
        </pc:spChg>
        <pc:spChg chg="mod">
          <ac:chgData name="Carrie Smolinski" userId="6cef7152-97dd-4a23-82e9-15b38852f8fb" providerId="ADAL" clId="{1BD32BC1-460C-4878-88B4-8B6E0569D726}" dt="2021-04-17T10:29:19.304" v="5340" actId="20577"/>
          <ac:spMkLst>
            <pc:docMk/>
            <pc:sldMk cId="615961077" sldId="265"/>
            <ac:spMk id="3" creationId="{7CA92A8F-3347-4C46-A965-4EECC68C631B}"/>
          </ac:spMkLst>
        </pc:spChg>
      </pc:sldChg>
      <pc:sldChg chg="addSp delSp modSp mod setBg">
        <pc:chgData name="Carrie Smolinski" userId="6cef7152-97dd-4a23-82e9-15b38852f8fb" providerId="ADAL" clId="{1BD32BC1-460C-4878-88B4-8B6E0569D726}" dt="2021-04-09T16:41:32.648" v="2294" actId="113"/>
        <pc:sldMkLst>
          <pc:docMk/>
          <pc:sldMk cId="1839955274" sldId="266"/>
        </pc:sldMkLst>
        <pc:spChg chg="mod ord">
          <ac:chgData name="Carrie Smolinski" userId="6cef7152-97dd-4a23-82e9-15b38852f8fb" providerId="ADAL" clId="{1BD32BC1-460C-4878-88B4-8B6E0569D726}" dt="2021-04-09T16:35:08.891" v="2216" actId="26606"/>
          <ac:spMkLst>
            <pc:docMk/>
            <pc:sldMk cId="1839955274" sldId="266"/>
            <ac:spMk id="2" creationId="{9363DAFC-9AC5-4BE5-A1D8-58CB6BD2E1FE}"/>
          </ac:spMkLst>
        </pc:spChg>
        <pc:spChg chg="mod ord">
          <ac:chgData name="Carrie Smolinski" userId="6cef7152-97dd-4a23-82e9-15b38852f8fb" providerId="ADAL" clId="{1BD32BC1-460C-4878-88B4-8B6E0569D726}" dt="2021-04-09T16:41:32.648" v="2294" actId="113"/>
          <ac:spMkLst>
            <pc:docMk/>
            <pc:sldMk cId="1839955274" sldId="266"/>
            <ac:spMk id="3" creationId="{0CAFE64D-6F52-4CED-8C64-E4F06EF1BFB5}"/>
          </ac:spMkLst>
        </pc:spChg>
        <pc:spChg chg="add">
          <ac:chgData name="Carrie Smolinski" userId="6cef7152-97dd-4a23-82e9-15b38852f8fb" providerId="ADAL" clId="{1BD32BC1-460C-4878-88B4-8B6E0569D726}" dt="2021-04-09T16:35:08.891" v="2216" actId="26606"/>
          <ac:spMkLst>
            <pc:docMk/>
            <pc:sldMk cId="1839955274" sldId="266"/>
            <ac:spMk id="12" creationId="{9416C2F8-A84C-4357-A755-81D3F466DD07}"/>
          </ac:spMkLst>
        </pc:spChg>
        <pc:picChg chg="add del mod">
          <ac:chgData name="Carrie Smolinski" userId="6cef7152-97dd-4a23-82e9-15b38852f8fb" providerId="ADAL" clId="{1BD32BC1-460C-4878-88B4-8B6E0569D726}" dt="2021-04-09T16:34:31.033" v="2210" actId="931"/>
          <ac:picMkLst>
            <pc:docMk/>
            <pc:sldMk cId="1839955274" sldId="266"/>
            <ac:picMk id="5" creationId="{7BBBBC75-6145-475F-8039-9F40986CE976}"/>
          </ac:picMkLst>
        </pc:picChg>
        <pc:picChg chg="add mod">
          <ac:chgData name="Carrie Smolinski" userId="6cef7152-97dd-4a23-82e9-15b38852f8fb" providerId="ADAL" clId="{1BD32BC1-460C-4878-88B4-8B6E0569D726}" dt="2021-04-09T16:35:15.119" v="2218" actId="1076"/>
          <ac:picMkLst>
            <pc:docMk/>
            <pc:sldMk cId="1839955274" sldId="266"/>
            <ac:picMk id="7" creationId="{83156365-4A39-415B-9AE7-D19648E8335F}"/>
          </ac:picMkLst>
        </pc:picChg>
        <pc:picChg chg="add">
          <ac:chgData name="Carrie Smolinski" userId="6cef7152-97dd-4a23-82e9-15b38852f8fb" providerId="ADAL" clId="{1BD32BC1-460C-4878-88B4-8B6E0569D726}" dt="2021-04-09T16:35:08.891" v="2216" actId="26606"/>
          <ac:picMkLst>
            <pc:docMk/>
            <pc:sldMk cId="1839955274" sldId="266"/>
            <ac:picMk id="14" creationId="{031306E5-EFE3-459A-89EF-0EF2185CDEF7}"/>
          </ac:picMkLst>
        </pc:picChg>
        <pc:picChg chg="add">
          <ac:chgData name="Carrie Smolinski" userId="6cef7152-97dd-4a23-82e9-15b38852f8fb" providerId="ADAL" clId="{1BD32BC1-460C-4878-88B4-8B6E0569D726}" dt="2021-04-09T16:35:08.891" v="2216" actId="26606"/>
          <ac:picMkLst>
            <pc:docMk/>
            <pc:sldMk cId="1839955274" sldId="266"/>
            <ac:picMk id="16" creationId="{4A23C976-ECF8-49F1-914B-B5BD60613BBE}"/>
          </ac:picMkLst>
        </pc:picChg>
      </pc:sldChg>
      <pc:sldChg chg="modSp mod">
        <pc:chgData name="Carrie Smolinski" userId="6cef7152-97dd-4a23-82e9-15b38852f8fb" providerId="ADAL" clId="{1BD32BC1-460C-4878-88B4-8B6E0569D726}" dt="2021-04-05T16:59:55.962" v="554" actId="20577"/>
        <pc:sldMkLst>
          <pc:docMk/>
          <pc:sldMk cId="3384337179" sldId="267"/>
        </pc:sldMkLst>
        <pc:spChg chg="mod">
          <ac:chgData name="Carrie Smolinski" userId="6cef7152-97dd-4a23-82e9-15b38852f8fb" providerId="ADAL" clId="{1BD32BC1-460C-4878-88B4-8B6E0569D726}" dt="2021-04-05T16:59:55.962" v="554" actId="20577"/>
          <ac:spMkLst>
            <pc:docMk/>
            <pc:sldMk cId="3384337179" sldId="267"/>
            <ac:spMk id="3" creationId="{FC04E7F4-2971-4881-80B3-702CA066ECB4}"/>
          </ac:spMkLst>
        </pc:spChg>
      </pc:sldChg>
      <pc:sldChg chg="modSp mod">
        <pc:chgData name="Carrie Smolinski" userId="6cef7152-97dd-4a23-82e9-15b38852f8fb" providerId="ADAL" clId="{1BD32BC1-460C-4878-88B4-8B6E0569D726}" dt="2021-04-26T17:02:43.121" v="5570" actId="6549"/>
        <pc:sldMkLst>
          <pc:docMk/>
          <pc:sldMk cId="3276695628" sldId="268"/>
        </pc:sldMkLst>
        <pc:spChg chg="mod">
          <ac:chgData name="Carrie Smolinski" userId="6cef7152-97dd-4a23-82e9-15b38852f8fb" providerId="ADAL" clId="{1BD32BC1-460C-4878-88B4-8B6E0569D726}" dt="2021-04-26T17:02:43.121" v="5570" actId="6549"/>
          <ac:spMkLst>
            <pc:docMk/>
            <pc:sldMk cId="3276695628" sldId="268"/>
            <ac:spMk id="3" creationId="{C8763854-3B9A-4D88-8B81-1DA8C2C617DF}"/>
          </ac:spMkLst>
        </pc:spChg>
      </pc:sldChg>
      <pc:sldChg chg="addSp modSp mod setBg">
        <pc:chgData name="Carrie Smolinski" userId="6cef7152-97dd-4a23-82e9-15b38852f8fb" providerId="ADAL" clId="{1BD32BC1-460C-4878-88B4-8B6E0569D726}" dt="2021-04-09T16:59:30.643" v="2531" actId="14100"/>
        <pc:sldMkLst>
          <pc:docMk/>
          <pc:sldMk cId="672273764" sldId="269"/>
        </pc:sldMkLst>
        <pc:spChg chg="mod ord">
          <ac:chgData name="Carrie Smolinski" userId="6cef7152-97dd-4a23-82e9-15b38852f8fb" providerId="ADAL" clId="{1BD32BC1-460C-4878-88B4-8B6E0569D726}" dt="2021-04-09T16:59:30.643" v="2531" actId="14100"/>
          <ac:spMkLst>
            <pc:docMk/>
            <pc:sldMk cId="672273764" sldId="269"/>
            <ac:spMk id="2" creationId="{91CD53C6-34DB-4435-9873-AD189386E0B3}"/>
          </ac:spMkLst>
        </pc:spChg>
        <pc:spChg chg="mod ord">
          <ac:chgData name="Carrie Smolinski" userId="6cef7152-97dd-4a23-82e9-15b38852f8fb" providerId="ADAL" clId="{1BD32BC1-460C-4878-88B4-8B6E0569D726}" dt="2021-04-09T16:59:26.435" v="2530" actId="14100"/>
          <ac:spMkLst>
            <pc:docMk/>
            <pc:sldMk cId="672273764" sldId="269"/>
            <ac:spMk id="3" creationId="{43FF5A80-71C0-4780-AA67-F076D3008FBB}"/>
          </ac:spMkLst>
        </pc:spChg>
        <pc:spChg chg="add">
          <ac:chgData name="Carrie Smolinski" userId="6cef7152-97dd-4a23-82e9-15b38852f8fb" providerId="ADAL" clId="{1BD32BC1-460C-4878-88B4-8B6E0569D726}" dt="2021-04-09T16:58:45.392" v="2506" actId="26606"/>
          <ac:spMkLst>
            <pc:docMk/>
            <pc:sldMk cId="672273764" sldId="269"/>
            <ac:spMk id="10" creationId="{86BCC4D5-E795-4C27-A59A-C83C97FC8C97}"/>
          </ac:spMkLst>
        </pc:spChg>
        <pc:picChg chg="add mod">
          <ac:chgData name="Carrie Smolinski" userId="6cef7152-97dd-4a23-82e9-15b38852f8fb" providerId="ADAL" clId="{1BD32BC1-460C-4878-88B4-8B6E0569D726}" dt="2021-04-09T16:59:22.715" v="2529" actId="1036"/>
          <ac:picMkLst>
            <pc:docMk/>
            <pc:sldMk cId="672273764" sldId="269"/>
            <ac:picMk id="5" creationId="{5C35F292-4A5F-479E-AE7B-B9BBA2626650}"/>
          </ac:picMkLst>
        </pc:picChg>
        <pc:picChg chg="add">
          <ac:chgData name="Carrie Smolinski" userId="6cef7152-97dd-4a23-82e9-15b38852f8fb" providerId="ADAL" clId="{1BD32BC1-460C-4878-88B4-8B6E0569D726}" dt="2021-04-09T16:58:45.392" v="2506" actId="26606"/>
          <ac:picMkLst>
            <pc:docMk/>
            <pc:sldMk cId="672273764" sldId="269"/>
            <ac:picMk id="12" creationId="{AB6A6811-9498-4BC1-A514-B7ACB315B68C}"/>
          </ac:picMkLst>
        </pc:picChg>
        <pc:picChg chg="add">
          <ac:chgData name="Carrie Smolinski" userId="6cef7152-97dd-4a23-82e9-15b38852f8fb" providerId="ADAL" clId="{1BD32BC1-460C-4878-88B4-8B6E0569D726}" dt="2021-04-09T16:58:45.392" v="2506" actId="26606"/>
          <ac:picMkLst>
            <pc:docMk/>
            <pc:sldMk cId="672273764" sldId="269"/>
            <ac:picMk id="14" creationId="{D29A925F-0B65-4C0C-901C-04FBEBDD5D99}"/>
          </ac:picMkLst>
        </pc:picChg>
      </pc:sldChg>
      <pc:sldChg chg="modSp mod">
        <pc:chgData name="Carrie Smolinski" userId="6cef7152-97dd-4a23-82e9-15b38852f8fb" providerId="ADAL" clId="{1BD32BC1-460C-4878-88B4-8B6E0569D726}" dt="2021-04-09T14:08:21.406" v="698" actId="313"/>
        <pc:sldMkLst>
          <pc:docMk/>
          <pc:sldMk cId="3782075703" sldId="270"/>
        </pc:sldMkLst>
        <pc:spChg chg="mod">
          <ac:chgData name="Carrie Smolinski" userId="6cef7152-97dd-4a23-82e9-15b38852f8fb" providerId="ADAL" clId="{1BD32BC1-460C-4878-88B4-8B6E0569D726}" dt="2021-04-09T14:08:21.406" v="698" actId="313"/>
          <ac:spMkLst>
            <pc:docMk/>
            <pc:sldMk cId="3782075703" sldId="270"/>
            <ac:spMk id="3" creationId="{4CBF009B-0758-46F0-902B-8F76196743A8}"/>
          </ac:spMkLst>
        </pc:spChg>
      </pc:sldChg>
      <pc:sldChg chg="addSp modSp mod setBg">
        <pc:chgData name="Carrie Smolinski" userId="6cef7152-97dd-4a23-82e9-15b38852f8fb" providerId="ADAL" clId="{1BD32BC1-460C-4878-88B4-8B6E0569D726}" dt="2021-04-17T10:30:18.119" v="5341" actId="255"/>
        <pc:sldMkLst>
          <pc:docMk/>
          <pc:sldMk cId="1812886278" sldId="271"/>
        </pc:sldMkLst>
        <pc:spChg chg="mod">
          <ac:chgData name="Carrie Smolinski" userId="6cef7152-97dd-4a23-82e9-15b38852f8fb" providerId="ADAL" clId="{1BD32BC1-460C-4878-88B4-8B6E0569D726}" dt="2021-04-09T16:43:36.253" v="2298" actId="26606"/>
          <ac:spMkLst>
            <pc:docMk/>
            <pc:sldMk cId="1812886278" sldId="271"/>
            <ac:spMk id="2" creationId="{2D98A98B-F9E8-41C6-95A4-16471B190898}"/>
          </ac:spMkLst>
        </pc:spChg>
        <pc:spChg chg="mod">
          <ac:chgData name="Carrie Smolinski" userId="6cef7152-97dd-4a23-82e9-15b38852f8fb" providerId="ADAL" clId="{1BD32BC1-460C-4878-88B4-8B6E0569D726}" dt="2021-04-17T10:30:18.119" v="5341" actId="255"/>
          <ac:spMkLst>
            <pc:docMk/>
            <pc:sldMk cId="1812886278" sldId="271"/>
            <ac:spMk id="3" creationId="{7BDD1AFB-A8E3-4BFC-8817-4A373DCF8C15}"/>
          </ac:spMkLst>
        </pc:spChg>
        <pc:spChg chg="add">
          <ac:chgData name="Carrie Smolinski" userId="6cef7152-97dd-4a23-82e9-15b38852f8fb" providerId="ADAL" clId="{1BD32BC1-460C-4878-88B4-8B6E0569D726}" dt="2021-04-09T16:43:36.253" v="2298" actId="26606"/>
          <ac:spMkLst>
            <pc:docMk/>
            <pc:sldMk cId="1812886278" sldId="271"/>
            <ac:spMk id="10" creationId="{564276B8-1A41-49DE-90A7-F070B4B6A4EC}"/>
          </ac:spMkLst>
        </pc:spChg>
        <pc:picChg chg="add mod ord">
          <ac:chgData name="Carrie Smolinski" userId="6cef7152-97dd-4a23-82e9-15b38852f8fb" providerId="ADAL" clId="{1BD32BC1-460C-4878-88B4-8B6E0569D726}" dt="2021-04-09T16:43:36.253" v="2298" actId="26606"/>
          <ac:picMkLst>
            <pc:docMk/>
            <pc:sldMk cId="1812886278" sldId="271"/>
            <ac:picMk id="5" creationId="{48B2DD41-AAF9-406C-9CAB-76FCBAF6A327}"/>
          </ac:picMkLst>
        </pc:picChg>
        <pc:picChg chg="add">
          <ac:chgData name="Carrie Smolinski" userId="6cef7152-97dd-4a23-82e9-15b38852f8fb" providerId="ADAL" clId="{1BD32BC1-460C-4878-88B4-8B6E0569D726}" dt="2021-04-09T16:43:36.253" v="2298" actId="26606"/>
          <ac:picMkLst>
            <pc:docMk/>
            <pc:sldMk cId="1812886278" sldId="271"/>
            <ac:picMk id="12" creationId="{5F7C92F8-CFE7-4D8A-AB04-2C4288002E04}"/>
          </ac:picMkLst>
        </pc:picChg>
        <pc:picChg chg="add">
          <ac:chgData name="Carrie Smolinski" userId="6cef7152-97dd-4a23-82e9-15b38852f8fb" providerId="ADAL" clId="{1BD32BC1-460C-4878-88B4-8B6E0569D726}" dt="2021-04-09T16:43:36.253" v="2298" actId="26606"/>
          <ac:picMkLst>
            <pc:docMk/>
            <pc:sldMk cId="1812886278" sldId="271"/>
            <ac:picMk id="14" creationId="{957CD5CB-E727-4276-ADCF-AF9E5E638D74}"/>
          </ac:picMkLst>
        </pc:picChg>
      </pc:sldChg>
      <pc:sldChg chg="modSp mod">
        <pc:chgData name="Carrie Smolinski" userId="6cef7152-97dd-4a23-82e9-15b38852f8fb" providerId="ADAL" clId="{1BD32BC1-460C-4878-88B4-8B6E0569D726}" dt="2021-04-09T14:09:05.754" v="705" actId="313"/>
        <pc:sldMkLst>
          <pc:docMk/>
          <pc:sldMk cId="1012923966" sldId="272"/>
        </pc:sldMkLst>
        <pc:spChg chg="mod">
          <ac:chgData name="Carrie Smolinski" userId="6cef7152-97dd-4a23-82e9-15b38852f8fb" providerId="ADAL" clId="{1BD32BC1-460C-4878-88B4-8B6E0569D726}" dt="2021-04-09T14:09:05.754" v="705" actId="313"/>
          <ac:spMkLst>
            <pc:docMk/>
            <pc:sldMk cId="1012923966" sldId="272"/>
            <ac:spMk id="3" creationId="{CAE2CBC4-E45A-4AD3-968A-1C705394AB92}"/>
          </ac:spMkLst>
        </pc:spChg>
      </pc:sldChg>
      <pc:sldChg chg="modSp mod">
        <pc:chgData name="Carrie Smolinski" userId="6cef7152-97dd-4a23-82e9-15b38852f8fb" providerId="ADAL" clId="{1BD32BC1-460C-4878-88B4-8B6E0569D726}" dt="2021-04-05T16:51:19.677" v="339" actId="947"/>
        <pc:sldMkLst>
          <pc:docMk/>
          <pc:sldMk cId="2912105467" sldId="273"/>
        </pc:sldMkLst>
        <pc:spChg chg="mod">
          <ac:chgData name="Carrie Smolinski" userId="6cef7152-97dd-4a23-82e9-15b38852f8fb" providerId="ADAL" clId="{1BD32BC1-460C-4878-88B4-8B6E0569D726}" dt="2021-04-05T16:51:19.677" v="339" actId="947"/>
          <ac:spMkLst>
            <pc:docMk/>
            <pc:sldMk cId="2912105467" sldId="273"/>
            <ac:spMk id="3" creationId="{CDACCD18-0975-4BAD-80A1-222D2E9A393A}"/>
          </ac:spMkLst>
        </pc:spChg>
      </pc:sldChg>
      <pc:sldChg chg="modSp mod">
        <pc:chgData name="Carrie Smolinski" userId="6cef7152-97dd-4a23-82e9-15b38852f8fb" providerId="ADAL" clId="{1BD32BC1-460C-4878-88B4-8B6E0569D726}" dt="2021-04-09T14:09:34.484" v="707" actId="313"/>
        <pc:sldMkLst>
          <pc:docMk/>
          <pc:sldMk cId="1290977864" sldId="274"/>
        </pc:sldMkLst>
        <pc:spChg chg="mod">
          <ac:chgData name="Carrie Smolinski" userId="6cef7152-97dd-4a23-82e9-15b38852f8fb" providerId="ADAL" clId="{1BD32BC1-460C-4878-88B4-8B6E0569D726}" dt="2021-04-09T14:09:34.484" v="707" actId="313"/>
          <ac:spMkLst>
            <pc:docMk/>
            <pc:sldMk cId="1290977864" sldId="274"/>
            <ac:spMk id="3" creationId="{D31137C2-C541-4D5C-A885-0EB20AD055BD}"/>
          </ac:spMkLst>
        </pc:spChg>
      </pc:sldChg>
      <pc:sldChg chg="addSp delSp modSp mod ord setBg">
        <pc:chgData name="Carrie Smolinski" userId="6cef7152-97dd-4a23-82e9-15b38852f8fb" providerId="ADAL" clId="{1BD32BC1-460C-4878-88B4-8B6E0569D726}" dt="2021-04-14T01:07:48.860" v="4298" actId="6549"/>
        <pc:sldMkLst>
          <pc:docMk/>
          <pc:sldMk cId="4145927535" sldId="275"/>
        </pc:sldMkLst>
        <pc:spChg chg="mod">
          <ac:chgData name="Carrie Smolinski" userId="6cef7152-97dd-4a23-82e9-15b38852f8fb" providerId="ADAL" clId="{1BD32BC1-460C-4878-88B4-8B6E0569D726}" dt="2021-04-09T16:39:57.979" v="2238" actId="14100"/>
          <ac:spMkLst>
            <pc:docMk/>
            <pc:sldMk cId="4145927535" sldId="275"/>
            <ac:spMk id="2" creationId="{1E296A53-1125-4DF9-BA7F-DADDA9ED2FC4}"/>
          </ac:spMkLst>
        </pc:spChg>
        <pc:spChg chg="mod">
          <ac:chgData name="Carrie Smolinski" userId="6cef7152-97dd-4a23-82e9-15b38852f8fb" providerId="ADAL" clId="{1BD32BC1-460C-4878-88B4-8B6E0569D726}" dt="2021-04-14T01:07:48.860" v="4298" actId="6549"/>
          <ac:spMkLst>
            <pc:docMk/>
            <pc:sldMk cId="4145927535" sldId="275"/>
            <ac:spMk id="3" creationId="{26C10314-FFF4-44CB-AF61-B60674440074}"/>
          </ac:spMkLst>
        </pc:spChg>
        <pc:spChg chg="add del">
          <ac:chgData name="Carrie Smolinski" userId="6cef7152-97dd-4a23-82e9-15b38852f8fb" providerId="ADAL" clId="{1BD32BC1-460C-4878-88B4-8B6E0569D726}" dt="2021-04-09T16:39:41.631" v="2237" actId="26606"/>
          <ac:spMkLst>
            <pc:docMk/>
            <pc:sldMk cId="4145927535" sldId="275"/>
            <ac:spMk id="10" creationId="{564276B8-1A41-49DE-90A7-F070B4B6A4EC}"/>
          </ac:spMkLst>
        </pc:spChg>
        <pc:spChg chg="add">
          <ac:chgData name="Carrie Smolinski" userId="6cef7152-97dd-4a23-82e9-15b38852f8fb" providerId="ADAL" clId="{1BD32BC1-460C-4878-88B4-8B6E0569D726}" dt="2021-04-09T16:39:41.631" v="2237" actId="26606"/>
          <ac:spMkLst>
            <pc:docMk/>
            <pc:sldMk cId="4145927535" sldId="275"/>
            <ac:spMk id="19" creationId="{564276B8-1A41-49DE-90A7-F070B4B6A4EC}"/>
          </ac:spMkLst>
        </pc:spChg>
        <pc:picChg chg="add del mod ord">
          <ac:chgData name="Carrie Smolinski" userId="6cef7152-97dd-4a23-82e9-15b38852f8fb" providerId="ADAL" clId="{1BD32BC1-460C-4878-88B4-8B6E0569D726}" dt="2021-04-09T16:39:24.639" v="2233" actId="478"/>
          <ac:picMkLst>
            <pc:docMk/>
            <pc:sldMk cId="4145927535" sldId="275"/>
            <ac:picMk id="5" creationId="{33CB0774-66EF-4EF1-8068-4B973E1BF488}"/>
          </ac:picMkLst>
        </pc:picChg>
        <pc:picChg chg="add mod ord">
          <ac:chgData name="Carrie Smolinski" userId="6cef7152-97dd-4a23-82e9-15b38852f8fb" providerId="ADAL" clId="{1BD32BC1-460C-4878-88B4-8B6E0569D726}" dt="2021-04-09T16:40:05.175" v="2290" actId="1036"/>
          <ac:picMkLst>
            <pc:docMk/>
            <pc:sldMk cId="4145927535" sldId="275"/>
            <ac:picMk id="7" creationId="{D5E578AE-89FC-461C-A2B7-0B463C32B5E9}"/>
          </ac:picMkLst>
        </pc:picChg>
        <pc:picChg chg="add del">
          <ac:chgData name="Carrie Smolinski" userId="6cef7152-97dd-4a23-82e9-15b38852f8fb" providerId="ADAL" clId="{1BD32BC1-460C-4878-88B4-8B6E0569D726}" dt="2021-04-09T16:39:41.631" v="2237" actId="26606"/>
          <ac:picMkLst>
            <pc:docMk/>
            <pc:sldMk cId="4145927535" sldId="275"/>
            <ac:picMk id="12" creationId="{5F7C92F8-CFE7-4D8A-AB04-2C4288002E04}"/>
          </ac:picMkLst>
        </pc:picChg>
        <pc:picChg chg="add del">
          <ac:chgData name="Carrie Smolinski" userId="6cef7152-97dd-4a23-82e9-15b38852f8fb" providerId="ADAL" clId="{1BD32BC1-460C-4878-88B4-8B6E0569D726}" dt="2021-04-09T16:39:41.631" v="2237" actId="26606"/>
          <ac:picMkLst>
            <pc:docMk/>
            <pc:sldMk cId="4145927535" sldId="275"/>
            <ac:picMk id="14" creationId="{957CD5CB-E727-4276-ADCF-AF9E5E638D74}"/>
          </ac:picMkLst>
        </pc:picChg>
        <pc:picChg chg="add">
          <ac:chgData name="Carrie Smolinski" userId="6cef7152-97dd-4a23-82e9-15b38852f8fb" providerId="ADAL" clId="{1BD32BC1-460C-4878-88B4-8B6E0569D726}" dt="2021-04-09T16:39:41.631" v="2237" actId="26606"/>
          <ac:picMkLst>
            <pc:docMk/>
            <pc:sldMk cId="4145927535" sldId="275"/>
            <ac:picMk id="21" creationId="{5F7C92F8-CFE7-4D8A-AB04-2C4288002E04}"/>
          </ac:picMkLst>
        </pc:picChg>
        <pc:picChg chg="add">
          <ac:chgData name="Carrie Smolinski" userId="6cef7152-97dd-4a23-82e9-15b38852f8fb" providerId="ADAL" clId="{1BD32BC1-460C-4878-88B4-8B6E0569D726}" dt="2021-04-09T16:39:41.631" v="2237" actId="26606"/>
          <ac:picMkLst>
            <pc:docMk/>
            <pc:sldMk cId="4145927535" sldId="275"/>
            <ac:picMk id="23" creationId="{957CD5CB-E727-4276-ADCF-AF9E5E638D74}"/>
          </ac:picMkLst>
        </pc:picChg>
      </pc:sldChg>
      <pc:sldChg chg="addSp modSp mod ord setBg">
        <pc:chgData name="Carrie Smolinski" userId="6cef7152-97dd-4a23-82e9-15b38852f8fb" providerId="ADAL" clId="{1BD32BC1-460C-4878-88B4-8B6E0569D726}" dt="2021-04-14T00:20:04.390" v="2717"/>
        <pc:sldMkLst>
          <pc:docMk/>
          <pc:sldMk cId="3614308195" sldId="277"/>
        </pc:sldMkLst>
        <pc:spChg chg="mod ord">
          <ac:chgData name="Carrie Smolinski" userId="6cef7152-97dd-4a23-82e9-15b38852f8fb" providerId="ADAL" clId="{1BD32BC1-460C-4878-88B4-8B6E0569D726}" dt="2021-04-09T16:25:26.115" v="2153" actId="26606"/>
          <ac:spMkLst>
            <pc:docMk/>
            <pc:sldMk cId="3614308195" sldId="277"/>
            <ac:spMk id="2" creationId="{1F16ADD4-3398-49F0-8307-635E5EF545BD}"/>
          </ac:spMkLst>
        </pc:spChg>
        <pc:spChg chg="mod ord">
          <ac:chgData name="Carrie Smolinski" userId="6cef7152-97dd-4a23-82e9-15b38852f8fb" providerId="ADAL" clId="{1BD32BC1-460C-4878-88B4-8B6E0569D726}" dt="2021-04-14T00:14:11.994" v="2714" actId="20577"/>
          <ac:spMkLst>
            <pc:docMk/>
            <pc:sldMk cId="3614308195" sldId="277"/>
            <ac:spMk id="3" creationId="{9D58EE40-E4A5-4C89-A04A-A76E19F62A23}"/>
          </ac:spMkLst>
        </pc:spChg>
        <pc:spChg chg="add">
          <ac:chgData name="Carrie Smolinski" userId="6cef7152-97dd-4a23-82e9-15b38852f8fb" providerId="ADAL" clId="{1BD32BC1-460C-4878-88B4-8B6E0569D726}" dt="2021-04-09T16:25:26.115" v="2153" actId="26606"/>
          <ac:spMkLst>
            <pc:docMk/>
            <pc:sldMk cId="3614308195" sldId="277"/>
            <ac:spMk id="10" creationId="{08D06AB2-D33D-4AC8-B96C-AB6FDD0AC25F}"/>
          </ac:spMkLst>
        </pc:spChg>
        <pc:picChg chg="add mod modCrop">
          <ac:chgData name="Carrie Smolinski" userId="6cef7152-97dd-4a23-82e9-15b38852f8fb" providerId="ADAL" clId="{1BD32BC1-460C-4878-88B4-8B6E0569D726}" dt="2021-04-09T16:25:33.317" v="2154" actId="14100"/>
          <ac:picMkLst>
            <pc:docMk/>
            <pc:sldMk cId="3614308195" sldId="277"/>
            <ac:picMk id="5" creationId="{ADE389F5-BDA9-4E29-A43B-9EBA7CDFA24E}"/>
          </ac:picMkLst>
        </pc:picChg>
        <pc:picChg chg="add">
          <ac:chgData name="Carrie Smolinski" userId="6cef7152-97dd-4a23-82e9-15b38852f8fb" providerId="ADAL" clId="{1BD32BC1-460C-4878-88B4-8B6E0569D726}" dt="2021-04-09T16:25:26.115" v="2153" actId="26606"/>
          <ac:picMkLst>
            <pc:docMk/>
            <pc:sldMk cId="3614308195" sldId="277"/>
            <ac:picMk id="12" creationId="{10BCC819-9CA3-4721-9DE0-4AAAA7FB4D47}"/>
          </ac:picMkLst>
        </pc:picChg>
        <pc:picChg chg="add">
          <ac:chgData name="Carrie Smolinski" userId="6cef7152-97dd-4a23-82e9-15b38852f8fb" providerId="ADAL" clId="{1BD32BC1-460C-4878-88B4-8B6E0569D726}" dt="2021-04-09T16:25:26.115" v="2153" actId="26606"/>
          <ac:picMkLst>
            <pc:docMk/>
            <pc:sldMk cId="3614308195" sldId="277"/>
            <ac:picMk id="14" creationId="{0F546C42-F2B3-412F-89B1-709F9D7370A9}"/>
          </ac:picMkLst>
        </pc:picChg>
      </pc:sldChg>
      <pc:sldChg chg="addSp delSp modSp mod setBg">
        <pc:chgData name="Carrie Smolinski" userId="6cef7152-97dd-4a23-82e9-15b38852f8fb" providerId="ADAL" clId="{1BD32BC1-460C-4878-88B4-8B6E0569D726}" dt="2021-04-09T16:44:52.554" v="2339" actId="1036"/>
        <pc:sldMkLst>
          <pc:docMk/>
          <pc:sldMk cId="2852800971" sldId="278"/>
        </pc:sldMkLst>
        <pc:spChg chg="mod ord">
          <ac:chgData name="Carrie Smolinski" userId="6cef7152-97dd-4a23-82e9-15b38852f8fb" providerId="ADAL" clId="{1BD32BC1-460C-4878-88B4-8B6E0569D726}" dt="2021-04-09T16:44:38.834" v="2305" actId="26606"/>
          <ac:spMkLst>
            <pc:docMk/>
            <pc:sldMk cId="2852800971" sldId="278"/>
            <ac:spMk id="2" creationId="{44D38647-2CEC-418F-841C-E8BC64806F3B}"/>
          </ac:spMkLst>
        </pc:spChg>
        <pc:spChg chg="del">
          <ac:chgData name="Carrie Smolinski" userId="6cef7152-97dd-4a23-82e9-15b38852f8fb" providerId="ADAL" clId="{1BD32BC1-460C-4878-88B4-8B6E0569D726}" dt="2021-04-09T16:44:10.545" v="2299" actId="478"/>
          <ac:spMkLst>
            <pc:docMk/>
            <pc:sldMk cId="2852800971" sldId="278"/>
            <ac:spMk id="3" creationId="{72B4BCAD-6242-4FB4-AD63-23911DC47755}"/>
          </ac:spMkLst>
        </pc:spChg>
        <pc:spChg chg="add">
          <ac:chgData name="Carrie Smolinski" userId="6cef7152-97dd-4a23-82e9-15b38852f8fb" providerId="ADAL" clId="{1BD32BC1-460C-4878-88B4-8B6E0569D726}" dt="2021-04-09T16:44:38.834" v="2305" actId="26606"/>
          <ac:spMkLst>
            <pc:docMk/>
            <pc:sldMk cId="2852800971" sldId="278"/>
            <ac:spMk id="14" creationId="{40EB365E-3181-4CB3-9344-A19E734A03BF}"/>
          </ac:spMkLst>
        </pc:spChg>
        <pc:picChg chg="add mod">
          <ac:chgData name="Carrie Smolinski" userId="6cef7152-97dd-4a23-82e9-15b38852f8fb" providerId="ADAL" clId="{1BD32BC1-460C-4878-88B4-8B6E0569D726}" dt="2021-04-09T16:44:52.554" v="2339" actId="1036"/>
          <ac:picMkLst>
            <pc:docMk/>
            <pc:sldMk cId="2852800971" sldId="278"/>
            <ac:picMk id="5" creationId="{8E20C3EA-C349-420D-92C0-C393ED58E704}"/>
          </ac:picMkLst>
        </pc:picChg>
        <pc:picChg chg="add">
          <ac:chgData name="Carrie Smolinski" userId="6cef7152-97dd-4a23-82e9-15b38852f8fb" providerId="ADAL" clId="{1BD32BC1-460C-4878-88B4-8B6E0569D726}" dt="2021-04-09T16:44:38.834" v="2305" actId="26606"/>
          <ac:picMkLst>
            <pc:docMk/>
            <pc:sldMk cId="2852800971" sldId="278"/>
            <ac:picMk id="10" creationId="{E77D5960-B3B3-4AE1-8BBD-3C55D906A615}"/>
          </ac:picMkLst>
        </pc:picChg>
        <pc:picChg chg="add">
          <ac:chgData name="Carrie Smolinski" userId="6cef7152-97dd-4a23-82e9-15b38852f8fb" providerId="ADAL" clId="{1BD32BC1-460C-4878-88B4-8B6E0569D726}" dt="2021-04-09T16:44:38.834" v="2305" actId="26606"/>
          <ac:picMkLst>
            <pc:docMk/>
            <pc:sldMk cId="2852800971" sldId="278"/>
            <ac:picMk id="12" creationId="{9CB45896-DF82-4158-8135-BB4EF2219878}"/>
          </ac:picMkLst>
        </pc:picChg>
        <pc:picChg chg="add">
          <ac:chgData name="Carrie Smolinski" userId="6cef7152-97dd-4a23-82e9-15b38852f8fb" providerId="ADAL" clId="{1BD32BC1-460C-4878-88B4-8B6E0569D726}" dt="2021-04-09T16:44:38.834" v="2305" actId="26606"/>
          <ac:picMkLst>
            <pc:docMk/>
            <pc:sldMk cId="2852800971" sldId="278"/>
            <ac:picMk id="16" creationId="{BC5DFD5B-FBF8-4DA4-8334-E301342BE503}"/>
          </ac:picMkLst>
        </pc:picChg>
        <pc:picChg chg="add">
          <ac:chgData name="Carrie Smolinski" userId="6cef7152-97dd-4a23-82e9-15b38852f8fb" providerId="ADAL" clId="{1BD32BC1-460C-4878-88B4-8B6E0569D726}" dt="2021-04-09T16:44:38.834" v="2305" actId="26606"/>
          <ac:picMkLst>
            <pc:docMk/>
            <pc:sldMk cId="2852800971" sldId="278"/>
            <ac:picMk id="18" creationId="{9B2245DD-E679-4B98-AC14-04FB0F31ADDE}"/>
          </ac:picMkLst>
        </pc:picChg>
      </pc:sldChg>
      <pc:sldChg chg="modSp del mod">
        <pc:chgData name="Carrie Smolinski" userId="6cef7152-97dd-4a23-82e9-15b38852f8fb" providerId="ADAL" clId="{1BD32BC1-460C-4878-88B4-8B6E0569D726}" dt="2021-04-14T00:36:14.584" v="2953" actId="2696"/>
        <pc:sldMkLst>
          <pc:docMk/>
          <pc:sldMk cId="891166433" sldId="279"/>
        </pc:sldMkLst>
        <pc:spChg chg="mod">
          <ac:chgData name="Carrie Smolinski" userId="6cef7152-97dd-4a23-82e9-15b38852f8fb" providerId="ADAL" clId="{1BD32BC1-460C-4878-88B4-8B6E0569D726}" dt="2021-04-14T00:24:37.115" v="2782" actId="20577"/>
          <ac:spMkLst>
            <pc:docMk/>
            <pc:sldMk cId="891166433" sldId="279"/>
            <ac:spMk id="3" creationId="{7B6CDD82-970D-410F-A3E5-617DE07E9BC9}"/>
          </ac:spMkLst>
        </pc:spChg>
      </pc:sldChg>
      <pc:sldChg chg="addSp modSp add mod setBg">
        <pc:chgData name="Carrie Smolinski" userId="6cef7152-97dd-4a23-82e9-15b38852f8fb" providerId="ADAL" clId="{1BD32BC1-460C-4878-88B4-8B6E0569D726}" dt="2021-04-14T00:45:36.432" v="3471" actId="14100"/>
        <pc:sldMkLst>
          <pc:docMk/>
          <pc:sldMk cId="571264499" sldId="280"/>
        </pc:sldMkLst>
        <pc:spChg chg="mod ord">
          <ac:chgData name="Carrie Smolinski" userId="6cef7152-97dd-4a23-82e9-15b38852f8fb" providerId="ADAL" clId="{1BD32BC1-460C-4878-88B4-8B6E0569D726}" dt="2021-04-09T16:48:12.628" v="2469" actId="1035"/>
          <ac:spMkLst>
            <pc:docMk/>
            <pc:sldMk cId="571264499" sldId="280"/>
            <ac:spMk id="2" creationId="{1F16ADD4-3398-49F0-8307-635E5EF545BD}"/>
          </ac:spMkLst>
        </pc:spChg>
        <pc:spChg chg="mod ord">
          <ac:chgData name="Carrie Smolinski" userId="6cef7152-97dd-4a23-82e9-15b38852f8fb" providerId="ADAL" clId="{1BD32BC1-460C-4878-88B4-8B6E0569D726}" dt="2021-04-14T00:44:50.578" v="3404" actId="20577"/>
          <ac:spMkLst>
            <pc:docMk/>
            <pc:sldMk cId="571264499" sldId="280"/>
            <ac:spMk id="3" creationId="{9D58EE40-E4A5-4C89-A04A-A76E19F62A23}"/>
          </ac:spMkLst>
        </pc:spChg>
        <pc:spChg chg="add">
          <ac:chgData name="Carrie Smolinski" userId="6cef7152-97dd-4a23-82e9-15b38852f8fb" providerId="ADAL" clId="{1BD32BC1-460C-4878-88B4-8B6E0569D726}" dt="2021-04-09T16:46:34.215" v="2343" actId="26606"/>
          <ac:spMkLst>
            <pc:docMk/>
            <pc:sldMk cId="571264499" sldId="280"/>
            <ac:spMk id="10" creationId="{9416C2F8-A84C-4357-A755-81D3F466DD07}"/>
          </ac:spMkLst>
        </pc:spChg>
        <pc:picChg chg="add mod modCrop">
          <ac:chgData name="Carrie Smolinski" userId="6cef7152-97dd-4a23-82e9-15b38852f8fb" providerId="ADAL" clId="{1BD32BC1-460C-4878-88B4-8B6E0569D726}" dt="2021-04-14T00:45:36.432" v="3471" actId="14100"/>
          <ac:picMkLst>
            <pc:docMk/>
            <pc:sldMk cId="571264499" sldId="280"/>
            <ac:picMk id="5" creationId="{DB80BCAA-60BA-4525-9006-B06D299909C8}"/>
          </ac:picMkLst>
        </pc:picChg>
        <pc:picChg chg="add">
          <ac:chgData name="Carrie Smolinski" userId="6cef7152-97dd-4a23-82e9-15b38852f8fb" providerId="ADAL" clId="{1BD32BC1-460C-4878-88B4-8B6E0569D726}" dt="2021-04-09T16:46:34.215" v="2343" actId="26606"/>
          <ac:picMkLst>
            <pc:docMk/>
            <pc:sldMk cId="571264499" sldId="280"/>
            <ac:picMk id="12" creationId="{031306E5-EFE3-459A-89EF-0EF2185CDEF7}"/>
          </ac:picMkLst>
        </pc:picChg>
        <pc:picChg chg="add">
          <ac:chgData name="Carrie Smolinski" userId="6cef7152-97dd-4a23-82e9-15b38852f8fb" providerId="ADAL" clId="{1BD32BC1-460C-4878-88B4-8B6E0569D726}" dt="2021-04-09T16:46:34.215" v="2343" actId="26606"/>
          <ac:picMkLst>
            <pc:docMk/>
            <pc:sldMk cId="571264499" sldId="280"/>
            <ac:picMk id="14" creationId="{4A23C976-ECF8-49F1-914B-B5BD60613BBE}"/>
          </ac:picMkLst>
        </pc:picChg>
      </pc:sldChg>
      <pc:sldChg chg="addSp modSp add mod setBg">
        <pc:chgData name="Carrie Smolinski" userId="6cef7152-97dd-4a23-82e9-15b38852f8fb" providerId="ADAL" clId="{1BD32BC1-460C-4878-88B4-8B6E0569D726}" dt="2021-04-14T00:44:09.260" v="3376" actId="6549"/>
        <pc:sldMkLst>
          <pc:docMk/>
          <pc:sldMk cId="1776556924" sldId="281"/>
        </pc:sldMkLst>
        <pc:spChg chg="mod">
          <ac:chgData name="Carrie Smolinski" userId="6cef7152-97dd-4a23-82e9-15b38852f8fb" providerId="ADAL" clId="{1BD32BC1-460C-4878-88B4-8B6E0569D726}" dt="2021-04-09T16:31:18.284" v="2185" actId="26606"/>
          <ac:spMkLst>
            <pc:docMk/>
            <pc:sldMk cId="1776556924" sldId="281"/>
            <ac:spMk id="2" creationId="{1F16ADD4-3398-49F0-8307-635E5EF545BD}"/>
          </ac:spMkLst>
        </pc:spChg>
        <pc:spChg chg="mod">
          <ac:chgData name="Carrie Smolinski" userId="6cef7152-97dd-4a23-82e9-15b38852f8fb" providerId="ADAL" clId="{1BD32BC1-460C-4878-88B4-8B6E0569D726}" dt="2021-04-14T00:44:09.260" v="3376" actId="6549"/>
          <ac:spMkLst>
            <pc:docMk/>
            <pc:sldMk cId="1776556924" sldId="281"/>
            <ac:spMk id="3" creationId="{9D58EE40-E4A5-4C89-A04A-A76E19F62A23}"/>
          </ac:spMkLst>
        </pc:spChg>
        <pc:spChg chg="add">
          <ac:chgData name="Carrie Smolinski" userId="6cef7152-97dd-4a23-82e9-15b38852f8fb" providerId="ADAL" clId="{1BD32BC1-460C-4878-88B4-8B6E0569D726}" dt="2021-04-09T16:31:18.284" v="2185" actId="26606"/>
          <ac:spMkLst>
            <pc:docMk/>
            <pc:sldMk cId="1776556924" sldId="281"/>
            <ac:spMk id="10" creationId="{4290E407-46D5-417C-950B-FFCE020FBACE}"/>
          </ac:spMkLst>
        </pc:spChg>
        <pc:picChg chg="add mod ord">
          <ac:chgData name="Carrie Smolinski" userId="6cef7152-97dd-4a23-82e9-15b38852f8fb" providerId="ADAL" clId="{1BD32BC1-460C-4878-88B4-8B6E0569D726}" dt="2021-04-09T16:31:18.284" v="2185" actId="26606"/>
          <ac:picMkLst>
            <pc:docMk/>
            <pc:sldMk cId="1776556924" sldId="281"/>
            <ac:picMk id="5" creationId="{57CCA476-FBA5-467E-8804-6E8BA55DCF2A}"/>
          </ac:picMkLst>
        </pc:picChg>
        <pc:picChg chg="add">
          <ac:chgData name="Carrie Smolinski" userId="6cef7152-97dd-4a23-82e9-15b38852f8fb" providerId="ADAL" clId="{1BD32BC1-460C-4878-88B4-8B6E0569D726}" dt="2021-04-09T16:31:18.284" v="2185" actId="26606"/>
          <ac:picMkLst>
            <pc:docMk/>
            <pc:sldMk cId="1776556924" sldId="281"/>
            <ac:picMk id="12" creationId="{59757E87-8140-4CB5-A5D5-45526A79879F}"/>
          </ac:picMkLst>
        </pc:picChg>
        <pc:picChg chg="add">
          <ac:chgData name="Carrie Smolinski" userId="6cef7152-97dd-4a23-82e9-15b38852f8fb" providerId="ADAL" clId="{1BD32BC1-460C-4878-88B4-8B6E0569D726}" dt="2021-04-09T16:31:18.284" v="2185" actId="26606"/>
          <ac:picMkLst>
            <pc:docMk/>
            <pc:sldMk cId="1776556924" sldId="281"/>
            <ac:picMk id="14" creationId="{B07B28F1-DF3A-40EC-B797-F8D0E88FC96F}"/>
          </ac:picMkLst>
        </pc:picChg>
        <pc:cxnChg chg="add">
          <ac:chgData name="Carrie Smolinski" userId="6cef7152-97dd-4a23-82e9-15b38852f8fb" providerId="ADAL" clId="{1BD32BC1-460C-4878-88B4-8B6E0569D726}" dt="2021-04-09T16:31:18.284" v="2185" actId="26606"/>
          <ac:cxnSpMkLst>
            <pc:docMk/>
            <pc:sldMk cId="1776556924" sldId="281"/>
            <ac:cxnSpMk id="16" creationId="{064BBE8E-0488-4569-B2DA-2BC2186AC74E}"/>
          </ac:cxnSpMkLst>
        </pc:cxnChg>
      </pc:sldChg>
      <pc:sldChg chg="delSp modSp add mod ord">
        <pc:chgData name="Carrie Smolinski" userId="6cef7152-97dd-4a23-82e9-15b38852f8fb" providerId="ADAL" clId="{1BD32BC1-460C-4878-88B4-8B6E0569D726}" dt="2021-04-26T17:38:48.082" v="5572"/>
        <pc:sldMkLst>
          <pc:docMk/>
          <pc:sldMk cId="1125186251" sldId="282"/>
        </pc:sldMkLst>
        <pc:spChg chg="mod">
          <ac:chgData name="Carrie Smolinski" userId="6cef7152-97dd-4a23-82e9-15b38852f8fb" providerId="ADAL" clId="{1BD32BC1-460C-4878-88B4-8B6E0569D726}" dt="2021-04-14T00:29:18.660" v="2799" actId="20577"/>
          <ac:spMkLst>
            <pc:docMk/>
            <pc:sldMk cId="1125186251" sldId="282"/>
            <ac:spMk id="2" creationId="{A7D04335-76A5-4DA3-9745-77EF66859033}"/>
          </ac:spMkLst>
        </pc:spChg>
        <pc:spChg chg="mod">
          <ac:chgData name="Carrie Smolinski" userId="6cef7152-97dd-4a23-82e9-15b38852f8fb" providerId="ADAL" clId="{1BD32BC1-460C-4878-88B4-8B6E0569D726}" dt="2021-04-15T01:46:21.792" v="4696" actId="20577"/>
          <ac:spMkLst>
            <pc:docMk/>
            <pc:sldMk cId="1125186251" sldId="282"/>
            <ac:spMk id="4" creationId="{B8020959-8248-488B-98E0-DF99F6DF2DD3}"/>
          </ac:spMkLst>
        </pc:spChg>
        <pc:spChg chg="del">
          <ac:chgData name="Carrie Smolinski" userId="6cef7152-97dd-4a23-82e9-15b38852f8fb" providerId="ADAL" clId="{1BD32BC1-460C-4878-88B4-8B6E0569D726}" dt="2021-04-14T00:29:39.495" v="2860" actId="478"/>
          <ac:spMkLst>
            <pc:docMk/>
            <pc:sldMk cId="1125186251" sldId="282"/>
            <ac:spMk id="6" creationId="{515BF049-8950-476A-A970-F73967E57AEC}"/>
          </ac:spMkLst>
        </pc:spChg>
      </pc:sldChg>
      <pc:sldChg chg="delSp modSp add del mod">
        <pc:chgData name="Carrie Smolinski" userId="6cef7152-97dd-4a23-82e9-15b38852f8fb" providerId="ADAL" clId="{1BD32BC1-460C-4878-88B4-8B6E0569D726}" dt="2021-04-14T00:21:19.070" v="2739" actId="2696"/>
        <pc:sldMkLst>
          <pc:docMk/>
          <pc:sldMk cId="2304440649" sldId="282"/>
        </pc:sldMkLst>
        <pc:spChg chg="mod">
          <ac:chgData name="Carrie Smolinski" userId="6cef7152-97dd-4a23-82e9-15b38852f8fb" providerId="ADAL" clId="{1BD32BC1-460C-4878-88B4-8B6E0569D726}" dt="2021-04-09T17:05:53.471" v="2546" actId="20577"/>
          <ac:spMkLst>
            <pc:docMk/>
            <pc:sldMk cId="2304440649" sldId="282"/>
            <ac:spMk id="2" creationId="{A7D04335-76A5-4DA3-9745-77EF66859033}"/>
          </ac:spMkLst>
        </pc:spChg>
        <pc:spChg chg="mod">
          <ac:chgData name="Carrie Smolinski" userId="6cef7152-97dd-4a23-82e9-15b38852f8fb" providerId="ADAL" clId="{1BD32BC1-460C-4878-88B4-8B6E0569D726}" dt="2021-04-14T00:19:33.579" v="2715" actId="20577"/>
          <ac:spMkLst>
            <pc:docMk/>
            <pc:sldMk cId="2304440649" sldId="282"/>
            <ac:spMk id="4" creationId="{B8020959-8248-488B-98E0-DF99F6DF2DD3}"/>
          </ac:spMkLst>
        </pc:spChg>
        <pc:spChg chg="del">
          <ac:chgData name="Carrie Smolinski" userId="6cef7152-97dd-4a23-82e9-15b38852f8fb" providerId="ADAL" clId="{1BD32BC1-460C-4878-88B4-8B6E0569D726}" dt="2021-04-09T17:05:59.088" v="2547" actId="478"/>
          <ac:spMkLst>
            <pc:docMk/>
            <pc:sldMk cId="2304440649" sldId="282"/>
            <ac:spMk id="6" creationId="{515BF049-8950-476A-A970-F73967E57AEC}"/>
          </ac:spMkLst>
        </pc:spChg>
      </pc:sldChg>
      <pc:sldChg chg="modSp add mod ord">
        <pc:chgData name="Carrie Smolinski" userId="6cef7152-97dd-4a23-82e9-15b38852f8fb" providerId="ADAL" clId="{1BD32BC1-460C-4878-88B4-8B6E0569D726}" dt="2021-04-14T00:36:09.228" v="2952"/>
        <pc:sldMkLst>
          <pc:docMk/>
          <pc:sldMk cId="3324348690" sldId="283"/>
        </pc:sldMkLst>
        <pc:spChg chg="mod">
          <ac:chgData name="Carrie Smolinski" userId="6cef7152-97dd-4a23-82e9-15b38852f8fb" providerId="ADAL" clId="{1BD32BC1-460C-4878-88B4-8B6E0569D726}" dt="2021-04-14T00:35:46.432" v="2950" actId="20577"/>
          <ac:spMkLst>
            <pc:docMk/>
            <pc:sldMk cId="3324348690" sldId="283"/>
            <ac:spMk id="3" creationId="{7B6CDD82-970D-410F-A3E5-617DE07E9BC9}"/>
          </ac:spMkLst>
        </pc:spChg>
      </pc:sldChg>
      <pc:sldChg chg="modSp add mod ord">
        <pc:chgData name="Carrie Smolinski" userId="6cef7152-97dd-4a23-82e9-15b38852f8fb" providerId="ADAL" clId="{1BD32BC1-460C-4878-88B4-8B6E0569D726}" dt="2021-04-14T00:40:03.474" v="3328" actId="6549"/>
        <pc:sldMkLst>
          <pc:docMk/>
          <pc:sldMk cId="2551462022" sldId="284"/>
        </pc:sldMkLst>
        <pc:spChg chg="mod">
          <ac:chgData name="Carrie Smolinski" userId="6cef7152-97dd-4a23-82e9-15b38852f8fb" providerId="ADAL" clId="{1BD32BC1-460C-4878-88B4-8B6E0569D726}" dt="2021-04-14T00:40:03.474" v="3328" actId="6549"/>
          <ac:spMkLst>
            <pc:docMk/>
            <pc:sldMk cId="2551462022" sldId="284"/>
            <ac:spMk id="2" creationId="{823C6123-0A4B-4EF5-A7A8-19D98E234379}"/>
          </ac:spMkLst>
        </pc:spChg>
        <pc:spChg chg="mod">
          <ac:chgData name="Carrie Smolinski" userId="6cef7152-97dd-4a23-82e9-15b38852f8fb" providerId="ADAL" clId="{1BD32BC1-460C-4878-88B4-8B6E0569D726}" dt="2021-04-14T00:39:39.982" v="3289" actId="20577"/>
          <ac:spMkLst>
            <pc:docMk/>
            <pc:sldMk cId="2551462022" sldId="284"/>
            <ac:spMk id="3" creationId="{D31137C2-C541-4D5C-A885-0EB20AD055BD}"/>
          </ac:spMkLst>
        </pc:spChg>
      </pc:sldChg>
      <pc:sldChg chg="modSp new del mod">
        <pc:chgData name="Carrie Smolinski" userId="6cef7152-97dd-4a23-82e9-15b38852f8fb" providerId="ADAL" clId="{1BD32BC1-460C-4878-88B4-8B6E0569D726}" dt="2021-04-14T00:50:55.158" v="3535" actId="2696"/>
        <pc:sldMkLst>
          <pc:docMk/>
          <pc:sldMk cId="2969214" sldId="285"/>
        </pc:sldMkLst>
        <pc:spChg chg="mod">
          <ac:chgData name="Carrie Smolinski" userId="6cef7152-97dd-4a23-82e9-15b38852f8fb" providerId="ADAL" clId="{1BD32BC1-460C-4878-88B4-8B6E0569D726}" dt="2021-04-14T00:50:40.363" v="3524" actId="20577"/>
          <ac:spMkLst>
            <pc:docMk/>
            <pc:sldMk cId="2969214" sldId="285"/>
            <ac:spMk id="2" creationId="{C8D38A0E-B09A-47CD-B9E6-ED2CEE21BA16}"/>
          </ac:spMkLst>
        </pc:spChg>
        <pc:spChg chg="mod">
          <ac:chgData name="Carrie Smolinski" userId="6cef7152-97dd-4a23-82e9-15b38852f8fb" providerId="ADAL" clId="{1BD32BC1-460C-4878-88B4-8B6E0569D726}" dt="2021-04-14T00:50:50.497" v="3534" actId="20577"/>
          <ac:spMkLst>
            <pc:docMk/>
            <pc:sldMk cId="2969214" sldId="285"/>
            <ac:spMk id="3" creationId="{420B1A2C-EF3F-4DA1-A145-E86676EB470E}"/>
          </ac:spMkLst>
        </pc:spChg>
      </pc:sldChg>
      <pc:sldChg chg="modSp add del mod ord">
        <pc:chgData name="Carrie Smolinski" userId="6cef7152-97dd-4a23-82e9-15b38852f8fb" providerId="ADAL" clId="{1BD32BC1-460C-4878-88B4-8B6E0569D726}" dt="2021-04-14T01:06:44.019" v="4223" actId="2696"/>
        <pc:sldMkLst>
          <pc:docMk/>
          <pc:sldMk cId="3345103741" sldId="285"/>
        </pc:sldMkLst>
        <pc:spChg chg="mod">
          <ac:chgData name="Carrie Smolinski" userId="6cef7152-97dd-4a23-82e9-15b38852f8fb" providerId="ADAL" clId="{1BD32BC1-460C-4878-88B4-8B6E0569D726}" dt="2021-04-14T00:52:28.112" v="3646" actId="255"/>
          <ac:spMkLst>
            <pc:docMk/>
            <pc:sldMk cId="3345103741" sldId="285"/>
            <ac:spMk id="2" creationId="{823C6123-0A4B-4EF5-A7A8-19D98E234379}"/>
          </ac:spMkLst>
        </pc:spChg>
        <pc:spChg chg="mod">
          <ac:chgData name="Carrie Smolinski" userId="6cef7152-97dd-4a23-82e9-15b38852f8fb" providerId="ADAL" clId="{1BD32BC1-460C-4878-88B4-8B6E0569D726}" dt="2021-04-14T00:59:44.432" v="3651" actId="6549"/>
          <ac:spMkLst>
            <pc:docMk/>
            <pc:sldMk cId="3345103741" sldId="285"/>
            <ac:spMk id="3" creationId="{D31137C2-C541-4D5C-A885-0EB20AD055BD}"/>
          </ac:spMkLst>
        </pc:spChg>
      </pc:sldChg>
      <pc:sldChg chg="addSp modSp add mod ord">
        <pc:chgData name="Carrie Smolinski" userId="6cef7152-97dd-4a23-82e9-15b38852f8fb" providerId="ADAL" clId="{1BD32BC1-460C-4878-88B4-8B6E0569D726}" dt="2021-04-20T12:19:44.954" v="5567" actId="5793"/>
        <pc:sldMkLst>
          <pc:docMk/>
          <pc:sldMk cId="2866085299" sldId="286"/>
        </pc:sldMkLst>
        <pc:spChg chg="mod">
          <ac:chgData name="Carrie Smolinski" userId="6cef7152-97dd-4a23-82e9-15b38852f8fb" providerId="ADAL" clId="{1BD32BC1-460C-4878-88B4-8B6E0569D726}" dt="2021-04-14T01:00:20.733" v="3661" actId="255"/>
          <ac:spMkLst>
            <pc:docMk/>
            <pc:sldMk cId="2866085299" sldId="286"/>
            <ac:spMk id="2" creationId="{A7D04335-76A5-4DA3-9745-77EF66859033}"/>
          </ac:spMkLst>
        </pc:spChg>
        <pc:spChg chg="mod">
          <ac:chgData name="Carrie Smolinski" userId="6cef7152-97dd-4a23-82e9-15b38852f8fb" providerId="ADAL" clId="{1BD32BC1-460C-4878-88B4-8B6E0569D726}" dt="2021-04-15T02:01:43.781" v="5100" actId="114"/>
          <ac:spMkLst>
            <pc:docMk/>
            <pc:sldMk cId="2866085299" sldId="286"/>
            <ac:spMk id="4" creationId="{B8020959-8248-488B-98E0-DF99F6DF2DD3}"/>
          </ac:spMkLst>
        </pc:spChg>
        <pc:spChg chg="add mod">
          <ac:chgData name="Carrie Smolinski" userId="6cef7152-97dd-4a23-82e9-15b38852f8fb" providerId="ADAL" clId="{1BD32BC1-460C-4878-88B4-8B6E0569D726}" dt="2021-04-20T12:19:44.954" v="5567" actId="5793"/>
          <ac:spMkLst>
            <pc:docMk/>
            <pc:sldMk cId="2866085299" sldId="286"/>
            <ac:spMk id="5" creationId="{6833F47B-6544-40A9-82C0-6543A47D33AA}"/>
          </ac:spMkLst>
        </pc:spChg>
        <pc:spChg chg="mod">
          <ac:chgData name="Carrie Smolinski" userId="6cef7152-97dd-4a23-82e9-15b38852f8fb" providerId="ADAL" clId="{1BD32BC1-460C-4878-88B4-8B6E0569D726}" dt="2021-04-14T01:01:14.948" v="3735" actId="6549"/>
          <ac:spMkLst>
            <pc:docMk/>
            <pc:sldMk cId="2866085299" sldId="286"/>
            <ac:spMk id="6" creationId="{515BF049-8950-476A-A970-F73967E57AEC}"/>
          </ac:spMkLst>
        </pc:spChg>
        <pc:spChg chg="add mod">
          <ac:chgData name="Carrie Smolinski" userId="6cef7152-97dd-4a23-82e9-15b38852f8fb" providerId="ADAL" clId="{1BD32BC1-460C-4878-88B4-8B6E0569D726}" dt="2021-04-15T02:00:36.508" v="5098" actId="1076"/>
          <ac:spMkLst>
            <pc:docMk/>
            <pc:sldMk cId="2866085299" sldId="286"/>
            <ac:spMk id="7" creationId="{AC95F923-45A3-4CE2-872A-B17B85B0D2D5}"/>
          </ac:spMkLst>
        </pc:spChg>
      </pc:sldChg>
      <pc:sldChg chg="modSp add mod ord">
        <pc:chgData name="Carrie Smolinski" userId="6cef7152-97dd-4a23-82e9-15b38852f8fb" providerId="ADAL" clId="{1BD32BC1-460C-4878-88B4-8B6E0569D726}" dt="2021-04-26T17:38:59.464" v="5576"/>
        <pc:sldMkLst>
          <pc:docMk/>
          <pc:sldMk cId="1608409781" sldId="287"/>
        </pc:sldMkLst>
        <pc:spChg chg="mod">
          <ac:chgData name="Carrie Smolinski" userId="6cef7152-97dd-4a23-82e9-15b38852f8fb" providerId="ADAL" clId="{1BD32BC1-460C-4878-88B4-8B6E0569D726}" dt="2021-04-14T18:27:19.969" v="4416" actId="20577"/>
          <ac:spMkLst>
            <pc:docMk/>
            <pc:sldMk cId="1608409781" sldId="287"/>
            <ac:spMk id="2" creationId="{CC3310D4-77F2-4460-B0B8-72276F87DB20}"/>
          </ac:spMkLst>
        </pc:spChg>
        <pc:spChg chg="mod">
          <ac:chgData name="Carrie Smolinski" userId="6cef7152-97dd-4a23-82e9-15b38852f8fb" providerId="ADAL" clId="{1BD32BC1-460C-4878-88B4-8B6E0569D726}" dt="2021-04-15T02:07:13.030" v="5337" actId="20577"/>
          <ac:spMkLst>
            <pc:docMk/>
            <pc:sldMk cId="1608409781" sldId="287"/>
            <ac:spMk id="3" creationId="{FC04E7F4-2971-4881-80B3-702CA066ECB4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Title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012" y="1300785"/>
            <a:ext cx="8689976" cy="2509213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012" y="3886200"/>
            <a:ext cx="8689976" cy="1371599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4/26/2021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4" y="4289374"/>
            <a:ext cx="10364432" cy="81161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84744" y="698261"/>
            <a:ext cx="9822532" cy="3214136"/>
          </a:xfrm>
          <a:prstGeom prst="roundRect">
            <a:avLst>
              <a:gd name="adj" fmla="val 4944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5108728"/>
            <a:ext cx="10364452" cy="682472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4/26/2021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599"/>
            <a:ext cx="10364452" cy="3427245"/>
          </a:xfrm>
        </p:spPr>
        <p:txBody>
          <a:bodyPr anchor="ctr"/>
          <a:lstStyle>
            <a:lvl1pPr algn="ctr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204821"/>
            <a:ext cx="10364452" cy="1586380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4/26/2021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59478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4372796"/>
            <a:ext cx="10364452" cy="1421053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4/26/2021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1001488" y="75416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557558" y="29935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2138721"/>
            <a:ext cx="10364452" cy="2511835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662335"/>
            <a:ext cx="10364452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4/26/2021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10364452" cy="1605094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74" y="2367093"/>
            <a:ext cx="329897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74" y="2943355"/>
            <a:ext cx="3298976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52389" y="2367093"/>
            <a:ext cx="329152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1348" y="2943355"/>
            <a:ext cx="3303351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2367093"/>
            <a:ext cx="33049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73298" y="2943355"/>
            <a:ext cx="3304928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4/26/2021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74" y="610772"/>
            <a:ext cx="10364452" cy="160392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74" y="4204820"/>
            <a:ext cx="3296409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913774" y="2367093"/>
            <a:ext cx="3296409" cy="1524000"/>
          </a:xfrm>
          <a:prstGeom prst="roundRect">
            <a:avLst>
              <a:gd name="adj" fmla="val 9363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74" y="4781082"/>
            <a:ext cx="3296409" cy="101011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59" y="4204820"/>
            <a:ext cx="33018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41348" y="2367093"/>
            <a:ext cx="3303352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348" y="4781080"/>
            <a:ext cx="3303352" cy="101011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4204820"/>
            <a:ext cx="330068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973298" y="2367093"/>
            <a:ext cx="3304928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73173" y="4781078"/>
            <a:ext cx="3305053" cy="1010121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4/26/2021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2367093"/>
            <a:ext cx="10364452" cy="342410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4/26/2021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609601"/>
            <a:ext cx="2553326" cy="518159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609601"/>
            <a:ext cx="7658724" cy="518159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4/26/2021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10363826" cy="342410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4/26/2021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828563"/>
            <a:ext cx="10351752" cy="2736819"/>
          </a:xfrm>
        </p:spPr>
        <p:txBody>
          <a:bodyPr anchor="b">
            <a:normAutofit/>
          </a:bodyPr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4" y="3657457"/>
            <a:ext cx="10351752" cy="1368183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4/26/2021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5106026" cy="342410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6172200" y="2367092"/>
            <a:ext cx="5105400" cy="342410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4/26/2021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6328" y="2371018"/>
            <a:ext cx="487347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913774" y="3051012"/>
            <a:ext cx="5106027" cy="274018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96423" y="2371018"/>
            <a:ext cx="488180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6172200" y="3051012"/>
            <a:ext cx="5105401" cy="274018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4/26/2021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4/26/2021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4/26/2021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609600"/>
            <a:ext cx="3935688" cy="2023252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78062" y="609600"/>
            <a:ext cx="6200163" cy="518159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2632852"/>
            <a:ext cx="3935689" cy="3158348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4/26/2021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5934969" cy="2023254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24803" y="609601"/>
            <a:ext cx="3255358" cy="5181600"/>
          </a:xfrm>
          <a:prstGeom prst="roundRect">
            <a:avLst>
              <a:gd name="adj" fmla="val 4943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2632852"/>
            <a:ext cx="5934949" cy="3158347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4/26/2021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 amt="7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5" y="2367093"/>
            <a:ext cx="10364452" cy="34241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7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48A87A34-81AB-432B-8DAE-1953F412C126}" type="datetimeFigureOut">
              <a:rPr lang="en-US" dirty="0"/>
              <a:pPr/>
              <a:t>4/26/2021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74" y="5883275"/>
            <a:ext cx="667288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6421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tx1"/>
        </a:buClr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hyperlink" Target="http://www.mudrats.org/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napervilleparks.org/news/coronavirusinformation/participationguidelinesprogramsandfacilities" TargetMode="Externa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9F4E7D-1BBD-4F04-BFE5-A6619AC8420B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err="1">
                <a:solidFill>
                  <a:srgbClr val="AECBB7"/>
                </a:solidFill>
              </a:rPr>
              <a:t>asdf</a:t>
            </a:r>
            <a:r>
              <a:rPr lang="en-US" dirty="0" err="1"/>
              <a:t>asdf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D86D630-7DDA-40BE-9764-A40612A2E2A9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sz="4000" dirty="0" err="1">
                <a:solidFill>
                  <a:schemeClr val="tx1"/>
                </a:solidFill>
              </a:rPr>
              <a:t>Mudrats</a:t>
            </a:r>
            <a:r>
              <a:rPr lang="en-US" sz="4000" dirty="0">
                <a:solidFill>
                  <a:schemeClr val="tx1"/>
                </a:solidFill>
              </a:rPr>
              <a:t> Summer swim team</a:t>
            </a:r>
          </a:p>
          <a:p>
            <a:r>
              <a:rPr lang="en-US" dirty="0">
                <a:solidFill>
                  <a:schemeClr val="tx1"/>
                </a:solidFill>
              </a:rPr>
              <a:t>New FAMILY meeting - 2021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1158BF1-2670-4912-98AC-21E1E8DB8439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600201"/>
            <a:ext cx="12192000" cy="20475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201148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84000"/>
                <a:shade val="100000"/>
                <a:hueMod val="92000"/>
                <a:satMod val="180000"/>
                <a:lumMod val="114000"/>
              </a:schemeClr>
            </a:gs>
            <a:gs pos="100000">
              <a:schemeClr val="bg2">
                <a:shade val="92000"/>
                <a:satMod val="170000"/>
                <a:lumMod val="96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4290E407-46D5-417C-950B-FFCE020FBAC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2">
            <a:extLst>
              <a:ext uri="{FF2B5EF4-FFF2-40B4-BE49-F238E27FC236}">
                <a16:creationId xmlns:a16="http://schemas.microsoft.com/office/drawing/2014/main" id="{59757E87-8140-4CB5-A5D5-45526A7987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A picture containing tree, outdoor, sky, grass&#10;&#10;Description automatically generated">
            <a:extLst>
              <a:ext uri="{FF2B5EF4-FFF2-40B4-BE49-F238E27FC236}">
                <a16:creationId xmlns:a16="http://schemas.microsoft.com/office/drawing/2014/main" id="{57CCA476-FBA5-467E-8804-6E8BA55DCF2A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121445" y="10"/>
            <a:ext cx="4070555" cy="6857990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B07B28F1-DF3A-40EC-B797-F8D0E88FC9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1F16ADD4-3398-49F0-8307-635E5EF545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3776" y="618517"/>
            <a:ext cx="6672886" cy="1596177"/>
          </a:xfrm>
        </p:spPr>
        <p:txBody>
          <a:bodyPr>
            <a:normAutofit/>
          </a:bodyPr>
          <a:lstStyle/>
          <a:p>
            <a:r>
              <a:rPr lang="en-US" dirty="0"/>
              <a:t>SWIM PRACTICE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D58EE40-E4A5-4C89-A04A-A76E19F62A23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6672887" cy="3424107"/>
          </a:xfrm>
        </p:spPr>
        <p:txBody>
          <a:bodyPr>
            <a:normAutofit/>
          </a:bodyPr>
          <a:lstStyle/>
          <a:p>
            <a:r>
              <a:rPr lang="en-US" cap="none" dirty="0"/>
              <a:t>Most up-to-date practice schedule can always be found on the website</a:t>
            </a:r>
          </a:p>
          <a:p>
            <a:r>
              <a:rPr lang="en-US" cap="none" dirty="0"/>
              <a:t>First two weeks of the season, we practice in the evening</a:t>
            </a:r>
          </a:p>
          <a:p>
            <a:pPr lvl="1"/>
            <a:r>
              <a:rPr lang="en-US" cap="none" dirty="0"/>
              <a:t>Typically indoors at Naperville North or Naperville Central HS</a:t>
            </a:r>
          </a:p>
          <a:p>
            <a:pPr lvl="1"/>
            <a:r>
              <a:rPr lang="en-US" cap="none" dirty="0"/>
              <a:t>2021 schedule is TBD</a:t>
            </a:r>
          </a:p>
          <a:p>
            <a:r>
              <a:rPr lang="en-US" cap="none" dirty="0"/>
              <a:t>Third week of the season onward, we practice in the mornings at the Beach</a:t>
            </a:r>
          </a:p>
          <a:p>
            <a:endParaRPr lang="en-US" cap="none" dirty="0"/>
          </a:p>
          <a:p>
            <a:endParaRPr lang="en-US" cap="none" dirty="0"/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064BBE8E-0488-4569-B2DA-2BC2186AC74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117460" y="0"/>
            <a:ext cx="0" cy="6858000"/>
          </a:xfrm>
          <a:prstGeom prst="line">
            <a:avLst/>
          </a:prstGeom>
          <a:ln w="82550" cap="sq">
            <a:solidFill>
              <a:srgbClr val="D9D9D9"/>
            </a:solidFill>
            <a:miter lim="800000"/>
          </a:ln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BFBFBF"/>
            </a:contourClr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7655692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84000"/>
                <a:shade val="100000"/>
                <a:hueMod val="92000"/>
                <a:satMod val="180000"/>
                <a:lumMod val="114000"/>
              </a:schemeClr>
            </a:gs>
            <a:gs pos="100000">
              <a:schemeClr val="bg2">
                <a:shade val="92000"/>
                <a:satMod val="170000"/>
                <a:lumMod val="96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9" name="Rectangle 18">
            <a:extLst>
              <a:ext uri="{FF2B5EF4-FFF2-40B4-BE49-F238E27FC236}">
                <a16:creationId xmlns:a16="http://schemas.microsoft.com/office/drawing/2014/main" id="{33B01F12-DF16-467D-8023-DC1521ED47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1" name="Picture 2">
            <a:extLst>
              <a:ext uri="{FF2B5EF4-FFF2-40B4-BE49-F238E27FC236}">
                <a16:creationId xmlns:a16="http://schemas.microsoft.com/office/drawing/2014/main" id="{121800E6-736E-4095-8126-9F64ABC9104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alphaModFix amt="7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A person swimming in the water&#10;&#10;Description automatically generated">
            <a:extLst>
              <a:ext uri="{FF2B5EF4-FFF2-40B4-BE49-F238E27FC236}">
                <a16:creationId xmlns:a16="http://schemas.microsoft.com/office/drawing/2014/main" id="{F265A892-7DEC-406F-9593-335FCCAB7A60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3464" y="947677"/>
            <a:ext cx="5735219" cy="4745892"/>
          </a:xfrm>
          <a:prstGeom prst="roundRect">
            <a:avLst>
              <a:gd name="adj" fmla="val 2981"/>
            </a:avLst>
          </a:prstGeom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0672C7AB-0FB8-4DAC-B98F-9A160EA038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44C9FBE3-AF77-4CFC-B5BC-48EE6C6D3D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50778" y="903791"/>
            <a:ext cx="3352128" cy="1573863"/>
          </a:xfrm>
        </p:spPr>
        <p:txBody>
          <a:bodyPr>
            <a:normAutofit/>
          </a:bodyPr>
          <a:lstStyle/>
          <a:p>
            <a:r>
              <a:rPr lang="en-US" dirty="0"/>
              <a:t>Required gear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02F3213-6DC3-4F62-9259-FF3AACE7DABB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7350778" y="2058806"/>
            <a:ext cx="3352128" cy="3298572"/>
          </a:xfrm>
        </p:spPr>
        <p:txBody>
          <a:bodyPr>
            <a:normAutofit/>
          </a:bodyPr>
          <a:lstStyle/>
          <a:p>
            <a:r>
              <a:rPr lang="en-US" cap="none" dirty="0"/>
              <a:t>Suit, cap, goggles, towel</a:t>
            </a:r>
          </a:p>
          <a:p>
            <a:r>
              <a:rPr lang="en-US" cap="none" dirty="0"/>
              <a:t>Sneakers, shorts, and warm clothes for dryland workout if it is too chilly to swim</a:t>
            </a:r>
          </a:p>
          <a:p>
            <a:r>
              <a:rPr lang="en-US" cap="none" dirty="0"/>
              <a:t>Optional team suit and cap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4162683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84000"/>
                <a:shade val="100000"/>
                <a:hueMod val="92000"/>
                <a:satMod val="180000"/>
                <a:lumMod val="114000"/>
              </a:schemeClr>
            </a:gs>
            <a:gs pos="100000">
              <a:schemeClr val="bg2">
                <a:shade val="92000"/>
                <a:satMod val="170000"/>
                <a:lumMod val="96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9416C2F8-A84C-4357-A755-81D3F466DD0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2">
            <a:extLst>
              <a:ext uri="{FF2B5EF4-FFF2-40B4-BE49-F238E27FC236}">
                <a16:creationId xmlns:a16="http://schemas.microsoft.com/office/drawing/2014/main" id="{031306E5-EFE3-459A-89EF-0EF2185CDE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A picture containing person, outdoor, group, swimsuit&#10;&#10;Description automatically generated">
            <a:extLst>
              <a:ext uri="{FF2B5EF4-FFF2-40B4-BE49-F238E27FC236}">
                <a16:creationId xmlns:a16="http://schemas.microsoft.com/office/drawing/2014/main" id="{DB80BCAA-60BA-4525-9006-B06D299909C8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860806" y="1518174"/>
            <a:ext cx="4212325" cy="4091642"/>
          </a:xfrm>
          <a:prstGeom prst="roundRect">
            <a:avLst>
              <a:gd name="adj" fmla="val 2392"/>
            </a:avLst>
          </a:prstGeom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4A23C976-ECF8-49F1-914B-B5BD60613B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D58EE40-E4A5-4C89-A04A-A76E19F62A23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913773" y="1722213"/>
            <a:ext cx="5660931" cy="4353217"/>
          </a:xfrm>
        </p:spPr>
        <p:txBody>
          <a:bodyPr>
            <a:normAutofit fontScale="92500" lnSpcReduction="10000"/>
          </a:bodyPr>
          <a:lstStyle/>
          <a:p>
            <a:pPr>
              <a:lnSpc>
                <a:spcPct val="110000"/>
              </a:lnSpc>
            </a:pPr>
            <a:r>
              <a:rPr lang="en-US" sz="2200" cap="none" dirty="0"/>
              <a:t>Time Trials – </a:t>
            </a:r>
            <a:r>
              <a:rPr lang="en-US" sz="2200" cap="none" dirty="0" err="1"/>
              <a:t>Mudrats</a:t>
            </a:r>
            <a:r>
              <a:rPr lang="en-US" sz="2200" cap="none" dirty="0"/>
              <a:t> only, early June</a:t>
            </a:r>
          </a:p>
          <a:p>
            <a:pPr>
              <a:lnSpc>
                <a:spcPct val="110000"/>
              </a:lnSpc>
            </a:pPr>
            <a:r>
              <a:rPr lang="en-US" sz="2200" cap="none" dirty="0"/>
              <a:t>Dual Meets - Against other teams in the Naperville Swim Conference</a:t>
            </a:r>
          </a:p>
          <a:p>
            <a:pPr lvl="1">
              <a:lnSpc>
                <a:spcPct val="110000"/>
              </a:lnSpc>
            </a:pPr>
            <a:r>
              <a:rPr lang="en-US" sz="2200" cap="none" dirty="0"/>
              <a:t>Typically 6-8 per season</a:t>
            </a:r>
          </a:p>
          <a:p>
            <a:pPr lvl="1">
              <a:lnSpc>
                <a:spcPct val="110000"/>
              </a:lnSpc>
            </a:pPr>
            <a:r>
              <a:rPr lang="en-US" sz="2200" cap="none" dirty="0"/>
              <a:t>Typically Tuesday, Thursday evenings and Saturday mornings; 3-4 hours long</a:t>
            </a:r>
          </a:p>
          <a:p>
            <a:pPr>
              <a:lnSpc>
                <a:spcPct val="110000"/>
              </a:lnSpc>
            </a:pPr>
            <a:r>
              <a:rPr lang="en-US" sz="2200" cap="none" dirty="0"/>
              <a:t>Championship Meets – Classic and City – End of July</a:t>
            </a:r>
          </a:p>
          <a:p>
            <a:pPr>
              <a:lnSpc>
                <a:spcPct val="110000"/>
              </a:lnSpc>
            </a:pPr>
            <a:r>
              <a:rPr lang="en-US" sz="2200" cap="none" dirty="0"/>
              <a:t>Swimmers are signed in/out of all meets on the website; deadline one week prior</a:t>
            </a:r>
          </a:p>
          <a:p>
            <a:pPr>
              <a:lnSpc>
                <a:spcPct val="110000"/>
              </a:lnSpc>
            </a:pPr>
            <a:r>
              <a:rPr lang="en-US" sz="2200" cap="none" dirty="0"/>
              <a:t>Coaches make the final determination of events</a:t>
            </a:r>
          </a:p>
          <a:p>
            <a:pPr algn="ctr">
              <a:lnSpc>
                <a:spcPct val="110000"/>
              </a:lnSpc>
            </a:pPr>
            <a:endParaRPr lang="en-US" sz="1400" cap="none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F16ADD4-3398-49F0-8307-635E5EF545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3776" y="618642"/>
            <a:ext cx="3893976" cy="914403"/>
          </a:xfrm>
        </p:spPr>
        <p:txBody>
          <a:bodyPr anchor="b">
            <a:normAutofit/>
          </a:bodyPr>
          <a:lstStyle/>
          <a:p>
            <a:r>
              <a:rPr lang="en-US" sz="3200" dirty="0"/>
              <a:t>SWIM MEETS</a:t>
            </a:r>
          </a:p>
        </p:txBody>
      </p:sp>
    </p:spTree>
    <p:extLst>
      <p:ext uri="{BB962C8B-B14F-4D97-AF65-F5344CB8AC3E}">
        <p14:creationId xmlns:p14="http://schemas.microsoft.com/office/powerpoint/2010/main" val="57126449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D04335-76A5-4DA3-9745-77EF668590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2021 SEASON Meet schedule</a:t>
            </a:r>
            <a:br>
              <a:rPr lang="en-US" dirty="0"/>
            </a:br>
            <a:r>
              <a:rPr lang="en-US" sz="2000" dirty="0"/>
              <a:t>Subject to change, always refer to the website for the most up-to-date Schedule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8020959-8248-488B-98E0-DF99F6DF2DD3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724133" y="2367092"/>
            <a:ext cx="5295667" cy="3424107"/>
          </a:xfrm>
        </p:spPr>
        <p:txBody>
          <a:bodyPr>
            <a:normAutofit/>
          </a:bodyPr>
          <a:lstStyle/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cap="none" dirty="0"/>
              <a:t>Saturday, June 5:  Time Trials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cap="none" dirty="0"/>
              <a:t>   </a:t>
            </a:r>
            <a:r>
              <a:rPr lang="en-US" i="1" cap="none" dirty="0"/>
              <a:t>Bensenville Water’s Edge Aquatic Center, 11am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cap="none" dirty="0"/>
              <a:t>Saturday, June 12:  Naperville Tennis Club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cap="none" dirty="0"/>
              <a:t>Tuesday, June 15:  White Eagle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cap="none" dirty="0"/>
              <a:t>Saturday, June 19:  Huntington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cap="none" dirty="0"/>
              <a:t>Tuesday, June 22:  Steeple Run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cap="none" dirty="0"/>
              <a:t>Thursday, June 24:  Huntington Estates Invite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cap="none" dirty="0"/>
              <a:t>Saturday, June 26:  Breckenridge</a:t>
            </a:r>
          </a:p>
          <a:p>
            <a:endParaRPr lang="en-US" dirty="0"/>
          </a:p>
        </p:txBody>
      </p:sp>
      <p:sp>
        <p:nvSpPr>
          <p:cNvPr id="6" name="Content Placeholder 3">
            <a:extLst>
              <a:ext uri="{FF2B5EF4-FFF2-40B4-BE49-F238E27FC236}">
                <a16:creationId xmlns:a16="http://schemas.microsoft.com/office/drawing/2014/main" id="{515BF049-8950-476A-A970-F73967E57AEC}"/>
              </a:ext>
            </a:extLst>
          </p:cNvPr>
          <p:cNvSpPr txBox="1">
            <a:spLocks/>
          </p:cNvSpPr>
          <p:nvPr/>
        </p:nvSpPr>
        <p:spPr>
          <a:xfrm>
            <a:off x="6361841" y="2362167"/>
            <a:ext cx="5106026" cy="34241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20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8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6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</p:txBody>
      </p:sp>
      <p:sp>
        <p:nvSpPr>
          <p:cNvPr id="5" name="Content Placeholder 3">
            <a:extLst>
              <a:ext uri="{FF2B5EF4-FFF2-40B4-BE49-F238E27FC236}">
                <a16:creationId xmlns:a16="http://schemas.microsoft.com/office/drawing/2014/main" id="{6833F47B-6544-40A9-82C0-6543A47D33AA}"/>
              </a:ext>
            </a:extLst>
          </p:cNvPr>
          <p:cNvSpPr txBox="1">
            <a:spLocks/>
          </p:cNvSpPr>
          <p:nvPr/>
        </p:nvSpPr>
        <p:spPr>
          <a:xfrm>
            <a:off x="6507693" y="2362166"/>
            <a:ext cx="5106026" cy="34241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20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8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6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cap="none" dirty="0"/>
              <a:t>Tuesday, June 29:  Huntington Estates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cap="none" dirty="0"/>
              <a:t>Tuesday, July 6:  Hobson West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cap="none" dirty="0"/>
              <a:t>Saturday, July 10:  Stillwater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cap="none" dirty="0"/>
              <a:t>Thursday, July 15:  </a:t>
            </a:r>
            <a:r>
              <a:rPr lang="en-US" cap="none" dirty="0" err="1"/>
              <a:t>Naper</a:t>
            </a:r>
            <a:r>
              <a:rPr lang="en-US" cap="none" dirty="0"/>
              <a:t> Carriage Hill Invite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en-US" cap="none" dirty="0"/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b="1" u="sng" cap="none" dirty="0"/>
              <a:t>Championship Meets – TENT.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cap="none" dirty="0"/>
              <a:t>Saturday, July 17:  Classic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cap="none" dirty="0"/>
              <a:t>Friday &amp; Saturday, July 23 &amp; 24:  City</a:t>
            </a:r>
          </a:p>
          <a:p>
            <a:endParaRPr lang="en-US" dirty="0"/>
          </a:p>
        </p:txBody>
      </p:sp>
      <p:sp>
        <p:nvSpPr>
          <p:cNvPr id="7" name="Content Placeholder 3">
            <a:extLst>
              <a:ext uri="{FF2B5EF4-FFF2-40B4-BE49-F238E27FC236}">
                <a16:creationId xmlns:a16="http://schemas.microsoft.com/office/drawing/2014/main" id="{AC95F923-45A3-4CE2-872A-B17B85B0D2D5}"/>
              </a:ext>
            </a:extLst>
          </p:cNvPr>
          <p:cNvSpPr txBox="1">
            <a:spLocks/>
          </p:cNvSpPr>
          <p:nvPr/>
        </p:nvSpPr>
        <p:spPr>
          <a:xfrm>
            <a:off x="1506938" y="5110542"/>
            <a:ext cx="9025724" cy="922563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20000"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20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8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6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buNone/>
            </a:pPr>
            <a:r>
              <a:rPr lang="en-US" cap="none" dirty="0"/>
              <a:t>Swimmer and Volunteer Check-in:  7:30 am Saturday Meets and 4:30 pm Tuesday/Thursday Meets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cap="none" dirty="0"/>
              <a:t>Warm-Ups Begin:  7:45 am Saturday Meets and 4:45 pm Tuesday/Thursday Meets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cap="none" dirty="0"/>
              <a:t>Meets Begin:  8:30 am Saturday and 5:30 pm Tuesday/Thursday</a:t>
            </a:r>
          </a:p>
        </p:txBody>
      </p:sp>
    </p:spTree>
    <p:extLst>
      <p:ext uri="{BB962C8B-B14F-4D97-AF65-F5344CB8AC3E}">
        <p14:creationId xmlns:p14="http://schemas.microsoft.com/office/powerpoint/2010/main" val="286608529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7620CF-B47A-4019-93BB-8598B4EF5E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PARENT participation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CA92A8F-3347-4C46-A965-4EECC68C631B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10363826" cy="4050537"/>
          </a:xfrm>
        </p:spPr>
        <p:txBody>
          <a:bodyPr/>
          <a:lstStyle/>
          <a:p>
            <a:r>
              <a:rPr lang="en-US" cap="none" dirty="0" err="1"/>
              <a:t>Mudrats</a:t>
            </a:r>
            <a:r>
              <a:rPr lang="en-US" cap="none" dirty="0"/>
              <a:t> events and swim meets are driven by family participation</a:t>
            </a:r>
          </a:p>
          <a:p>
            <a:r>
              <a:rPr lang="en-US" cap="none" dirty="0"/>
              <a:t>Each meet requires approximately 35 parents; home meets require more</a:t>
            </a:r>
          </a:p>
          <a:p>
            <a:r>
              <a:rPr lang="en-US" cap="none" dirty="0"/>
              <a:t>Each family must work a minimum of 5-6 jobs over a normal season* plus Championship meets</a:t>
            </a:r>
          </a:p>
          <a:p>
            <a:r>
              <a:rPr lang="en-US" cap="none" dirty="0"/>
              <a:t>Swimmers cannot register for meets until family has signed up for the required number of jobs</a:t>
            </a:r>
          </a:p>
          <a:p>
            <a:r>
              <a:rPr lang="en-US" cap="none" dirty="0"/>
              <a:t>$50 fee for each missed job charged to credit card on file 3 days after missed job</a:t>
            </a:r>
          </a:p>
          <a:p>
            <a:endParaRPr lang="en-US" cap="none" dirty="0"/>
          </a:p>
          <a:p>
            <a:pPr marL="0" indent="0">
              <a:buNone/>
            </a:pPr>
            <a:r>
              <a:rPr lang="en-US" cap="none" dirty="0"/>
              <a:t>	*Season family job requirement is calculated after registration is complete</a:t>
            </a:r>
          </a:p>
          <a:p>
            <a:pPr marL="0" indent="0">
              <a:buNone/>
            </a:pPr>
            <a:r>
              <a:rPr lang="en-US" cap="none" dirty="0"/>
              <a:t>	*2021 might not be a normal season!</a:t>
            </a:r>
          </a:p>
        </p:txBody>
      </p:sp>
    </p:spTree>
    <p:extLst>
      <p:ext uri="{BB962C8B-B14F-4D97-AF65-F5344CB8AC3E}">
        <p14:creationId xmlns:p14="http://schemas.microsoft.com/office/powerpoint/2010/main" val="61596107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84000"/>
                <a:shade val="100000"/>
                <a:hueMod val="92000"/>
                <a:satMod val="180000"/>
                <a:lumMod val="114000"/>
              </a:schemeClr>
            </a:gs>
            <a:gs pos="100000">
              <a:schemeClr val="bg2">
                <a:shade val="92000"/>
                <a:satMod val="170000"/>
                <a:lumMod val="96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9416C2F8-A84C-4357-A755-81D3F466DD0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2">
            <a:extLst>
              <a:ext uri="{FF2B5EF4-FFF2-40B4-BE49-F238E27FC236}">
                <a16:creationId xmlns:a16="http://schemas.microsoft.com/office/drawing/2014/main" id="{031306E5-EFE3-459A-89EF-0EF2185CDE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 descr="A group of people posing for a photo&#10;&#10;Description automatically generated">
            <a:extLst>
              <a:ext uri="{FF2B5EF4-FFF2-40B4-BE49-F238E27FC236}">
                <a16:creationId xmlns:a16="http://schemas.microsoft.com/office/drawing/2014/main" id="{83156365-4A39-415B-9AE7-D19648E8335F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78123" y="1633539"/>
            <a:ext cx="5379659" cy="3590922"/>
          </a:xfrm>
          <a:prstGeom prst="roundRect">
            <a:avLst>
              <a:gd name="adj" fmla="val 2392"/>
            </a:avLst>
          </a:prstGeom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4A23C976-ECF8-49F1-914B-B5BD60613B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CAFE64D-6F52-4CED-8C64-E4F06EF1BFB5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435769" y="2367092"/>
            <a:ext cx="4822031" cy="3424107"/>
          </a:xfrm>
        </p:spPr>
        <p:txBody>
          <a:bodyPr>
            <a:normAutofit/>
          </a:bodyPr>
          <a:lstStyle/>
          <a:p>
            <a:r>
              <a:rPr lang="en-US" cap="none" dirty="0"/>
              <a:t>A “job” is a role that allows a swim meet or season social event to function</a:t>
            </a:r>
          </a:p>
          <a:p>
            <a:r>
              <a:rPr lang="en-US" cap="none" dirty="0"/>
              <a:t>Majority of jobs are worked during meets</a:t>
            </a:r>
          </a:p>
          <a:p>
            <a:pPr marL="0" indent="0">
              <a:buNone/>
            </a:pPr>
            <a:endParaRPr lang="en-US" cap="none" dirty="0"/>
          </a:p>
          <a:p>
            <a:pPr marL="0" indent="0" algn="ctr">
              <a:buNone/>
            </a:pPr>
            <a:r>
              <a:rPr lang="en-US" b="1" cap="none" dirty="0" err="1"/>
              <a:t>Mudrats</a:t>
            </a:r>
            <a:r>
              <a:rPr lang="en-US" b="1" cap="none" dirty="0"/>
              <a:t> cannot function without the tremendous support of our parents!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363DAFC-9AC5-4BE5-A1D8-58CB6BD2E1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3776" y="618517"/>
            <a:ext cx="3893976" cy="1596177"/>
          </a:xfrm>
        </p:spPr>
        <p:txBody>
          <a:bodyPr anchor="b">
            <a:normAutofit/>
          </a:bodyPr>
          <a:lstStyle/>
          <a:p>
            <a:r>
              <a:rPr lang="en-US" sz="3200"/>
              <a:t>What is a “job”?</a:t>
            </a:r>
          </a:p>
        </p:txBody>
      </p:sp>
    </p:spTree>
    <p:extLst>
      <p:ext uri="{BB962C8B-B14F-4D97-AF65-F5344CB8AC3E}">
        <p14:creationId xmlns:p14="http://schemas.microsoft.com/office/powerpoint/2010/main" val="183995527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3310D4-77F2-4460-B0B8-72276F87DB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timer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C04E7F4-2971-4881-80B3-702CA066ECB4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pPr lvl="1"/>
            <a:r>
              <a:rPr lang="en-US" altLang="en-US" sz="2000" cap="none" dirty="0"/>
              <a:t>Timers stand at the pool lanes and use a stopwatch to record swimmer’s times during the meet.</a:t>
            </a:r>
          </a:p>
          <a:p>
            <a:pPr lvl="1"/>
            <a:r>
              <a:rPr lang="en-US" altLang="en-US" sz="2000" cap="none" dirty="0"/>
              <a:t>12 – 24 timers needed at every meet (3 timers per lane plus backup/relief timers)</a:t>
            </a:r>
          </a:p>
          <a:p>
            <a:pPr lvl="1"/>
            <a:r>
              <a:rPr lang="en-US" altLang="en-US" sz="2000" cap="none" dirty="0"/>
              <a:t>Requires you to be on your feet throughout the meet</a:t>
            </a:r>
          </a:p>
          <a:p>
            <a:pPr lvl="1"/>
            <a:r>
              <a:rPr lang="en-US" altLang="en-US" sz="2000" cap="none" dirty="0"/>
              <a:t>Excellent view of each event</a:t>
            </a:r>
          </a:p>
          <a:p>
            <a:pPr lvl="1"/>
            <a:r>
              <a:rPr lang="en-US" altLang="en-US" sz="2000" cap="none" dirty="0"/>
              <a:t>Cannot closely supervise young children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8433717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2C716A-E903-441A-BCFC-9A2A15FDBD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Meet officials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8763854-3B9A-4D88-8B81-1DA8C2C617DF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cap="none" dirty="0"/>
              <a:t>Stroke and turn judge (first year meet official)</a:t>
            </a:r>
          </a:p>
          <a:p>
            <a:r>
              <a:rPr lang="en-US" cap="none" dirty="0"/>
              <a:t>Starter and referee (experienced official)</a:t>
            </a:r>
          </a:p>
          <a:p>
            <a:r>
              <a:rPr lang="en-US" cap="none" dirty="0"/>
              <a:t>Training clinic counts as a job</a:t>
            </a:r>
          </a:p>
          <a:p>
            <a:pPr lvl="1"/>
            <a:r>
              <a:rPr lang="en-US" cap="none" dirty="0"/>
              <a:t>Dates of training clinics for 2021:  May 10, 12 (evening events);  May 15 (morning event)</a:t>
            </a:r>
          </a:p>
          <a:p>
            <a:pPr lvl="1"/>
            <a:r>
              <a:rPr lang="en-US" cap="none" dirty="0"/>
              <a:t>USA Swimming or YMCA certified officials do not have to attend training clinic</a:t>
            </a:r>
          </a:p>
          <a:p>
            <a:r>
              <a:rPr lang="en-US" cap="none" dirty="0"/>
              <a:t>Cannot closely supervise young children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7669562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84000"/>
                <a:shade val="100000"/>
                <a:hueMod val="92000"/>
                <a:satMod val="180000"/>
                <a:lumMod val="114000"/>
              </a:schemeClr>
            </a:gs>
            <a:gs pos="100000">
              <a:schemeClr val="bg2">
                <a:shade val="92000"/>
                <a:satMod val="170000"/>
                <a:lumMod val="96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86BCC4D5-E795-4C27-A59A-C83C97FC8C9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2">
            <a:extLst>
              <a:ext uri="{FF2B5EF4-FFF2-40B4-BE49-F238E27FC236}">
                <a16:creationId xmlns:a16="http://schemas.microsoft.com/office/drawing/2014/main" id="{AB6A6811-9498-4BC1-A514-B7ACB315B68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A picture containing text, indoor, electronics, computer&#10;&#10;Description automatically generated">
            <a:extLst>
              <a:ext uri="{FF2B5EF4-FFF2-40B4-BE49-F238E27FC236}">
                <a16:creationId xmlns:a16="http://schemas.microsoft.com/office/drawing/2014/main" id="{5C35F292-4A5F-479E-AE7B-B9BBA2626650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3466" y="1178993"/>
            <a:ext cx="5706220" cy="4279665"/>
          </a:xfrm>
          <a:prstGeom prst="roundRect">
            <a:avLst>
              <a:gd name="adj" fmla="val 2981"/>
            </a:avLst>
          </a:prstGeom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D29A925F-0B65-4C0C-901C-04FBEBDD5D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3FF5A80-71C0-4780-AA67-F076D3008FBB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417629" y="2367092"/>
            <a:ext cx="5130907" cy="3881309"/>
          </a:xfrm>
        </p:spPr>
        <p:txBody>
          <a:bodyPr>
            <a:normAutofit/>
          </a:bodyPr>
          <a:lstStyle/>
          <a:p>
            <a:pPr lvl="1"/>
            <a:r>
              <a:rPr lang="en-US" altLang="en-US" sz="2000" cap="none" dirty="0"/>
              <a:t>Verifies the time and score of all swimmers</a:t>
            </a:r>
          </a:p>
          <a:p>
            <a:pPr lvl="1"/>
            <a:r>
              <a:rPr lang="en-US" altLang="en-US" sz="2000" cap="none" dirty="0"/>
              <a:t>2 scorers are required at every meet</a:t>
            </a:r>
          </a:p>
          <a:p>
            <a:pPr lvl="1"/>
            <a:r>
              <a:rPr lang="en-US" altLang="en-US" sz="2000" cap="none" dirty="0"/>
              <a:t>Able to sit through-out the meet</a:t>
            </a:r>
          </a:p>
          <a:p>
            <a:pPr lvl="1"/>
            <a:r>
              <a:rPr lang="en-US" altLang="en-US" sz="2000" cap="none" dirty="0"/>
              <a:t>Can move to pool to watch your swimmers’ events</a:t>
            </a:r>
          </a:p>
          <a:p>
            <a:pPr lvl="1"/>
            <a:r>
              <a:rPr lang="en-US" altLang="en-US" sz="2000" cap="none" dirty="0"/>
              <a:t>Cannot closely supervise young children</a:t>
            </a:r>
          </a:p>
          <a:p>
            <a:endParaRPr lang="en-US" sz="180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1CD53C6-34DB-4435-9873-AD189386E0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17629" y="640831"/>
            <a:ext cx="5130907" cy="1573863"/>
          </a:xfrm>
        </p:spPr>
        <p:txBody>
          <a:bodyPr>
            <a:normAutofit/>
          </a:bodyPr>
          <a:lstStyle/>
          <a:p>
            <a:r>
              <a:rPr lang="en-US" dirty="0"/>
              <a:t>Scoring – time verification</a:t>
            </a:r>
          </a:p>
        </p:txBody>
      </p:sp>
    </p:spTree>
    <p:extLst>
      <p:ext uri="{BB962C8B-B14F-4D97-AF65-F5344CB8AC3E}">
        <p14:creationId xmlns:p14="http://schemas.microsoft.com/office/powerpoint/2010/main" val="67227376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0D7691-1620-4B5F-8A50-6F6618BFAE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Concessions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CBF009B-0758-46F0-902B-8F76196743A8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lvl="1"/>
            <a:r>
              <a:rPr lang="en-US" altLang="en-US" sz="2000" cap="none" dirty="0"/>
              <a:t>Set-up, sell, replenish and clean-up food and beverage items during home meets</a:t>
            </a:r>
          </a:p>
          <a:p>
            <a:pPr lvl="1"/>
            <a:r>
              <a:rPr lang="en-US" altLang="en-US" sz="2000" cap="none" dirty="0"/>
              <a:t>4 concession people are required at every home meet</a:t>
            </a:r>
          </a:p>
          <a:p>
            <a:pPr lvl="1"/>
            <a:r>
              <a:rPr lang="en-US" altLang="en-US" sz="2000" cap="none" dirty="0"/>
              <a:t>Requires you to be on your feet throughout most of the meet</a:t>
            </a:r>
          </a:p>
          <a:p>
            <a:pPr lvl="1"/>
            <a:r>
              <a:rPr lang="en-US" altLang="en-US" sz="2000" cap="none" dirty="0"/>
              <a:t>Can move to pool to watch your swimmers’ events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8207570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CC739E43-B4B9-48A9-A3E6-FF550F1925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Agenda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B354EE04-E852-4087-B865-2B04951FB409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r>
              <a:rPr lang="en-US" dirty="0"/>
              <a:t>Mudrat </a:t>
            </a:r>
            <a:r>
              <a:rPr lang="en-US" dirty="0" err="1"/>
              <a:t>MiSSION</a:t>
            </a:r>
            <a:endParaRPr lang="en-US" dirty="0"/>
          </a:p>
          <a:p>
            <a:r>
              <a:rPr lang="en-US" dirty="0"/>
              <a:t>Mudrat parent board</a:t>
            </a:r>
          </a:p>
          <a:p>
            <a:r>
              <a:rPr lang="en-US" dirty="0"/>
              <a:t>Communication</a:t>
            </a:r>
          </a:p>
          <a:p>
            <a:r>
              <a:rPr lang="en-US" dirty="0"/>
              <a:t>Eligibility</a:t>
            </a:r>
          </a:p>
          <a:p>
            <a:r>
              <a:rPr lang="en-US" dirty="0"/>
              <a:t>Registration and fees</a:t>
            </a:r>
          </a:p>
          <a:p>
            <a:r>
              <a:rPr lang="en-US" dirty="0"/>
              <a:t>Covid safety protocols</a:t>
            </a:r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4BD13B8-3FB7-4EC8-8413-8E41D6E0BEE2}"/>
              </a:ext>
            </a:extLst>
          </p:cNvPr>
          <p:cNvSpPr>
            <a:spLocks noGrp="1"/>
          </p:cNvSpPr>
          <p:nvPr>
            <p:ph sz="quarter" idx="14"/>
          </p:nvPr>
        </p:nvSpPr>
        <p:spPr/>
        <p:txBody>
          <a:bodyPr>
            <a:normAutofit/>
          </a:bodyPr>
          <a:lstStyle/>
          <a:p>
            <a:r>
              <a:rPr lang="en-US" dirty="0" err="1"/>
              <a:t>Mudrat</a:t>
            </a:r>
            <a:r>
              <a:rPr lang="en-US" dirty="0"/>
              <a:t> coaches</a:t>
            </a:r>
          </a:p>
          <a:p>
            <a:r>
              <a:rPr lang="en-US" dirty="0"/>
              <a:t>Practice</a:t>
            </a:r>
          </a:p>
          <a:p>
            <a:r>
              <a:rPr lang="en-US" dirty="0"/>
              <a:t>meets</a:t>
            </a:r>
          </a:p>
          <a:p>
            <a:r>
              <a:rPr lang="en-US" dirty="0"/>
              <a:t>PARENT Volunteer requirements</a:t>
            </a:r>
          </a:p>
          <a:p>
            <a:r>
              <a:rPr lang="en-US" dirty="0"/>
              <a:t>Spirit wear</a:t>
            </a:r>
          </a:p>
          <a:p>
            <a:r>
              <a:rPr lang="en-US" dirty="0"/>
              <a:t>Q&amp;A</a:t>
            </a:r>
          </a:p>
        </p:txBody>
      </p:sp>
    </p:spTree>
    <p:extLst>
      <p:ext uri="{BB962C8B-B14F-4D97-AF65-F5344CB8AC3E}">
        <p14:creationId xmlns:p14="http://schemas.microsoft.com/office/powerpoint/2010/main" val="279638414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84000"/>
                <a:shade val="100000"/>
                <a:hueMod val="92000"/>
                <a:satMod val="180000"/>
                <a:lumMod val="114000"/>
              </a:schemeClr>
            </a:gs>
            <a:gs pos="100000">
              <a:schemeClr val="bg2">
                <a:shade val="92000"/>
                <a:satMod val="170000"/>
                <a:lumMod val="96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564276B8-1A41-49DE-90A7-F070B4B6A4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2">
            <a:extLst>
              <a:ext uri="{FF2B5EF4-FFF2-40B4-BE49-F238E27FC236}">
                <a16:creationId xmlns:a16="http://schemas.microsoft.com/office/drawing/2014/main" id="{5F7C92F8-CFE7-4D8A-AB04-2C4288002E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A picture containing tree, outdoor, person, ground&#10;&#10;Description automatically generated">
            <a:extLst>
              <a:ext uri="{FF2B5EF4-FFF2-40B4-BE49-F238E27FC236}">
                <a16:creationId xmlns:a16="http://schemas.microsoft.com/office/drawing/2014/main" id="{48B2DD41-AAF9-406C-9CAB-76FCBAF6A327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21445" y="1148732"/>
            <a:ext cx="3427091" cy="4569454"/>
          </a:xfrm>
          <a:prstGeom prst="roundRect">
            <a:avLst>
              <a:gd name="adj" fmla="val 5301"/>
            </a:avLst>
          </a:prstGeom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957CD5CB-E727-4276-ADCF-AF9E5E638D7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2D98A98B-F9E8-41C6-95A4-16471B1908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3776" y="640831"/>
            <a:ext cx="6564205" cy="1573863"/>
          </a:xfrm>
        </p:spPr>
        <p:txBody>
          <a:bodyPr>
            <a:normAutofit/>
          </a:bodyPr>
          <a:lstStyle/>
          <a:p>
            <a:r>
              <a:rPr lang="en-US" dirty="0"/>
              <a:t>Clerk of course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BDD1AFB-A8E3-4BFC-8817-4A373DCF8C15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6564207" cy="3881309"/>
          </a:xfrm>
        </p:spPr>
        <p:txBody>
          <a:bodyPr>
            <a:normAutofit/>
          </a:bodyPr>
          <a:lstStyle/>
          <a:p>
            <a:pPr lvl="1"/>
            <a:r>
              <a:rPr lang="en-US" altLang="en-US" sz="2000" cap="none" dirty="0"/>
              <a:t>Finds and helps line up each heat of swimmers by lane assignment</a:t>
            </a:r>
          </a:p>
          <a:p>
            <a:pPr lvl="1"/>
            <a:r>
              <a:rPr lang="en-US" altLang="en-US" sz="2000" cap="none" dirty="0"/>
              <a:t>2 Clerks are required at every meet</a:t>
            </a:r>
          </a:p>
          <a:p>
            <a:pPr lvl="1"/>
            <a:r>
              <a:rPr lang="en-US" altLang="en-US" sz="2000" cap="none" dirty="0"/>
              <a:t>Requires you to be on your feet throughout most of the meet</a:t>
            </a:r>
          </a:p>
          <a:p>
            <a:pPr lvl="1"/>
            <a:r>
              <a:rPr lang="en-US" altLang="en-US" sz="2000" cap="none" dirty="0"/>
              <a:t>Occasionally requires some yelling!</a:t>
            </a:r>
          </a:p>
          <a:p>
            <a:pPr lvl="1"/>
            <a:r>
              <a:rPr lang="en-US" altLang="en-US" sz="2000" cap="none" dirty="0"/>
              <a:t>Can move to pool to watch your swimmers’ events</a:t>
            </a:r>
          </a:p>
          <a:p>
            <a:pPr lvl="1"/>
            <a:r>
              <a:rPr lang="en-US" altLang="en-US" sz="2000" cap="none" dirty="0"/>
              <a:t>Very good position if you need to supervise young children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1288627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C6FADC-77C6-4437-8B22-5BBE32F9C9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Line-up assistants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AE2CBC4-E45A-4AD3-968A-1C705394AB92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lvl="1"/>
            <a:r>
              <a:rPr lang="en-US" altLang="en-US" sz="2000" cap="none" dirty="0"/>
              <a:t>Lines up each heat of swimmers by lane assignment, leads swimmer to pool area and correct lane.</a:t>
            </a:r>
          </a:p>
          <a:p>
            <a:pPr lvl="1"/>
            <a:r>
              <a:rPr lang="en-US" altLang="en-US" sz="2000" cap="none" dirty="0"/>
              <a:t>2 Line-up assistants are required at every meet</a:t>
            </a:r>
          </a:p>
          <a:p>
            <a:pPr lvl="1"/>
            <a:r>
              <a:rPr lang="en-US" altLang="en-US" sz="2000" cap="none" dirty="0"/>
              <a:t>Requires you to be on your feet throughout most of the meet</a:t>
            </a:r>
          </a:p>
          <a:p>
            <a:pPr lvl="1"/>
            <a:r>
              <a:rPr lang="en-US" altLang="en-US" sz="2000" cap="none" dirty="0"/>
              <a:t>Occasionally requires some yelling!</a:t>
            </a:r>
          </a:p>
          <a:p>
            <a:pPr lvl="1"/>
            <a:r>
              <a:rPr lang="en-US" altLang="en-US" sz="2000" cap="none" dirty="0"/>
              <a:t>Can move to pool to watch your swimmers’ events</a:t>
            </a:r>
          </a:p>
          <a:p>
            <a:pPr lvl="1"/>
            <a:r>
              <a:rPr lang="en-US" altLang="en-US" sz="2000" cap="none" dirty="0"/>
              <a:t>Very good position if you need to supervise young children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1292396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5F0862-9700-42F1-96AC-D7D70DF731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Meet runner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DACCD18-0975-4BAD-80A1-222D2E9A393A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cap="none" dirty="0"/>
              <a:t>Work on the pool deck, collecting timer and officials paperwork to submit to the scoring table</a:t>
            </a:r>
          </a:p>
          <a:p>
            <a:r>
              <a:rPr lang="en-US" cap="none" dirty="0"/>
              <a:t>1 runner is required at every meet</a:t>
            </a:r>
          </a:p>
          <a:p>
            <a:r>
              <a:rPr lang="en-US" cap="none" dirty="0"/>
              <a:t>Excellent view of each event</a:t>
            </a:r>
          </a:p>
          <a:p>
            <a:r>
              <a:rPr lang="en-US" cap="none" dirty="0"/>
              <a:t>Cannot closely supervise young children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1210546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3C6123-0A4B-4EF5-A7A8-19D98E2343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marshall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31137C2-C541-4D5C-A885-0EB20AD055BD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altLang="en-US" cap="none" dirty="0"/>
              <a:t>In charge of maintaining a safe environment at meets</a:t>
            </a:r>
          </a:p>
          <a:p>
            <a:r>
              <a:rPr lang="en-US" altLang="en-US" cap="none" dirty="0"/>
              <a:t>2 – 3  Marshalls are required at every meet</a:t>
            </a:r>
          </a:p>
          <a:p>
            <a:r>
              <a:rPr lang="en-US" altLang="en-US" cap="none" dirty="0"/>
              <a:t>Help supervise swimmers out of the water, watch for trash and unsafe play</a:t>
            </a:r>
          </a:p>
          <a:p>
            <a:r>
              <a:rPr lang="en-US" altLang="en-US" cap="none" dirty="0"/>
              <a:t>Can move to pool to watch your swimmers’ events</a:t>
            </a:r>
          </a:p>
          <a:p>
            <a:r>
              <a:rPr lang="en-US" altLang="en-US" cap="none" dirty="0"/>
              <a:t>Very good position if you need to supervise young children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9097786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84000"/>
                <a:shade val="100000"/>
                <a:hueMod val="92000"/>
                <a:satMod val="180000"/>
                <a:lumMod val="114000"/>
              </a:schemeClr>
            </a:gs>
            <a:gs pos="100000">
              <a:schemeClr val="bg2">
                <a:shade val="92000"/>
                <a:satMod val="170000"/>
                <a:lumMod val="96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9" name="Rectangle 18">
            <a:extLst>
              <a:ext uri="{FF2B5EF4-FFF2-40B4-BE49-F238E27FC236}">
                <a16:creationId xmlns:a16="http://schemas.microsoft.com/office/drawing/2014/main" id="{564276B8-1A41-49DE-90A7-F070B4B6A4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1" name="Picture 2">
            <a:extLst>
              <a:ext uri="{FF2B5EF4-FFF2-40B4-BE49-F238E27FC236}">
                <a16:creationId xmlns:a16="http://schemas.microsoft.com/office/drawing/2014/main" id="{5F7C92F8-CFE7-4D8A-AB04-2C4288002E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 descr="A picture containing table, cake, indoor, birthday&#10;&#10;Description automatically generated">
            <a:extLst>
              <a:ext uri="{FF2B5EF4-FFF2-40B4-BE49-F238E27FC236}">
                <a16:creationId xmlns:a16="http://schemas.microsoft.com/office/drawing/2014/main" id="{D5E578AE-89FC-461C-A2B7-0B463C32B5E9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54852" y="2529769"/>
            <a:ext cx="3427091" cy="2570318"/>
          </a:xfrm>
          <a:prstGeom prst="roundRect">
            <a:avLst>
              <a:gd name="adj" fmla="val 5301"/>
            </a:avLst>
          </a:prstGeom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957CD5CB-E727-4276-ADCF-AF9E5E638D7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1E296A53-1125-4DF9-BA7F-DADDA9ED2F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3776" y="640831"/>
            <a:ext cx="10165611" cy="1573863"/>
          </a:xfrm>
        </p:spPr>
        <p:txBody>
          <a:bodyPr>
            <a:normAutofit/>
          </a:bodyPr>
          <a:lstStyle/>
          <a:p>
            <a:r>
              <a:rPr lang="en-US" dirty="0"/>
              <a:t>Additional participation opportunities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6C10314-FFF4-44CB-AF61-B60674440074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6564207" cy="3881309"/>
          </a:xfrm>
        </p:spPr>
        <p:txBody>
          <a:bodyPr>
            <a:normAutofit/>
          </a:bodyPr>
          <a:lstStyle/>
          <a:p>
            <a:r>
              <a:rPr lang="en-US" cap="none" dirty="0"/>
              <a:t>Social activities</a:t>
            </a:r>
          </a:p>
          <a:p>
            <a:pPr lvl="1"/>
            <a:r>
              <a:rPr lang="en-US" cap="none" dirty="0"/>
              <a:t>Fulfills 1 or more job requirements</a:t>
            </a:r>
          </a:p>
          <a:p>
            <a:pPr lvl="1"/>
            <a:r>
              <a:rPr lang="en-US" cap="none" dirty="0"/>
              <a:t>May require you to plan, organize and oversee the event</a:t>
            </a:r>
          </a:p>
          <a:p>
            <a:pPr lvl="1"/>
            <a:r>
              <a:rPr lang="en-US" cap="none" dirty="0"/>
              <a:t>Pizza party</a:t>
            </a:r>
          </a:p>
          <a:p>
            <a:pPr lvl="1"/>
            <a:r>
              <a:rPr lang="en-US" cap="none" dirty="0"/>
              <a:t>Luau</a:t>
            </a:r>
          </a:p>
          <a:p>
            <a:pPr lvl="1"/>
            <a:r>
              <a:rPr lang="en-US" cap="none" dirty="0" err="1"/>
              <a:t>Mudrats</a:t>
            </a:r>
            <a:r>
              <a:rPr lang="en-US" cap="none" dirty="0"/>
              <a:t> play day (Raging Waves)</a:t>
            </a:r>
          </a:p>
          <a:p>
            <a:pPr lvl="1"/>
            <a:r>
              <a:rPr lang="en-US" cap="none" dirty="0"/>
              <a:t>Ice cream social / pancake breakfast</a:t>
            </a:r>
          </a:p>
          <a:p>
            <a:pPr lvl="1"/>
            <a:r>
              <a:rPr lang="en-US" cap="none" dirty="0"/>
              <a:t>Season end awards party</a:t>
            </a:r>
          </a:p>
        </p:txBody>
      </p:sp>
    </p:spTree>
    <p:extLst>
      <p:ext uri="{BB962C8B-B14F-4D97-AF65-F5344CB8AC3E}">
        <p14:creationId xmlns:p14="http://schemas.microsoft.com/office/powerpoint/2010/main" val="414592753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84000"/>
                <a:shade val="100000"/>
                <a:hueMod val="92000"/>
                <a:satMod val="180000"/>
                <a:lumMod val="114000"/>
              </a:schemeClr>
            </a:gs>
            <a:gs pos="100000">
              <a:schemeClr val="bg2">
                <a:shade val="92000"/>
                <a:satMod val="170000"/>
                <a:lumMod val="96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86BCC4D5-E795-4C27-A59A-C83C97FC8C9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2">
            <a:extLst>
              <a:ext uri="{FF2B5EF4-FFF2-40B4-BE49-F238E27FC236}">
                <a16:creationId xmlns:a16="http://schemas.microsoft.com/office/drawing/2014/main" id="{AB6A6811-9498-4BC1-A514-B7ACB315B68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A picture containing bench, sitting, black, table&#10;&#10;Description automatically generated">
            <a:extLst>
              <a:ext uri="{FF2B5EF4-FFF2-40B4-BE49-F238E27FC236}">
                <a16:creationId xmlns:a16="http://schemas.microsoft.com/office/drawing/2014/main" id="{3F6D3197-6FA1-4AB2-AC06-440237019442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96989" y="618517"/>
            <a:ext cx="4602430" cy="5629884"/>
          </a:xfrm>
          <a:prstGeom prst="roundRect">
            <a:avLst>
              <a:gd name="adj" fmla="val 2981"/>
            </a:avLst>
          </a:prstGeom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D29A925F-0B65-4C0C-901C-04FBEBDD5D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B6CDD82-970D-410F-A3E5-617DE07E9BC9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7465219" y="1971676"/>
            <a:ext cx="4083317" cy="4276726"/>
          </a:xfrm>
        </p:spPr>
        <p:txBody>
          <a:bodyPr>
            <a:normAutofit/>
          </a:bodyPr>
          <a:lstStyle/>
          <a:p>
            <a:r>
              <a:rPr lang="en-US" sz="1800" cap="none" dirty="0"/>
              <a:t>Every swimmer will receive a </a:t>
            </a:r>
            <a:r>
              <a:rPr lang="en-US" sz="1800" cap="none" dirty="0" err="1"/>
              <a:t>Mudrats</a:t>
            </a:r>
            <a:r>
              <a:rPr lang="en-US" sz="1800" cap="none" dirty="0"/>
              <a:t> t-shirt as part of their NPD registration</a:t>
            </a:r>
          </a:p>
          <a:p>
            <a:r>
              <a:rPr lang="en-US" sz="1800" cap="none" dirty="0"/>
              <a:t>Team suits are optional but encouraged</a:t>
            </a:r>
          </a:p>
          <a:p>
            <a:r>
              <a:rPr lang="en-US" sz="1800" cap="none" dirty="0"/>
              <a:t>Optional spirit wear can be purchased at the open house, online, and at meets during the season</a:t>
            </a:r>
          </a:p>
          <a:p>
            <a:r>
              <a:rPr lang="en-US" sz="1800" cap="none" dirty="0"/>
              <a:t>Questions regarding Spirit Wear – reach out to Jackie Ward (spiritwear@mudrats.org)</a:t>
            </a:r>
          </a:p>
          <a:p>
            <a:endParaRPr lang="en-US" sz="180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3F6C9BD-E056-49E8-AF9E-ACE3F8FBAB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65219" y="640831"/>
            <a:ext cx="4083317" cy="1573863"/>
          </a:xfrm>
        </p:spPr>
        <p:txBody>
          <a:bodyPr>
            <a:normAutofit/>
          </a:bodyPr>
          <a:lstStyle/>
          <a:p>
            <a:r>
              <a:rPr lang="en-US" dirty="0"/>
              <a:t>Spirit wear</a:t>
            </a:r>
          </a:p>
        </p:txBody>
      </p:sp>
    </p:spTree>
    <p:extLst>
      <p:ext uri="{BB962C8B-B14F-4D97-AF65-F5344CB8AC3E}">
        <p14:creationId xmlns:p14="http://schemas.microsoft.com/office/powerpoint/2010/main" val="332434869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3C6123-0A4B-4EF5-A7A8-19D98E2343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SEASON KICK-OFF Meeting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31137C2-C541-4D5C-A885-0EB20AD055BD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altLang="en-US" cap="none" dirty="0"/>
              <a:t>Sunday, May 16</a:t>
            </a:r>
            <a:r>
              <a:rPr lang="en-US" altLang="en-US" cap="none" baseline="30000" dirty="0"/>
              <a:t>th</a:t>
            </a:r>
            <a:r>
              <a:rPr lang="en-US" altLang="en-US" cap="none" dirty="0"/>
              <a:t>, 3:00 – 5:00 pm</a:t>
            </a:r>
          </a:p>
          <a:p>
            <a:r>
              <a:rPr lang="en-US" altLang="en-US" cap="none" dirty="0"/>
              <a:t>Fort Hill Recreation place, address</a:t>
            </a:r>
          </a:p>
          <a:p>
            <a:r>
              <a:rPr lang="en-US" altLang="en-US" cap="none" dirty="0"/>
              <a:t>Open House Format</a:t>
            </a:r>
          </a:p>
          <a:p>
            <a:pPr lvl="1"/>
            <a:r>
              <a:rPr lang="en-US" altLang="en-US" cap="none" dirty="0"/>
              <a:t>Purchase Spirit Wear</a:t>
            </a:r>
          </a:p>
          <a:p>
            <a:pPr lvl="1"/>
            <a:r>
              <a:rPr lang="en-US" altLang="en-US" cap="none" dirty="0"/>
              <a:t>Questions Regarding the </a:t>
            </a:r>
            <a:r>
              <a:rPr lang="en-US" altLang="en-US" cap="none" dirty="0" err="1"/>
              <a:t>Mudrats</a:t>
            </a:r>
            <a:r>
              <a:rPr lang="en-US" altLang="en-US" cap="none" dirty="0"/>
              <a:t> Website</a:t>
            </a:r>
          </a:p>
          <a:p>
            <a:pPr lvl="1"/>
            <a:r>
              <a:rPr lang="en-US" altLang="en-US" cap="none" dirty="0"/>
              <a:t>Team Suit Try-On and Purchase</a:t>
            </a:r>
          </a:p>
          <a:p>
            <a:pPr lvl="1"/>
            <a:r>
              <a:rPr lang="en-US" altLang="en-US" cap="none" dirty="0"/>
              <a:t>Meet the Coaches and Parent Board</a:t>
            </a:r>
          </a:p>
          <a:p>
            <a:endParaRPr lang="en-US" altLang="en-US" cap="none" dirty="0"/>
          </a:p>
        </p:txBody>
      </p:sp>
    </p:spTree>
    <p:extLst>
      <p:ext uri="{BB962C8B-B14F-4D97-AF65-F5344CB8AC3E}">
        <p14:creationId xmlns:p14="http://schemas.microsoft.com/office/powerpoint/2010/main" val="255146202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84000"/>
                <a:shade val="100000"/>
                <a:hueMod val="92000"/>
                <a:satMod val="180000"/>
                <a:lumMod val="114000"/>
              </a:schemeClr>
            </a:gs>
            <a:gs pos="100000">
              <a:schemeClr val="bg2">
                <a:shade val="92000"/>
                <a:satMod val="170000"/>
                <a:lumMod val="96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>
            <a:extLst>
              <a:ext uri="{FF2B5EF4-FFF2-40B4-BE49-F238E27FC236}">
                <a16:creationId xmlns:a16="http://schemas.microsoft.com/office/drawing/2014/main" id="{E77D5960-B3B3-4AE1-8BBD-3C55D906A61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alphaModFix amt="7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9CB45896-DF82-4158-8135-BB4EF221987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 useBgFill="1">
        <p:nvSpPr>
          <p:cNvPr id="14" name="Rectangle 13">
            <a:extLst>
              <a:ext uri="{FF2B5EF4-FFF2-40B4-BE49-F238E27FC236}">
                <a16:creationId xmlns:a16="http://schemas.microsoft.com/office/drawing/2014/main" id="{40EB365E-3181-4CB3-9344-A19E734A03B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6" name="Picture 2">
            <a:extLst>
              <a:ext uri="{FF2B5EF4-FFF2-40B4-BE49-F238E27FC236}">
                <a16:creationId xmlns:a16="http://schemas.microsoft.com/office/drawing/2014/main" id="{BC5DFD5B-FBF8-4DA4-8334-E301342BE50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A picture containing text, water, sport, swimming&#10;&#10;Description automatically generated">
            <a:extLst>
              <a:ext uri="{FF2B5EF4-FFF2-40B4-BE49-F238E27FC236}">
                <a16:creationId xmlns:a16="http://schemas.microsoft.com/office/drawing/2014/main" id="{8E20C3EA-C349-420D-92C0-C393ED58E704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96389" y="1042995"/>
            <a:ext cx="6035298" cy="4767885"/>
          </a:xfrm>
          <a:prstGeom prst="roundRect">
            <a:avLst>
              <a:gd name="adj" fmla="val 5301"/>
            </a:avLst>
          </a:prstGeom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9B2245DD-E679-4B98-AC14-04FB0F31AD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44D38647-2CEC-418F-841C-E8BC64806F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0120" y="957486"/>
            <a:ext cx="4175471" cy="3131913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4800"/>
              <a:t>Q &amp; A</a:t>
            </a:r>
          </a:p>
        </p:txBody>
      </p:sp>
    </p:spTree>
    <p:extLst>
      <p:ext uri="{BB962C8B-B14F-4D97-AF65-F5344CB8AC3E}">
        <p14:creationId xmlns:p14="http://schemas.microsoft.com/office/powerpoint/2010/main" val="285280097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84000"/>
                <a:shade val="100000"/>
                <a:hueMod val="92000"/>
                <a:satMod val="180000"/>
                <a:lumMod val="114000"/>
              </a:schemeClr>
            </a:gs>
            <a:gs pos="100000">
              <a:schemeClr val="bg2">
                <a:shade val="92000"/>
                <a:satMod val="170000"/>
                <a:lumMod val="96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564276B8-1A41-49DE-90A7-F070B4B6A4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2">
            <a:extLst>
              <a:ext uri="{FF2B5EF4-FFF2-40B4-BE49-F238E27FC236}">
                <a16:creationId xmlns:a16="http://schemas.microsoft.com/office/drawing/2014/main" id="{5F7C92F8-CFE7-4D8A-AB04-2C4288002E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A group of people posing for the camera&#10;&#10;Description automatically generated">
            <a:extLst>
              <a:ext uri="{FF2B5EF4-FFF2-40B4-BE49-F238E27FC236}">
                <a16:creationId xmlns:a16="http://schemas.microsoft.com/office/drawing/2014/main" id="{3F45D0B0-D4A2-4EB7-848F-38460B747D00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598614" y="1928813"/>
            <a:ext cx="3885629" cy="3253947"/>
          </a:xfrm>
          <a:prstGeom prst="roundRect">
            <a:avLst>
              <a:gd name="adj" fmla="val 5301"/>
            </a:avLst>
          </a:prstGeom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957CD5CB-E727-4276-ADCF-AF9E5E638D7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51A6609E-5D97-44DF-A955-6B8C55134B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3776" y="640831"/>
            <a:ext cx="6564205" cy="1573863"/>
          </a:xfrm>
        </p:spPr>
        <p:txBody>
          <a:bodyPr>
            <a:normAutofit/>
          </a:bodyPr>
          <a:lstStyle/>
          <a:p>
            <a:r>
              <a:rPr lang="en-US" dirty="0" err="1"/>
              <a:t>Mudrats</a:t>
            </a:r>
            <a:r>
              <a:rPr lang="en-US" dirty="0"/>
              <a:t> have more fun!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5536469-EC32-4D31-A8B7-B8F8147F0C2B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913774" y="2221232"/>
            <a:ext cx="6564207" cy="3881309"/>
          </a:xfrm>
        </p:spPr>
        <p:txBody>
          <a:bodyPr>
            <a:normAutofit/>
          </a:bodyPr>
          <a:lstStyle/>
          <a:p>
            <a:pPr marL="0" lvl="0" indent="0">
              <a:lnSpc>
                <a:spcPct val="110000"/>
              </a:lnSpc>
              <a:buNone/>
            </a:pPr>
            <a:r>
              <a:rPr lang="en-US" cap="none" dirty="0"/>
              <a:t>Goals of the Mudrat swim team include:</a:t>
            </a:r>
          </a:p>
          <a:p>
            <a:pPr lvl="0">
              <a:lnSpc>
                <a:spcPct val="110000"/>
              </a:lnSpc>
            </a:pPr>
            <a:r>
              <a:rPr lang="en-US" cap="none" dirty="0"/>
              <a:t>Providing a healthy, safe, and enjoyable summer activity.</a:t>
            </a:r>
          </a:p>
          <a:p>
            <a:pPr lvl="0">
              <a:lnSpc>
                <a:spcPct val="110000"/>
              </a:lnSpc>
            </a:pPr>
            <a:r>
              <a:rPr lang="en-US" cap="none" dirty="0"/>
              <a:t>Improving individual swimming skills and abilities.</a:t>
            </a:r>
          </a:p>
          <a:p>
            <a:pPr lvl="0">
              <a:lnSpc>
                <a:spcPct val="110000"/>
              </a:lnSpc>
            </a:pPr>
            <a:r>
              <a:rPr lang="en-US" cap="none" dirty="0"/>
              <a:t>Experiencing a competitive team effort by supporting all teammates.</a:t>
            </a:r>
          </a:p>
          <a:p>
            <a:pPr lvl="0">
              <a:lnSpc>
                <a:spcPct val="110000"/>
              </a:lnSpc>
            </a:pPr>
            <a:r>
              <a:rPr lang="en-US" cap="none" dirty="0"/>
              <a:t>Experiencing an organized social environment.</a:t>
            </a:r>
          </a:p>
          <a:p>
            <a:pPr lvl="0">
              <a:lnSpc>
                <a:spcPct val="110000"/>
              </a:lnSpc>
            </a:pPr>
            <a:r>
              <a:rPr lang="en-US" cap="none" dirty="0"/>
              <a:t>Developing individual self-confidence.</a:t>
            </a:r>
          </a:p>
          <a:p>
            <a:pPr>
              <a:lnSpc>
                <a:spcPct val="110000"/>
              </a:lnSpc>
            </a:pPr>
            <a:r>
              <a:rPr lang="en-US" cap="none" dirty="0"/>
              <a:t>Learning to compete, not by winning or losing, but by doing their personal best</a:t>
            </a:r>
          </a:p>
        </p:txBody>
      </p:sp>
    </p:spTree>
    <p:extLst>
      <p:ext uri="{BB962C8B-B14F-4D97-AF65-F5344CB8AC3E}">
        <p14:creationId xmlns:p14="http://schemas.microsoft.com/office/powerpoint/2010/main" val="243645447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D04335-76A5-4DA3-9745-77EF668590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2021 </a:t>
            </a:r>
            <a:r>
              <a:rPr lang="en-US" dirty="0" err="1"/>
              <a:t>mudrat</a:t>
            </a:r>
            <a:r>
              <a:rPr lang="en-US" dirty="0"/>
              <a:t> parent </a:t>
            </a:r>
            <a:r>
              <a:rPr lang="en-US" dirty="0" err="1"/>
              <a:t>boArd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8020959-8248-488B-98E0-DF99F6DF2DD3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r>
              <a:rPr lang="en-US" cap="none" dirty="0"/>
              <a:t>President – Carrie Smolinski</a:t>
            </a:r>
          </a:p>
          <a:p>
            <a:r>
              <a:rPr lang="en-US" cap="none" dirty="0"/>
              <a:t>Webmaster – Tony Alberti</a:t>
            </a:r>
          </a:p>
          <a:p>
            <a:r>
              <a:rPr lang="en-US" cap="none" dirty="0"/>
              <a:t>NSC Representatives – Jennifer Babcock and Larissa </a:t>
            </a:r>
            <a:r>
              <a:rPr lang="en-US" cap="none" dirty="0" err="1"/>
              <a:t>Bettenhausen</a:t>
            </a:r>
            <a:endParaRPr lang="en-US" cap="none" dirty="0"/>
          </a:p>
          <a:p>
            <a:r>
              <a:rPr lang="en-US" cap="none" dirty="0"/>
              <a:t>Treasurer – Dawn Blanton</a:t>
            </a:r>
          </a:p>
          <a:p>
            <a:r>
              <a:rPr lang="en-US" cap="none" dirty="0"/>
              <a:t>Secretary – Liz Mares</a:t>
            </a:r>
          </a:p>
          <a:p>
            <a:r>
              <a:rPr lang="en-US" cap="none" dirty="0"/>
              <a:t>Concessions – Heather </a:t>
            </a:r>
            <a:r>
              <a:rPr lang="en-US" cap="none" dirty="0" err="1"/>
              <a:t>Humikowski</a:t>
            </a:r>
            <a:endParaRPr lang="en-US" cap="none" dirty="0"/>
          </a:p>
          <a:p>
            <a:endParaRPr lang="en-US" dirty="0"/>
          </a:p>
        </p:txBody>
      </p:sp>
      <p:sp>
        <p:nvSpPr>
          <p:cNvPr id="6" name="Content Placeholder 3">
            <a:extLst>
              <a:ext uri="{FF2B5EF4-FFF2-40B4-BE49-F238E27FC236}">
                <a16:creationId xmlns:a16="http://schemas.microsoft.com/office/drawing/2014/main" id="{515BF049-8950-476A-A970-F73967E57AEC}"/>
              </a:ext>
            </a:extLst>
          </p:cNvPr>
          <p:cNvSpPr txBox="1">
            <a:spLocks/>
          </p:cNvSpPr>
          <p:nvPr/>
        </p:nvSpPr>
        <p:spPr>
          <a:xfrm>
            <a:off x="6361841" y="2362167"/>
            <a:ext cx="5106026" cy="34241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20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8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6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r>
              <a:rPr lang="en-US" cap="none" dirty="0"/>
              <a:t>Scoring – Karen Curran and Sherri </a:t>
            </a:r>
            <a:r>
              <a:rPr lang="en-US" cap="none" dirty="0" err="1"/>
              <a:t>Ventsam</a:t>
            </a:r>
            <a:endParaRPr lang="en-US" cap="none" dirty="0"/>
          </a:p>
          <a:p>
            <a:r>
              <a:rPr lang="en-US" cap="none" dirty="0"/>
              <a:t>Parent Participation – Stephanie Pittman and Heather Long</a:t>
            </a:r>
          </a:p>
          <a:p>
            <a:r>
              <a:rPr lang="en-US" cap="none" dirty="0"/>
              <a:t>Social Events – Kristi </a:t>
            </a:r>
            <a:r>
              <a:rPr lang="en-US" cap="none" dirty="0" err="1"/>
              <a:t>Athas</a:t>
            </a:r>
            <a:endParaRPr lang="en-US" cap="none" dirty="0"/>
          </a:p>
          <a:p>
            <a:r>
              <a:rPr lang="en-US" cap="none" dirty="0"/>
              <a:t>Ribbons – Carrie Simkins</a:t>
            </a:r>
          </a:p>
          <a:p>
            <a:r>
              <a:rPr lang="en-US" cap="none" dirty="0"/>
              <a:t>Spirit Wear – Jackie Ward</a:t>
            </a:r>
          </a:p>
          <a:p>
            <a:r>
              <a:rPr lang="en-US" cap="none" dirty="0"/>
              <a:t>Naperville Park District – Jackie Gonzalez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6549723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84000"/>
                <a:shade val="100000"/>
                <a:hueMod val="92000"/>
                <a:satMod val="180000"/>
                <a:lumMod val="114000"/>
              </a:schemeClr>
            </a:gs>
            <a:gs pos="100000">
              <a:schemeClr val="bg2">
                <a:shade val="92000"/>
                <a:satMod val="170000"/>
                <a:lumMod val="96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564276B8-1A41-49DE-90A7-F070B4B6A4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2">
            <a:extLst>
              <a:ext uri="{FF2B5EF4-FFF2-40B4-BE49-F238E27FC236}">
                <a16:creationId xmlns:a16="http://schemas.microsoft.com/office/drawing/2014/main" id="{5F7C92F8-CFE7-4D8A-AB04-2C4288002E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957CD5CB-E727-4276-ADCF-AF9E5E638D7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54534B00-AE40-456B-8B29-992A321BE3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3776" y="640831"/>
            <a:ext cx="10126342" cy="1573863"/>
          </a:xfrm>
        </p:spPr>
        <p:txBody>
          <a:bodyPr>
            <a:normAutofit/>
          </a:bodyPr>
          <a:lstStyle/>
          <a:p>
            <a:r>
              <a:rPr lang="en-US" dirty="0"/>
              <a:t>Communication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FF3835E-9AA0-453C-8949-E986949FA2F8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913774" y="1924175"/>
            <a:ext cx="5226528" cy="3881309"/>
          </a:xfrm>
        </p:spPr>
        <p:txBody>
          <a:bodyPr>
            <a:normAutofit/>
          </a:bodyPr>
          <a:lstStyle/>
          <a:p>
            <a:pPr>
              <a:lnSpc>
                <a:spcPct val="110000"/>
              </a:lnSpc>
            </a:pPr>
            <a:r>
              <a:rPr lang="en-US" cap="none" dirty="0" err="1"/>
              <a:t>Mudrat</a:t>
            </a:r>
            <a:r>
              <a:rPr lang="en-US" cap="none" dirty="0"/>
              <a:t> website (</a:t>
            </a:r>
            <a:r>
              <a:rPr lang="en-US" cap="none" dirty="0">
                <a:hlinkClick r:id="rId4"/>
              </a:rPr>
              <a:t>www.mudrats.org</a:t>
            </a:r>
            <a:r>
              <a:rPr lang="en-US" cap="none" dirty="0"/>
              <a:t>)</a:t>
            </a:r>
          </a:p>
          <a:p>
            <a:pPr>
              <a:lnSpc>
                <a:spcPct val="110000"/>
              </a:lnSpc>
            </a:pPr>
            <a:endParaRPr lang="en-US" cap="none" dirty="0"/>
          </a:p>
          <a:p>
            <a:pPr>
              <a:lnSpc>
                <a:spcPct val="110000"/>
              </a:lnSpc>
            </a:pPr>
            <a:endParaRPr lang="en-US" cap="none" dirty="0"/>
          </a:p>
          <a:p>
            <a:pPr>
              <a:lnSpc>
                <a:spcPct val="110000"/>
              </a:lnSpc>
            </a:pPr>
            <a:endParaRPr lang="en-US" cap="none" dirty="0"/>
          </a:p>
          <a:p>
            <a:pPr lvl="1">
              <a:lnSpc>
                <a:spcPct val="110000"/>
              </a:lnSpc>
            </a:pPr>
            <a:r>
              <a:rPr lang="en-US" cap="none" dirty="0"/>
              <a:t>Primary source of information throughout the season</a:t>
            </a:r>
          </a:p>
          <a:p>
            <a:pPr lvl="1">
              <a:lnSpc>
                <a:spcPct val="110000"/>
              </a:lnSpc>
            </a:pPr>
            <a:r>
              <a:rPr lang="en-US" cap="none" dirty="0"/>
              <a:t>Up to date schedule:  practice, meets, social events</a:t>
            </a:r>
          </a:p>
          <a:p>
            <a:pPr lvl="1">
              <a:lnSpc>
                <a:spcPct val="110000"/>
              </a:lnSpc>
            </a:pPr>
            <a:r>
              <a:rPr lang="en-US" cap="none" dirty="0"/>
              <a:t>Parent handbook, Code of Conduct</a:t>
            </a:r>
          </a:p>
          <a:p>
            <a:pPr>
              <a:lnSpc>
                <a:spcPct val="110000"/>
              </a:lnSpc>
            </a:pPr>
            <a:endParaRPr lang="en-US" cap="none" dirty="0"/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FACE487F-204A-482E-BD21-DF063E4338CB}"/>
              </a:ext>
            </a:extLst>
          </p:cNvPr>
          <p:cNvGrpSpPr/>
          <p:nvPr/>
        </p:nvGrpSpPr>
        <p:grpSpPr>
          <a:xfrm>
            <a:off x="7623048" y="3864829"/>
            <a:ext cx="2780761" cy="1396600"/>
            <a:chOff x="2587622" y="4757721"/>
            <a:chExt cx="2780761" cy="1396600"/>
          </a:xfrm>
        </p:grpSpPr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CD8EBFDC-D115-4349-9EF1-5E051EF4A320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587625" y="4757722"/>
              <a:ext cx="2780758" cy="1396599"/>
            </a:xfrm>
            <a:prstGeom prst="rect">
              <a:avLst/>
            </a:prstGeom>
          </p:spPr>
        </p:pic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8AF05C20-8D0A-42A6-850F-4CFB1C0A0FEB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screen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587622" y="4757721"/>
              <a:ext cx="233379" cy="233379"/>
            </a:xfrm>
            <a:prstGeom prst="rect">
              <a:avLst/>
            </a:prstGeom>
          </p:spPr>
        </p:pic>
      </p:grpSp>
      <p:sp>
        <p:nvSpPr>
          <p:cNvPr id="15" name="Content Placeholder 2">
            <a:extLst>
              <a:ext uri="{FF2B5EF4-FFF2-40B4-BE49-F238E27FC236}">
                <a16:creationId xmlns:a16="http://schemas.microsoft.com/office/drawing/2014/main" id="{1566A2DD-3CE6-4D0C-BA82-77996ED85FC0}"/>
              </a:ext>
            </a:extLst>
          </p:cNvPr>
          <p:cNvSpPr txBox="1">
            <a:spLocks/>
          </p:cNvSpPr>
          <p:nvPr/>
        </p:nvSpPr>
        <p:spPr>
          <a:xfrm>
            <a:off x="6389531" y="1924175"/>
            <a:ext cx="5226528" cy="388130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20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8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6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10000"/>
              </a:lnSpc>
            </a:pPr>
            <a:r>
              <a:rPr lang="en-US" cap="none" dirty="0"/>
              <a:t>Email</a:t>
            </a:r>
          </a:p>
          <a:p>
            <a:pPr lvl="1">
              <a:lnSpc>
                <a:spcPct val="110000"/>
              </a:lnSpc>
            </a:pPr>
            <a:r>
              <a:rPr lang="en-US" cap="none" dirty="0"/>
              <a:t>Email blasts from website</a:t>
            </a:r>
          </a:p>
          <a:p>
            <a:pPr lvl="1">
              <a:lnSpc>
                <a:spcPct val="110000"/>
              </a:lnSpc>
            </a:pPr>
            <a:r>
              <a:rPr lang="en-US" cap="none" dirty="0"/>
              <a:t>Email addresses of Parent Board members listed on website</a:t>
            </a:r>
          </a:p>
          <a:p>
            <a:pPr>
              <a:lnSpc>
                <a:spcPct val="110000"/>
              </a:lnSpc>
            </a:pPr>
            <a:r>
              <a:rPr lang="en-US" cap="none" dirty="0"/>
              <a:t>Facebook</a:t>
            </a:r>
          </a:p>
          <a:p>
            <a:pPr>
              <a:lnSpc>
                <a:spcPct val="110000"/>
              </a:lnSpc>
            </a:pPr>
            <a:endParaRPr lang="en-US" cap="none" dirty="0"/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EB799066-FC06-4214-8FAA-2278739AA730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95365" y="2382791"/>
            <a:ext cx="4394105" cy="12641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279116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84000"/>
                <a:shade val="100000"/>
                <a:hueMod val="92000"/>
                <a:satMod val="180000"/>
                <a:lumMod val="114000"/>
              </a:schemeClr>
            </a:gs>
            <a:gs pos="100000">
              <a:schemeClr val="bg2">
                <a:shade val="92000"/>
                <a:satMod val="170000"/>
                <a:lumMod val="96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08D06AB2-D33D-4AC8-B96C-AB6FDD0AC25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2">
            <a:extLst>
              <a:ext uri="{FF2B5EF4-FFF2-40B4-BE49-F238E27FC236}">
                <a16:creationId xmlns:a16="http://schemas.microsoft.com/office/drawing/2014/main" id="{10BCC819-9CA3-4721-9DE0-4AAAA7FB4D4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A picture containing person, child, indoor, child&#10;&#10;Description automatically generated">
            <a:extLst>
              <a:ext uri="{FF2B5EF4-FFF2-40B4-BE49-F238E27FC236}">
                <a16:creationId xmlns:a16="http://schemas.microsoft.com/office/drawing/2014/main" id="{ADE389F5-BDA9-4E29-A43B-9EBA7CDFA24E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73589" y="1092994"/>
            <a:ext cx="3735342" cy="5121542"/>
          </a:xfrm>
          <a:prstGeom prst="roundRect">
            <a:avLst>
              <a:gd name="adj" fmla="val 5301"/>
            </a:avLst>
          </a:prstGeom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0F546C42-F2B3-412F-89B1-709F9D7370A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D58EE40-E4A5-4C89-A04A-A76E19F62A23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4936332" y="1950244"/>
            <a:ext cx="6201604" cy="4264292"/>
          </a:xfrm>
        </p:spPr>
        <p:txBody>
          <a:bodyPr>
            <a:normAutofit/>
          </a:bodyPr>
          <a:lstStyle/>
          <a:p>
            <a:pPr>
              <a:lnSpc>
                <a:spcPct val="110000"/>
              </a:lnSpc>
            </a:pPr>
            <a:r>
              <a:rPr lang="en-US" cap="none" dirty="0" err="1"/>
              <a:t>Mudrats</a:t>
            </a:r>
            <a:r>
              <a:rPr lang="en-US" cap="none" dirty="0"/>
              <a:t> Swim Team is the only public swim team in the Naperville Swim Conference</a:t>
            </a:r>
          </a:p>
          <a:p>
            <a:pPr>
              <a:lnSpc>
                <a:spcPct val="110000"/>
              </a:lnSpc>
            </a:pPr>
            <a:r>
              <a:rPr lang="en-US" cap="none" dirty="0"/>
              <a:t>Swimmers must be between the ages of 4 and 18</a:t>
            </a:r>
          </a:p>
          <a:p>
            <a:pPr>
              <a:lnSpc>
                <a:spcPct val="110000"/>
              </a:lnSpc>
            </a:pPr>
            <a:r>
              <a:rPr lang="en-US" cap="none" dirty="0"/>
              <a:t>Swimmers should be able to complete a length of the pool (25 yards) unassisted</a:t>
            </a:r>
          </a:p>
          <a:p>
            <a:pPr lvl="1">
              <a:lnSpc>
                <a:spcPct val="110000"/>
              </a:lnSpc>
            </a:pPr>
            <a:r>
              <a:rPr lang="en-US" sz="2000" cap="none" dirty="0"/>
              <a:t>Older swimmers will be able to assist the youngest swimmers in the water during meets in June</a:t>
            </a:r>
          </a:p>
          <a:p>
            <a:pPr>
              <a:lnSpc>
                <a:spcPct val="110000"/>
              </a:lnSpc>
            </a:pPr>
            <a:r>
              <a:rPr lang="en-US" cap="none" dirty="0"/>
              <a:t>Age groups are as follows:</a:t>
            </a:r>
          </a:p>
          <a:p>
            <a:pPr lvl="1">
              <a:lnSpc>
                <a:spcPct val="110000"/>
              </a:lnSpc>
            </a:pPr>
            <a:r>
              <a:rPr lang="en-US" sz="2000" cap="none" dirty="0"/>
              <a:t>6&amp;U, 7-8, 9-10, 11-12, 13-14, 15-18</a:t>
            </a:r>
          </a:p>
          <a:p>
            <a:pPr>
              <a:lnSpc>
                <a:spcPct val="110000"/>
              </a:lnSpc>
            </a:pPr>
            <a:endParaRPr lang="en-US" cap="none" dirty="0"/>
          </a:p>
          <a:p>
            <a:pPr>
              <a:lnSpc>
                <a:spcPct val="110000"/>
              </a:lnSpc>
            </a:pPr>
            <a:endParaRPr lang="en-US" sz="1300" cap="none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F16ADD4-3398-49F0-8307-635E5EF545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82520" y="618517"/>
            <a:ext cx="5855416" cy="1596177"/>
          </a:xfrm>
        </p:spPr>
        <p:txBody>
          <a:bodyPr>
            <a:normAutofit/>
          </a:bodyPr>
          <a:lstStyle/>
          <a:p>
            <a:r>
              <a:rPr lang="en-US" dirty="0"/>
              <a:t>Eligibility requirements</a:t>
            </a:r>
          </a:p>
        </p:txBody>
      </p:sp>
    </p:spTree>
    <p:extLst>
      <p:ext uri="{BB962C8B-B14F-4D97-AF65-F5344CB8AC3E}">
        <p14:creationId xmlns:p14="http://schemas.microsoft.com/office/powerpoint/2010/main" val="361430819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84000"/>
                <a:shade val="100000"/>
                <a:hueMod val="92000"/>
                <a:satMod val="180000"/>
                <a:lumMod val="114000"/>
              </a:schemeClr>
            </a:gs>
            <a:gs pos="100000">
              <a:schemeClr val="bg2">
                <a:shade val="92000"/>
                <a:satMod val="170000"/>
                <a:lumMod val="96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9416C2F8-A84C-4357-A755-81D3F466DD0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2">
            <a:extLst>
              <a:ext uri="{FF2B5EF4-FFF2-40B4-BE49-F238E27FC236}">
                <a16:creationId xmlns:a16="http://schemas.microsoft.com/office/drawing/2014/main" id="{031306E5-EFE3-459A-89EF-0EF2185CDE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Content Placeholder 4" descr="Process to becoming a Mudrat">
            <a:extLst>
              <a:ext uri="{FF2B5EF4-FFF2-40B4-BE49-F238E27FC236}">
                <a16:creationId xmlns:a16="http://schemas.microsoft.com/office/drawing/2014/main" id="{A9C8CC74-8CBB-45AE-8BF0-10C728526F0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78061" y="1456604"/>
            <a:ext cx="6200163" cy="3487591"/>
          </a:xfrm>
          <a:prstGeom prst="roundRect">
            <a:avLst>
              <a:gd name="adj" fmla="val 2392"/>
            </a:avLst>
          </a:prstGeom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4A23C976-ECF8-49F1-914B-B5BD60613B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232FBF73-A1BB-4F75-8CAE-D2279B62EC1F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3893978" cy="3424107"/>
          </a:xfrm>
        </p:spPr>
        <p:txBody>
          <a:bodyPr>
            <a:normAutofit/>
          </a:bodyPr>
          <a:lstStyle/>
          <a:p>
            <a:r>
              <a:rPr lang="en-US" sz="1600" cap="none" dirty="0"/>
              <a:t>Registration fee – payable to Naperville park district</a:t>
            </a:r>
          </a:p>
          <a:p>
            <a:pPr lvl="1"/>
            <a:r>
              <a:rPr lang="en-US" sz="1400" cap="none" dirty="0"/>
              <a:t>Coach’s salaries</a:t>
            </a:r>
          </a:p>
          <a:p>
            <a:pPr lvl="1"/>
            <a:r>
              <a:rPr lang="en-US" sz="1400" cap="none" dirty="0"/>
              <a:t>Pool rental fees (Indoor Pools)</a:t>
            </a:r>
          </a:p>
          <a:p>
            <a:pPr lvl="1"/>
            <a:r>
              <a:rPr lang="en-US" sz="1400" cap="none" dirty="0"/>
              <a:t>Lifeguard salaries during </a:t>
            </a:r>
            <a:r>
              <a:rPr lang="en-US" sz="1400" cap="none" dirty="0" err="1"/>
              <a:t>Mudrat</a:t>
            </a:r>
            <a:r>
              <a:rPr lang="en-US" sz="1400" cap="none" dirty="0"/>
              <a:t> events</a:t>
            </a:r>
          </a:p>
          <a:p>
            <a:r>
              <a:rPr lang="en-US" sz="1600" cap="none" dirty="0"/>
              <a:t>Activity fee – payable when registering on mudrats.org</a:t>
            </a:r>
          </a:p>
          <a:p>
            <a:pPr lvl="1"/>
            <a:r>
              <a:rPr lang="en-US" sz="1400" cap="none" dirty="0"/>
              <a:t>2021 fee is $26 per family</a:t>
            </a:r>
          </a:p>
          <a:p>
            <a:pPr lvl="1"/>
            <a:r>
              <a:rPr lang="en-US" sz="1400" cap="none" dirty="0"/>
              <a:t>Primary fundraiser for awards, social activities, program support</a:t>
            </a:r>
          </a:p>
          <a:p>
            <a:pPr algn="ctr"/>
            <a:endParaRPr lang="en-US" sz="160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03B6091-36A9-443D-B184-5E03EE201B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3776" y="618517"/>
            <a:ext cx="3893976" cy="1596177"/>
          </a:xfrm>
        </p:spPr>
        <p:txBody>
          <a:bodyPr anchor="b">
            <a:normAutofit/>
          </a:bodyPr>
          <a:lstStyle/>
          <a:p>
            <a:r>
              <a:rPr lang="en-US" sz="3200"/>
              <a:t>Registration and fees</a:t>
            </a:r>
          </a:p>
        </p:txBody>
      </p:sp>
    </p:spTree>
    <p:extLst>
      <p:ext uri="{BB962C8B-B14F-4D97-AF65-F5344CB8AC3E}">
        <p14:creationId xmlns:p14="http://schemas.microsoft.com/office/powerpoint/2010/main" val="349572262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3310D4-77F2-4460-B0B8-72276F87DB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Covid protocols and safety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C04E7F4-2971-4881-80B3-702CA066ECB4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pPr lvl="1"/>
            <a:r>
              <a:rPr lang="en-US" altLang="en-US" sz="2000" cap="none" dirty="0"/>
              <a:t>Based on IL Department of Commerce &amp; Economic Opportunity (DCEO)</a:t>
            </a:r>
          </a:p>
          <a:p>
            <a:pPr lvl="1"/>
            <a:r>
              <a:rPr lang="en-US" altLang="en-US" sz="2000" cap="none" dirty="0"/>
              <a:t>Guidelines are updated frequently and posted on the Park District website</a:t>
            </a:r>
          </a:p>
          <a:p>
            <a:pPr lvl="1"/>
            <a:r>
              <a:rPr lang="en-US" altLang="en-US" sz="2000" cap="none" dirty="0">
                <a:hlinkClick r:id="rId2"/>
              </a:rPr>
              <a:t>https://www.napervilleparks.org/news/coronavirusinformation/participationguidelinesprogramsandfacilities</a:t>
            </a:r>
            <a:endParaRPr lang="en-US" altLang="en-US" sz="2000" cap="none" dirty="0"/>
          </a:p>
          <a:p>
            <a:pPr lvl="1"/>
            <a:r>
              <a:rPr lang="en-US" altLang="en-US" sz="2000" cap="none" dirty="0"/>
              <a:t>Refer to the Participation Guidelines for Youth and Adult Recreational Sports</a:t>
            </a:r>
          </a:p>
          <a:p>
            <a:pPr lvl="1"/>
            <a:endParaRPr lang="en-US" altLang="en-US" sz="2000" cap="none" dirty="0"/>
          </a:p>
          <a:p>
            <a:pPr lvl="1"/>
            <a:r>
              <a:rPr lang="en-US" altLang="en-US" sz="2000" cap="none" dirty="0"/>
              <a:t>Protocols at away meets to be set and communicated by host pools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0840978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D04335-76A5-4DA3-9745-77EF668590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2021 </a:t>
            </a:r>
            <a:r>
              <a:rPr lang="en-US" dirty="0" err="1"/>
              <a:t>mudrat</a:t>
            </a:r>
            <a:r>
              <a:rPr lang="en-US" dirty="0"/>
              <a:t> COACHING STAFF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8020959-8248-488B-98E0-DF99F6DF2DD3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913773" y="2367092"/>
            <a:ext cx="9722437" cy="3424107"/>
          </a:xfrm>
        </p:spPr>
        <p:txBody>
          <a:bodyPr>
            <a:normAutofit/>
          </a:bodyPr>
          <a:lstStyle/>
          <a:p>
            <a:r>
              <a:rPr lang="en-US" cap="none" dirty="0"/>
              <a:t>Head Coach – Joe Talbot (headcoach@mudrats.org)</a:t>
            </a:r>
          </a:p>
          <a:p>
            <a:r>
              <a:rPr lang="en-US" cap="none" dirty="0"/>
              <a:t>Assistant Coach – Jessica Sanders</a:t>
            </a:r>
          </a:p>
          <a:p>
            <a:r>
              <a:rPr lang="en-US" cap="none" dirty="0"/>
              <a:t>Assistant Coach – Sonja </a:t>
            </a:r>
            <a:r>
              <a:rPr lang="en-US" cap="none" dirty="0" err="1"/>
              <a:t>Shirkevich</a:t>
            </a:r>
            <a:endParaRPr lang="en-US" cap="none" dirty="0"/>
          </a:p>
          <a:p>
            <a:r>
              <a:rPr lang="en-US" cap="none" dirty="0"/>
              <a:t>Assistant Coach – Ann </a:t>
            </a:r>
            <a:r>
              <a:rPr lang="en-US" cap="none" dirty="0" err="1"/>
              <a:t>Borow</a:t>
            </a:r>
            <a:endParaRPr lang="en-US" cap="none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5186251"/>
      </p:ext>
    </p:extLst>
  </p:cSld>
  <p:clrMapOvr>
    <a:masterClrMapping/>
  </p:clrMapOvr>
</p:sld>
</file>

<file path=ppt/theme/theme1.xml><?xml version="1.0" encoding="utf-8"?>
<a:theme xmlns:a="http://schemas.openxmlformats.org/drawingml/2006/main" name="Droplet">
  <a:themeElements>
    <a:clrScheme name="Custom 3">
      <a:dk1>
        <a:sysClr val="windowText" lastClr="000000"/>
      </a:dk1>
      <a:lt1>
        <a:sysClr val="window" lastClr="FFFFFF"/>
      </a:lt1>
      <a:dk2>
        <a:srgbClr val="455F51"/>
      </a:dk2>
      <a:lt2>
        <a:srgbClr val="517353"/>
      </a:lt2>
      <a:accent1>
        <a:srgbClr val="549E39"/>
      </a:accent1>
      <a:accent2>
        <a:srgbClr val="8AB833"/>
      </a:accent2>
      <a:accent3>
        <a:srgbClr val="C0CF3A"/>
      </a:accent3>
      <a:accent4>
        <a:srgbClr val="029676"/>
      </a:accent4>
      <a:accent5>
        <a:srgbClr val="4AB5C4"/>
      </a:accent5>
      <a:accent6>
        <a:srgbClr val="0989B1"/>
      </a:accent6>
      <a:hlink>
        <a:srgbClr val="6B9F25"/>
      </a:hlink>
      <a:folHlink>
        <a:srgbClr val="BA6906"/>
      </a:folHlink>
    </a:clrScheme>
    <a:fontScheme name="Droplet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roplet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00000"/>
                <a:lumMod val="108000"/>
              </a:schemeClr>
            </a:gs>
            <a:gs pos="50000">
              <a:schemeClr val="phClr">
                <a:tint val="98000"/>
                <a:shade val="100000"/>
                <a:satMod val="100000"/>
                <a:lumMod val="100000"/>
              </a:schemeClr>
            </a:gs>
            <a:gs pos="100000">
              <a:schemeClr val="phClr">
                <a:shade val="72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</a:effectStyle>
        <a:effectStyle>
          <a:effectLst>
            <a:outerShdw blurRad="63500" dist="25400" dir="5400000" algn="ctr" rotWithShape="0">
              <a:srgbClr val="000000">
                <a:alpha val="69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200000"/>
            </a:lightRig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4000"/>
                <a:shade val="100000"/>
                <a:hueMod val="92000"/>
                <a:satMod val="180000"/>
                <a:lumMod val="114000"/>
              </a:schemeClr>
            </a:gs>
            <a:gs pos="100000">
              <a:schemeClr val="phClr">
                <a:shade val="92000"/>
                <a:satMod val="170000"/>
                <a:lumMod val="96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roplet" id="{8984A317-299A-4E50-B45D-BFC9EDE2337A}" vid="{DEB094D4-7FD8-4F86-93D5-B0F1341EF586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291DA02448F4DF4AA167C23DE9467160" ma:contentTypeVersion="10" ma:contentTypeDescription="Create a new document." ma:contentTypeScope="" ma:versionID="0093a06d575bca56f2676327aeaf19d4">
  <xsd:schema xmlns:xsd="http://www.w3.org/2001/XMLSchema" xmlns:xs="http://www.w3.org/2001/XMLSchema" xmlns:p="http://schemas.microsoft.com/office/2006/metadata/properties" xmlns:ns3="1eac4823-6ac9-4eb4-a37d-d5bd3ace0b9e" targetNamespace="http://schemas.microsoft.com/office/2006/metadata/properties" ma:root="true" ma:fieldsID="9517a9fcf5ff63610151292bc618eda5" ns3:_="">
    <xsd:import namespace="1eac4823-6ac9-4eb4-a37d-d5bd3ace0b9e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KeyPoints" minOccurs="0"/>
                <xsd:element ref="ns3:MediaServiceKeyPoints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DateTaken" minOccurs="0"/>
                <xsd:element ref="ns3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eac4823-6ac9-4eb4-a37d-d5bd3ace0b9e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6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7" nillable="true" ma:displayName="Location" ma:internalName="MediaServiceLocation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6667E37D-5D25-4127-959F-F5A1C1CD6D12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77F3075E-7956-4848-B7ED-AB744C8F16F3}">
  <ds:schemaRefs>
    <ds:schemaRef ds:uri="http://schemas.microsoft.com/office/2006/metadata/properties"/>
    <ds:schemaRef ds:uri="http://schemas.microsoft.com/office/infopath/2007/PartnerControls"/>
  </ds:schemaRefs>
</ds:datastoreItem>
</file>

<file path=customXml/itemProps3.xml><?xml version="1.0" encoding="utf-8"?>
<ds:datastoreItem xmlns:ds="http://schemas.openxmlformats.org/officeDocument/2006/customXml" ds:itemID="{B198C6AB-0EC1-4D1A-93E8-642B221F00F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1eac4823-6ac9-4eb4-a37d-d5bd3ace0b9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3454</TotalTime>
  <Words>1468</Words>
  <Application>Microsoft Office PowerPoint</Application>
  <PresentationFormat>Widescreen</PresentationFormat>
  <Paragraphs>200</Paragraphs>
  <Slides>27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30" baseType="lpstr">
      <vt:lpstr>Arial</vt:lpstr>
      <vt:lpstr>Tw Cen MT</vt:lpstr>
      <vt:lpstr>Droplet</vt:lpstr>
      <vt:lpstr>asdfasdf</vt:lpstr>
      <vt:lpstr>Agenda</vt:lpstr>
      <vt:lpstr>Mudrats have more fun!</vt:lpstr>
      <vt:lpstr>2021 mudrat parent boArd</vt:lpstr>
      <vt:lpstr>Communication</vt:lpstr>
      <vt:lpstr>Eligibility requirements</vt:lpstr>
      <vt:lpstr>Registration and fees</vt:lpstr>
      <vt:lpstr>Covid protocols and safety</vt:lpstr>
      <vt:lpstr>2021 mudrat COACHING STAFF</vt:lpstr>
      <vt:lpstr>SWIM PRACTICE</vt:lpstr>
      <vt:lpstr>Required gear</vt:lpstr>
      <vt:lpstr>SWIM MEETS</vt:lpstr>
      <vt:lpstr>2021 SEASON Meet schedule Subject to change, always refer to the website for the most up-to-date Schedule</vt:lpstr>
      <vt:lpstr>PARENT participation</vt:lpstr>
      <vt:lpstr>What is a “job”?</vt:lpstr>
      <vt:lpstr>timer</vt:lpstr>
      <vt:lpstr>Meet officials</vt:lpstr>
      <vt:lpstr>Scoring – time verification</vt:lpstr>
      <vt:lpstr>Concessions</vt:lpstr>
      <vt:lpstr>Clerk of course</vt:lpstr>
      <vt:lpstr>Line-up assistants</vt:lpstr>
      <vt:lpstr>Meet runner</vt:lpstr>
      <vt:lpstr>marshall</vt:lpstr>
      <vt:lpstr>Additional participation opportunities</vt:lpstr>
      <vt:lpstr>Spirit wear</vt:lpstr>
      <vt:lpstr>SEASON KICK-OFF Meeting</vt:lpstr>
      <vt:lpstr>Q &amp; A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asdfasdf</dc:title>
  <dc:creator>Carrie Smolinski</dc:creator>
  <cp:lastModifiedBy>Carrie Smolinski</cp:lastModifiedBy>
  <cp:revision>30</cp:revision>
  <dcterms:created xsi:type="dcterms:W3CDTF">2020-04-21T02:07:21Z</dcterms:created>
  <dcterms:modified xsi:type="dcterms:W3CDTF">2021-04-26T19:02:23Z</dcterms:modified>
</cp:coreProperties>
</file>