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2292" y="-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5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2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3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3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9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2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0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0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2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5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7ACB-2A7E-4846-85AD-19758438431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00A57-764D-486B-9B55-5A99900AA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4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28561" y="1524000"/>
            <a:ext cx="29447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East Zone Invitational</a:t>
            </a:r>
          </a:p>
          <a:p>
            <a:pPr algn="ctr"/>
            <a:r>
              <a:rPr lang="en-US" dirty="0" smtClean="0"/>
              <a:t>March 13-15 (Wheaton, MA)</a:t>
            </a:r>
          </a:p>
          <a:p>
            <a:pPr algn="ctr"/>
            <a:r>
              <a:rPr lang="en-US" dirty="0" smtClean="0"/>
              <a:t>Intermediate  </a:t>
            </a:r>
            <a:r>
              <a:rPr lang="en-US" dirty="0" smtClean="0"/>
              <a:t>(March 13-14)</a:t>
            </a:r>
            <a:endParaRPr lang="en-US" dirty="0" smtClean="0"/>
          </a:p>
          <a:p>
            <a:pPr algn="ctr"/>
            <a:r>
              <a:rPr lang="en-US" dirty="0" smtClean="0"/>
              <a:t>12U AG </a:t>
            </a:r>
            <a:r>
              <a:rPr lang="en-US" dirty="0" smtClean="0"/>
              <a:t>(March 14-15)</a:t>
            </a:r>
            <a:endParaRPr 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421257" y="152400"/>
            <a:ext cx="4188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NCA 2020 Meet Season 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091665" y="1219200"/>
            <a:ext cx="368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Intermediate &amp; 12U Age Group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398" y="2822220"/>
            <a:ext cx="2939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CT Association Championship</a:t>
            </a:r>
          </a:p>
          <a:p>
            <a:pPr algn="ctr"/>
            <a:r>
              <a:rPr lang="en-US" dirty="0" smtClean="0"/>
              <a:t>April 25-26 (New Canaan, CT)</a:t>
            </a:r>
          </a:p>
          <a:p>
            <a:pPr algn="ctr"/>
            <a:r>
              <a:rPr lang="en-US" dirty="0" smtClean="0"/>
              <a:t> 13.15 Jr. Age Group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484461" y="2826782"/>
            <a:ext cx="32956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CT Association Championship</a:t>
            </a:r>
          </a:p>
          <a:p>
            <a:pPr algn="ctr"/>
            <a:r>
              <a:rPr lang="en-US" dirty="0"/>
              <a:t>April 25-26 </a:t>
            </a:r>
            <a:r>
              <a:rPr lang="en-US" dirty="0" smtClean="0"/>
              <a:t>(New Canaan, CT)</a:t>
            </a:r>
            <a:endParaRPr lang="en-US" dirty="0"/>
          </a:p>
          <a:p>
            <a:pPr algn="ctr"/>
            <a:r>
              <a:rPr lang="en-US" dirty="0" smtClean="0"/>
              <a:t>Intermediate and 12U Age Group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2398" y="3969093"/>
            <a:ext cx="328044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Region “A” Championship</a:t>
            </a:r>
          </a:p>
          <a:p>
            <a:pPr algn="ctr"/>
            <a:r>
              <a:rPr lang="en-US" dirty="0" smtClean="0"/>
              <a:t>May 8-10 (Owego, NY)</a:t>
            </a:r>
          </a:p>
          <a:p>
            <a:pPr algn="ctr"/>
            <a:r>
              <a:rPr lang="en-US" dirty="0" smtClean="0"/>
              <a:t>13.15 Jr  Age Group</a:t>
            </a:r>
          </a:p>
          <a:p>
            <a:pPr algn="ctr"/>
            <a:r>
              <a:rPr lang="en-US" dirty="0" smtClean="0"/>
              <a:t>Top </a:t>
            </a:r>
            <a:r>
              <a:rPr lang="en-US" dirty="0"/>
              <a:t>2 Solo, Top 3 Duet and Team </a:t>
            </a:r>
            <a:endParaRPr lang="en-US" dirty="0" smtClean="0"/>
          </a:p>
          <a:p>
            <a:pPr algn="ctr"/>
            <a:r>
              <a:rPr lang="en-US" dirty="0" smtClean="0"/>
              <a:t>move on to JO’s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324717" y="3969093"/>
            <a:ext cx="3295646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Region “A” Championship</a:t>
            </a:r>
          </a:p>
          <a:p>
            <a:pPr algn="ctr"/>
            <a:r>
              <a:rPr lang="en-US" dirty="0"/>
              <a:t>May 8-10 (Owego, NY)</a:t>
            </a:r>
          </a:p>
          <a:p>
            <a:pPr algn="ctr"/>
            <a:r>
              <a:rPr lang="en-US" dirty="0" smtClean="0"/>
              <a:t>Intermediate and 12U Age Group</a:t>
            </a:r>
          </a:p>
          <a:p>
            <a:pPr algn="ctr"/>
            <a:r>
              <a:rPr lang="en-US" sz="1400" dirty="0" smtClean="0"/>
              <a:t>Top </a:t>
            </a:r>
            <a:r>
              <a:rPr lang="en-US" sz="1400" dirty="0"/>
              <a:t>3 </a:t>
            </a:r>
            <a:r>
              <a:rPr lang="en-US" sz="1400" dirty="0" smtClean="0"/>
              <a:t>Int. </a:t>
            </a:r>
            <a:r>
              <a:rPr lang="en-US" sz="1400" dirty="0"/>
              <a:t>solo, duet, and trio </a:t>
            </a:r>
            <a:endParaRPr lang="en-US" sz="1400" dirty="0" smtClean="0"/>
          </a:p>
          <a:p>
            <a:pPr algn="ctr"/>
            <a:r>
              <a:rPr lang="en-US" sz="1400" dirty="0" smtClean="0"/>
              <a:t>(</a:t>
            </a:r>
            <a:r>
              <a:rPr lang="en-US" sz="1400" dirty="0"/>
              <a:t>teams are open) </a:t>
            </a:r>
            <a:r>
              <a:rPr lang="en-US" sz="1400" dirty="0" smtClean="0"/>
              <a:t>move on to Zones</a:t>
            </a:r>
          </a:p>
          <a:p>
            <a:pPr algn="ctr"/>
            <a:r>
              <a:rPr lang="en-US" sz="1400" dirty="0"/>
              <a:t>12U </a:t>
            </a:r>
            <a:r>
              <a:rPr lang="en-US" sz="1400" dirty="0" smtClean="0"/>
              <a:t>AG  Top </a:t>
            </a:r>
            <a:r>
              <a:rPr lang="en-US" sz="1400" dirty="0"/>
              <a:t>2 Solo, Top 3 Duet </a:t>
            </a:r>
            <a:endParaRPr lang="en-US" sz="1400" dirty="0" smtClean="0"/>
          </a:p>
          <a:p>
            <a:pPr algn="ctr"/>
            <a:r>
              <a:rPr lang="en-US" sz="1400" dirty="0" smtClean="0"/>
              <a:t>and </a:t>
            </a:r>
            <a:r>
              <a:rPr lang="en-US" sz="1400" dirty="0"/>
              <a:t>Team </a:t>
            </a:r>
            <a:r>
              <a:rPr lang="en-US" sz="1400" dirty="0" smtClean="0"/>
              <a:t>move on to JO’s</a:t>
            </a:r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438400" y="6096000"/>
            <a:ext cx="32956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East Zone Championship</a:t>
            </a:r>
          </a:p>
          <a:p>
            <a:pPr algn="ctr"/>
            <a:r>
              <a:rPr lang="en-US" dirty="0" smtClean="0"/>
              <a:t>June 5-7 (Hamden, CT)</a:t>
            </a:r>
          </a:p>
          <a:p>
            <a:pPr algn="ctr"/>
            <a:r>
              <a:rPr lang="en-US" dirty="0" smtClean="0"/>
              <a:t>Intermediate and 12U Age Group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7491" y="7315200"/>
            <a:ext cx="328044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Junior Olympic Championships</a:t>
            </a:r>
          </a:p>
          <a:p>
            <a:pPr algn="ctr"/>
            <a:r>
              <a:rPr lang="en-US" dirty="0"/>
              <a:t>June 27-July 4  </a:t>
            </a:r>
          </a:p>
          <a:p>
            <a:pPr algn="ctr"/>
            <a:r>
              <a:rPr lang="en-US" dirty="0"/>
              <a:t>(Gainesville, Florida)</a:t>
            </a:r>
          </a:p>
          <a:p>
            <a:pPr algn="ctr"/>
            <a:r>
              <a:rPr lang="en-US" dirty="0" smtClean="0"/>
              <a:t>13.15 Jr  Age Group </a:t>
            </a:r>
            <a:endParaRPr lang="en-US" dirty="0"/>
          </a:p>
          <a:p>
            <a:pPr algn="ctr"/>
            <a:r>
              <a:rPr lang="en-US" dirty="0" smtClean="0"/>
              <a:t>Top 2 Solo, Top 3 Duet and Team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01351" y="7315200"/>
            <a:ext cx="328044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Junior Olympic Championships</a:t>
            </a:r>
          </a:p>
          <a:p>
            <a:pPr algn="ctr"/>
            <a:r>
              <a:rPr lang="en-US" dirty="0"/>
              <a:t>June 27-July 4  </a:t>
            </a:r>
            <a:endParaRPr lang="en-US" dirty="0" smtClean="0"/>
          </a:p>
          <a:p>
            <a:pPr algn="ctr"/>
            <a:r>
              <a:rPr lang="en-US" dirty="0" smtClean="0"/>
              <a:t>(</a:t>
            </a:r>
            <a:r>
              <a:rPr lang="en-US" dirty="0"/>
              <a:t>Gainesville, </a:t>
            </a:r>
            <a:r>
              <a:rPr lang="en-US" dirty="0" smtClean="0"/>
              <a:t>Florida)</a:t>
            </a:r>
            <a:endParaRPr lang="en-US" dirty="0"/>
          </a:p>
          <a:p>
            <a:pPr algn="ctr"/>
            <a:r>
              <a:rPr lang="en-US" dirty="0" smtClean="0"/>
              <a:t>12U </a:t>
            </a:r>
            <a:r>
              <a:rPr lang="en-US" dirty="0"/>
              <a:t>Age Group</a:t>
            </a:r>
          </a:p>
          <a:p>
            <a:pPr algn="ctr"/>
            <a:r>
              <a:rPr lang="en-US" dirty="0" smtClean="0"/>
              <a:t>Top 2 Solo, Top 3 Duet and Team </a:t>
            </a:r>
          </a:p>
        </p:txBody>
      </p:sp>
      <p:cxnSp>
        <p:nvCxnSpPr>
          <p:cNvPr id="29" name="Straight Arrow Connector 28"/>
          <p:cNvCxnSpPr>
            <a:endCxn id="17" idx="0"/>
          </p:cNvCxnSpPr>
          <p:nvPr/>
        </p:nvCxnSpPr>
        <p:spPr>
          <a:xfrm>
            <a:off x="1792623" y="3733800"/>
            <a:ext cx="0" cy="235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029200" y="2667000"/>
            <a:ext cx="0" cy="219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684492" y="5486400"/>
            <a:ext cx="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19689" y="685800"/>
            <a:ext cx="2991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Junior Olympic Season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298501" y="1219200"/>
            <a:ext cx="2647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13.15 </a:t>
            </a:r>
            <a:r>
              <a:rPr lang="en-US" sz="2000" dirty="0" smtClean="0"/>
              <a:t>&amp; </a:t>
            </a:r>
            <a:r>
              <a:rPr lang="en-US" sz="2000" dirty="0" smtClean="0"/>
              <a:t>Jr B </a:t>
            </a:r>
            <a:r>
              <a:rPr lang="en-US" sz="2000" dirty="0" smtClean="0"/>
              <a:t>Age Grou</a:t>
            </a:r>
            <a:r>
              <a:rPr lang="en-US" sz="2000" dirty="0"/>
              <a:t>p</a:t>
            </a:r>
            <a:endParaRPr lang="en-US" sz="2000" dirty="0" smtClean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81600" y="3742730"/>
            <a:ext cx="0" cy="219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5715000" y="5723419"/>
            <a:ext cx="0" cy="1591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4935886" y="5723419"/>
            <a:ext cx="245714" cy="3077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29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7713" y="1518048"/>
            <a:ext cx="260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US National Season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756737" y="2209800"/>
            <a:ext cx="27021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Jr, </a:t>
            </a:r>
            <a:r>
              <a:rPr lang="en-US" dirty="0" err="1" smtClean="0"/>
              <a:t>Sr</a:t>
            </a:r>
            <a:r>
              <a:rPr lang="en-US" dirty="0" smtClean="0"/>
              <a:t> CT Association Meet </a:t>
            </a:r>
          </a:p>
          <a:p>
            <a:pPr algn="ctr"/>
            <a:r>
              <a:rPr lang="en-US" dirty="0" smtClean="0"/>
              <a:t>Jan 25 (Hamden, CT)</a:t>
            </a:r>
          </a:p>
          <a:p>
            <a:pPr algn="ctr"/>
            <a:r>
              <a:rPr lang="en-US" dirty="0" smtClean="0"/>
              <a:t>Jr/</a:t>
            </a:r>
            <a:r>
              <a:rPr lang="en-US" dirty="0" err="1" smtClean="0"/>
              <a:t>Sr</a:t>
            </a:r>
            <a:r>
              <a:rPr lang="en-US" dirty="0" smtClean="0"/>
              <a:t> and 13.15 Age Group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0436" y="3033166"/>
            <a:ext cx="31490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13.15 East Zone Championships</a:t>
            </a:r>
          </a:p>
          <a:p>
            <a:pPr algn="ctr"/>
            <a:r>
              <a:rPr lang="en-US" dirty="0" smtClean="0"/>
              <a:t>Feb 7-9 (Andover, MA)</a:t>
            </a:r>
          </a:p>
          <a:p>
            <a:pPr algn="ctr"/>
            <a:r>
              <a:rPr lang="en-US" dirty="0" smtClean="0"/>
              <a:t>13.15 Age Group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56274" y="757382"/>
            <a:ext cx="4188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NCA 2020 Meet Season </a:t>
            </a:r>
            <a:endParaRPr lang="en-US" sz="3200" dirty="0"/>
          </a:p>
        </p:txBody>
      </p:sp>
      <p:cxnSp>
        <p:nvCxnSpPr>
          <p:cNvPr id="9" name="Straight Arrow Connector 8"/>
          <p:cNvCxnSpPr>
            <a:stCxn id="5" idx="2"/>
            <a:endCxn id="24" idx="0"/>
          </p:cNvCxnSpPr>
          <p:nvPr/>
        </p:nvCxnSpPr>
        <p:spPr>
          <a:xfrm>
            <a:off x="5107812" y="3133130"/>
            <a:ext cx="6533" cy="1034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</p:cNvCxnSpPr>
          <p:nvPr/>
        </p:nvCxnSpPr>
        <p:spPr>
          <a:xfrm>
            <a:off x="1914938" y="3956496"/>
            <a:ext cx="1547190" cy="1511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42069" y="7194072"/>
            <a:ext cx="24869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Jr/</a:t>
            </a:r>
            <a:r>
              <a:rPr lang="en-US" dirty="0" err="1"/>
              <a:t>Sr</a:t>
            </a:r>
            <a:endParaRPr lang="en-US" dirty="0"/>
          </a:p>
          <a:p>
            <a:pPr algn="ctr"/>
            <a:r>
              <a:rPr lang="en-US" dirty="0" smtClean="0"/>
              <a:t>America Open</a:t>
            </a:r>
          </a:p>
          <a:p>
            <a:pPr algn="ctr"/>
            <a:r>
              <a:rPr lang="en-US" dirty="0" smtClean="0"/>
              <a:t>June </a:t>
            </a:r>
            <a:r>
              <a:rPr lang="en-US" dirty="0" smtClean="0"/>
              <a:t>12-14 (Detroit, MI)</a:t>
            </a:r>
            <a:endParaRPr lang="en-US" dirty="0" smtClean="0"/>
          </a:p>
        </p:txBody>
      </p:sp>
      <p:cxnSp>
        <p:nvCxnSpPr>
          <p:cNvPr id="16" name="Straight Arrow Connector 15"/>
          <p:cNvCxnSpPr>
            <a:stCxn id="24" idx="2"/>
          </p:cNvCxnSpPr>
          <p:nvPr/>
        </p:nvCxnSpPr>
        <p:spPr>
          <a:xfrm flipH="1">
            <a:off x="3489440" y="5091328"/>
            <a:ext cx="1624905" cy="3762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114547" y="5677926"/>
            <a:ext cx="28616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US Nationals Championships</a:t>
            </a:r>
          </a:p>
          <a:p>
            <a:pPr algn="ctr"/>
            <a:r>
              <a:rPr lang="en-US" dirty="0" smtClean="0"/>
              <a:t>April 1-5 </a:t>
            </a:r>
            <a:r>
              <a:rPr lang="en-US" dirty="0" smtClean="0"/>
              <a:t>(Mesa</a:t>
            </a:r>
            <a:r>
              <a:rPr lang="en-US" dirty="0" smtClean="0"/>
              <a:t>, </a:t>
            </a:r>
            <a:r>
              <a:rPr lang="en-US" dirty="0" smtClean="0"/>
              <a:t>AZ)</a:t>
            </a:r>
            <a:endParaRPr lang="en-US" dirty="0" smtClean="0"/>
          </a:p>
          <a:p>
            <a:pPr algn="ctr"/>
            <a:r>
              <a:rPr lang="en-US" dirty="0" smtClean="0"/>
              <a:t>Jr/</a:t>
            </a:r>
            <a:r>
              <a:rPr lang="en-US" dirty="0" err="1" smtClean="0"/>
              <a:t>Sr</a:t>
            </a:r>
            <a:r>
              <a:rPr lang="en-US" dirty="0" smtClean="0"/>
              <a:t> and 13.15 A Age Group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587933" y="4167998"/>
            <a:ext cx="305282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Jr/</a:t>
            </a:r>
            <a:r>
              <a:rPr lang="en-US" dirty="0" err="1" smtClean="0"/>
              <a:t>Sr</a:t>
            </a:r>
            <a:r>
              <a:rPr lang="en-US" dirty="0" smtClean="0"/>
              <a:t> East Zone Championships</a:t>
            </a:r>
          </a:p>
          <a:p>
            <a:pPr algn="ctr"/>
            <a:r>
              <a:rPr lang="en-US" dirty="0" smtClean="0"/>
              <a:t>March 6-8 (New Canaan, CT)</a:t>
            </a:r>
          </a:p>
          <a:p>
            <a:pPr algn="ctr"/>
            <a:r>
              <a:rPr lang="en-US" dirty="0" smtClean="0"/>
              <a:t>Jr/</a:t>
            </a:r>
            <a:r>
              <a:rPr lang="en-US" dirty="0" err="1" smtClean="0"/>
              <a:t>Sr</a:t>
            </a:r>
            <a:r>
              <a:rPr lang="en-US" dirty="0" smtClean="0"/>
              <a:t> and 13.15 Age Group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964930" y="7346472"/>
            <a:ext cx="2022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13.15 &amp; Jr B </a:t>
            </a:r>
          </a:p>
          <a:p>
            <a:pPr algn="ctr"/>
            <a:r>
              <a:rPr lang="en-US" dirty="0" smtClean="0"/>
              <a:t>Follow JO schedule </a:t>
            </a:r>
          </a:p>
          <a:p>
            <a:pPr algn="ctr"/>
            <a:r>
              <a:rPr lang="en-US" dirty="0" smtClean="0"/>
              <a:t>on reverse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756737" y="6781800"/>
            <a:ext cx="1043863" cy="412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114547" y="6781800"/>
            <a:ext cx="1320590" cy="412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650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8876</TotalTime>
  <Words>305</Words>
  <Application>Microsoft Office PowerPoint</Application>
  <PresentationFormat>On-screen Show (4:3)</PresentationFormat>
  <Paragraphs>59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</dc:creator>
  <cp:lastModifiedBy>Jessica Hoyt</cp:lastModifiedBy>
  <cp:revision>27</cp:revision>
  <cp:lastPrinted>2019-09-09T21:26:19Z</cp:lastPrinted>
  <dcterms:created xsi:type="dcterms:W3CDTF">2017-01-23T23:08:19Z</dcterms:created>
  <dcterms:modified xsi:type="dcterms:W3CDTF">2019-11-06T22:27:20Z</dcterms:modified>
</cp:coreProperties>
</file>