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3"/>
  </p:notesMasterIdLst>
  <p:sldIdLst>
    <p:sldId id="256" r:id="rId2"/>
    <p:sldId id="266" r:id="rId3"/>
    <p:sldId id="257" r:id="rId4"/>
    <p:sldId id="263" r:id="rId5"/>
    <p:sldId id="264" r:id="rId6"/>
    <p:sldId id="258" r:id="rId7"/>
    <p:sldId id="259" r:id="rId8"/>
    <p:sldId id="260" r:id="rId9"/>
    <p:sldId id="261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9"/>
    <p:restoredTop sz="94707"/>
  </p:normalViewPr>
  <p:slideViewPr>
    <p:cSldViewPr snapToGrid="0" snapToObjects="1">
      <p:cViewPr varScale="1">
        <p:scale>
          <a:sx n="148" d="100"/>
          <a:sy n="14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5488-E8D2-9D46-9083-5E0EE8D62450}" type="datetimeFigureOut">
              <a:rPr lang="en-US" smtClean="0"/>
              <a:t>3/9/21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27F7-D355-9D4B-8425-6ADCF65CC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8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F27F7-D355-9D4B-8425-6ADCF65CCB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6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7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4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336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9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2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5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5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6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5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8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2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0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4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6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6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0E13-EC7B-6E4C-8AA5-E62D701EF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Castlewood Dragons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17821-2EC8-E74B-ADF5-B9028C681C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128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5A2F-2D8B-E346-A396-11F0C8C5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Volunteering is a joy!!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…and a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F0C1-21BD-6A4E-B190-7DE320458F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Volunteer run swim team</a:t>
            </a:r>
          </a:p>
          <a:p>
            <a:pPr lvl="1"/>
            <a:r>
              <a:rPr lang="en-US" dirty="0"/>
              <a:t>We cannot have a swim team without you!</a:t>
            </a:r>
          </a:p>
          <a:p>
            <a:pPr lvl="1"/>
            <a:r>
              <a:rPr lang="en-US" dirty="0"/>
              <a:t>Examples:  timers, bench coordinators</a:t>
            </a:r>
          </a:p>
          <a:p>
            <a:r>
              <a:rPr lang="en-US" dirty="0"/>
              <a:t>Exact volunteer needs- </a:t>
            </a:r>
            <a:r>
              <a:rPr lang="en-US" dirty="0" err="1"/>
              <a:t>tbd</a:t>
            </a:r>
            <a:r>
              <a:rPr lang="en-US" dirty="0"/>
              <a:t> based on guidelines and meet format</a:t>
            </a:r>
          </a:p>
        </p:txBody>
      </p:sp>
    </p:spTree>
    <p:extLst>
      <p:ext uri="{BB962C8B-B14F-4D97-AF65-F5344CB8AC3E}">
        <p14:creationId xmlns:p14="http://schemas.microsoft.com/office/powerpoint/2010/main" val="391825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4190-323E-EF42-82D2-05DF13FF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F121E0-05DF-3A43-9611-842CC3C38FF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21020119">
            <a:off x="342935" y="369565"/>
            <a:ext cx="4189706" cy="196649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E74A4-4F17-0C4C-9D1E-007BE9D84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578" y="2214694"/>
            <a:ext cx="4645106" cy="2769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3F849B-5A9F-E34B-86A2-15D2F89CF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36915">
            <a:off x="8415435" y="549848"/>
            <a:ext cx="3494855" cy="2042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45126A-450E-9B49-90B8-A78FC74C6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67641">
            <a:off x="207231" y="4275428"/>
            <a:ext cx="3765044" cy="21760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23855D-0258-2A47-8B07-1FB4698B6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95549">
            <a:off x="4826344" y="4265152"/>
            <a:ext cx="4463676" cy="26091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229554-283D-C945-84E3-DE35148F4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971" y="1855196"/>
            <a:ext cx="4134262" cy="25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900E75-50BB-8C44-A517-2B1C30B5C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99132">
            <a:off x="7798271" y="4565840"/>
            <a:ext cx="4205238" cy="18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3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8709-C54D-1B47-B3A6-4367A837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7439-A808-8C43-AEE2-F4D14C2760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63090"/>
            <a:ext cx="10363826" cy="3928109"/>
          </a:xfrm>
        </p:spPr>
        <p:txBody>
          <a:bodyPr/>
          <a:lstStyle/>
          <a:p>
            <a:r>
              <a:rPr lang="en-US" dirty="0"/>
              <a:t>Castlewood swim will follow safety guidelines from:</a:t>
            </a:r>
          </a:p>
          <a:p>
            <a:pPr lvl="1"/>
            <a:r>
              <a:rPr lang="en-US" dirty="0" err="1"/>
              <a:t>Cdc</a:t>
            </a:r>
            <a:endParaRPr lang="en-US" dirty="0"/>
          </a:p>
          <a:p>
            <a:pPr lvl="1"/>
            <a:r>
              <a:rPr lang="en-US" dirty="0"/>
              <a:t>Denton county</a:t>
            </a:r>
          </a:p>
          <a:p>
            <a:pPr lvl="1"/>
            <a:r>
              <a:rPr lang="en-US" dirty="0" err="1"/>
              <a:t>Usa</a:t>
            </a:r>
            <a:r>
              <a:rPr lang="en-US" dirty="0"/>
              <a:t> swimming</a:t>
            </a:r>
          </a:p>
          <a:p>
            <a:pPr lvl="1"/>
            <a:endParaRPr lang="en-US" dirty="0"/>
          </a:p>
          <a:p>
            <a:r>
              <a:rPr lang="en-US" dirty="0"/>
              <a:t>Examples of Possible Modifications: </a:t>
            </a:r>
          </a:p>
          <a:p>
            <a:pPr lvl="1"/>
            <a:r>
              <a:rPr lang="en-US" dirty="0"/>
              <a:t>Limiting number of participants on deck</a:t>
            </a:r>
          </a:p>
          <a:p>
            <a:pPr lvl="1"/>
            <a:r>
              <a:rPr lang="en-US" dirty="0"/>
              <a:t>Modifications in lane assignments</a:t>
            </a:r>
          </a:p>
        </p:txBody>
      </p:sp>
    </p:spTree>
    <p:extLst>
      <p:ext uri="{BB962C8B-B14F-4D97-AF65-F5344CB8AC3E}">
        <p14:creationId xmlns:p14="http://schemas.microsoft.com/office/powerpoint/2010/main" val="137984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9523-F083-FC4C-93C4-6D53DDE3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Mission and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ED70A-0577-4944-A89A-E9CD3B0C26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Friendly, informal, fun summer swim league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Improve swimming comfort and skill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Encourage sportsmanship and teamwork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Have a fun summer Hanging out with old friends and make new ones</a:t>
            </a:r>
          </a:p>
        </p:txBody>
      </p:sp>
    </p:spTree>
    <p:extLst>
      <p:ext uri="{BB962C8B-B14F-4D97-AF65-F5344CB8AC3E}">
        <p14:creationId xmlns:p14="http://schemas.microsoft.com/office/powerpoint/2010/main" val="270884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0657-A99D-0442-B009-EE2E314B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60166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6E31-9146-884F-B3A8-67707993C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372410"/>
            <a:ext cx="10363826" cy="5306274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resident of Castlewood, Highland Village, Double Oak, or Copper Canyon. </a:t>
            </a:r>
          </a:p>
          <a:p>
            <a:r>
              <a:rPr lang="en-US" sz="2900" dirty="0"/>
              <a:t>5 years old on June 1</a:t>
            </a:r>
            <a:r>
              <a:rPr lang="en-US" sz="2900" baseline="30000" dirty="0"/>
              <a:t>st</a:t>
            </a:r>
            <a:r>
              <a:rPr lang="en-US" sz="2900" dirty="0"/>
              <a:t> and younger than 18 years of age.</a:t>
            </a:r>
          </a:p>
          <a:p>
            <a:r>
              <a:rPr lang="en-US" sz="2900" dirty="0"/>
              <a:t>Swimmers should able to swim the length of the pool (ages 11+,  2 laps) </a:t>
            </a:r>
          </a:p>
          <a:p>
            <a:pPr lvl="1"/>
            <a:r>
              <a:rPr lang="en-US" sz="2700" b="1" dirty="0"/>
              <a:t>Swimmers must be water safe</a:t>
            </a:r>
          </a:p>
          <a:p>
            <a:pPr lvl="1"/>
            <a:r>
              <a:rPr lang="en-US" sz="2700" dirty="0"/>
              <a:t>coaches realize that swimmers might be a bit rusty at the beginning of the summer</a:t>
            </a:r>
          </a:p>
          <a:p>
            <a:r>
              <a:rPr lang="en-US" sz="2900" dirty="0"/>
              <a:t>swimmers 8 years and under, have a responsible adult close to the pool area during all practices and team social events.</a:t>
            </a:r>
          </a:p>
          <a:p>
            <a:r>
              <a:rPr lang="en-US" sz="2900" dirty="0"/>
              <a:t>parent or family member (16 years or older) willing to volunteer.  </a:t>
            </a:r>
          </a:p>
          <a:p>
            <a:r>
              <a:rPr lang="en-US" sz="2900" dirty="0"/>
              <a:t>Swim Team Registration: </a:t>
            </a:r>
            <a:r>
              <a:rPr lang="en-US" sz="2900" dirty="0" err="1"/>
              <a:t>www.castlewoodswim.com</a:t>
            </a:r>
            <a:r>
              <a:rPr lang="en-US" sz="2900" dirty="0"/>
              <a:t>.</a:t>
            </a:r>
          </a:p>
          <a:p>
            <a:r>
              <a:rPr lang="en-US" sz="2900" dirty="0"/>
              <a:t>Fees- $150 per swimmer (sibling discount- $25 per swimmer after 1</a:t>
            </a:r>
            <a:r>
              <a:rPr lang="en-US" sz="2900" baseline="30000" dirty="0"/>
              <a:t>st</a:t>
            </a:r>
            <a:r>
              <a:rPr lang="en-US" sz="2900" dirty="0"/>
              <a:t>)  </a:t>
            </a:r>
          </a:p>
          <a:p>
            <a:pPr lvl="1"/>
            <a:r>
              <a:rPr lang="en-US" sz="2700" dirty="0"/>
              <a:t>League fee of $20</a:t>
            </a:r>
          </a:p>
          <a:p>
            <a:pPr lvl="1"/>
            <a:r>
              <a:rPr lang="en-US" sz="2700" dirty="0"/>
              <a:t>Non-Castlewood residents-additional $25 per family for amenities/pool usage fee</a:t>
            </a:r>
          </a:p>
          <a:p>
            <a:pPr lvl="1"/>
            <a:r>
              <a:rPr lang="en-US" sz="2700" dirty="0"/>
              <a:t>Team swimsuit (recommended, not required)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52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2909C-67CA-3944-AD62-89F4D8C8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6987"/>
            <a:ext cx="10364451" cy="868874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A42F-B7BD-3246-94F3-24D3C8057B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1017270"/>
            <a:ext cx="10363826" cy="5737860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Head Coach:  Melissa Box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LISD Kindergarten Teacher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Coaching for 10+years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4</a:t>
            </a:r>
            <a:r>
              <a:rPr lang="en-US" sz="1800" baseline="30000" dirty="0"/>
              <a:t>th</a:t>
            </a:r>
            <a:r>
              <a:rPr lang="en-US" sz="1800" dirty="0"/>
              <a:t> year with the dragons!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Assistant Coach: Christopher Harvey</a:t>
            </a:r>
          </a:p>
          <a:p>
            <a:pPr lvl="1"/>
            <a:r>
              <a:rPr lang="en-US" sz="2000" dirty="0"/>
              <a:t>Former Dragons Swimmer and Jr Coach</a:t>
            </a:r>
          </a:p>
          <a:p>
            <a:pPr lvl="1"/>
            <a:r>
              <a:rPr lang="en-US" sz="2000" dirty="0"/>
              <a:t>Marcus Swim Team</a:t>
            </a:r>
          </a:p>
          <a:p>
            <a:pPr lvl="1"/>
            <a:r>
              <a:rPr lang="en-US" sz="2000" dirty="0"/>
              <a:t>10years swim experience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*Jr Coach Program: </a:t>
            </a:r>
            <a:r>
              <a:rPr lang="en-US" dirty="0" err="1"/>
              <a:t>tbd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EE2C3-A18F-2848-A357-EA43C6E0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89633"/>
            <a:ext cx="3786671" cy="2830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E26E0C-FB91-2545-822E-89542D8D8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62" y="4006851"/>
            <a:ext cx="2128647" cy="26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2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CA8A-574A-2C47-8CAC-75999D6E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57B0-9146-4847-8D33-18DABDC5C0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3 components of summer swim</a:t>
            </a:r>
          </a:p>
          <a:p>
            <a:pPr lvl="1"/>
            <a:r>
              <a:rPr lang="en-US" dirty="0"/>
              <a:t>Practice </a:t>
            </a:r>
          </a:p>
          <a:p>
            <a:pPr lvl="1"/>
            <a:r>
              <a:rPr lang="en-US" dirty="0"/>
              <a:t>Swim meets (come to as many as you can)</a:t>
            </a:r>
          </a:p>
          <a:p>
            <a:pPr lvl="1"/>
            <a:r>
              <a:rPr lang="en-US" dirty="0"/>
              <a:t>Social events (nothing but fun!)</a:t>
            </a:r>
          </a:p>
        </p:txBody>
      </p:sp>
    </p:spTree>
    <p:extLst>
      <p:ext uri="{BB962C8B-B14F-4D97-AF65-F5344CB8AC3E}">
        <p14:creationId xmlns:p14="http://schemas.microsoft.com/office/powerpoint/2010/main" val="166528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6A4C-C2D0-EB4B-8002-B6CFA8A7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Practice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F22F-4D6D-1642-8C02-D6AD20258E2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30270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/>
              <a:t>Evening practice (4 Days only)</a:t>
            </a:r>
          </a:p>
          <a:p>
            <a:pPr lvl="2"/>
            <a:r>
              <a:rPr lang="en-US" dirty="0"/>
              <a:t>Mon 5/17 and wed 5/19</a:t>
            </a:r>
          </a:p>
          <a:p>
            <a:pPr lvl="2"/>
            <a:r>
              <a:rPr lang="en-US" dirty="0" err="1"/>
              <a:t>tues</a:t>
            </a:r>
            <a:r>
              <a:rPr lang="en-US" dirty="0"/>
              <a:t> 5/25 and </a:t>
            </a:r>
            <a:r>
              <a:rPr lang="en-US" dirty="0" err="1"/>
              <a:t>thurs</a:t>
            </a:r>
            <a:r>
              <a:rPr lang="en-US" dirty="0"/>
              <a:t> 5/27</a:t>
            </a:r>
          </a:p>
          <a:p>
            <a:pPr lvl="2"/>
            <a:r>
              <a:rPr lang="en-US" dirty="0"/>
              <a:t>20-40 minutes per age group 5:30-7:30pm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Morning Practices daily </a:t>
            </a:r>
            <a:r>
              <a:rPr lang="en-US" b="1" dirty="0" err="1"/>
              <a:t>tues</a:t>
            </a:r>
            <a:r>
              <a:rPr lang="en-US" b="1" dirty="0"/>
              <a:t> - </a:t>
            </a:r>
            <a:r>
              <a:rPr lang="en-US" b="1" dirty="0" err="1"/>
              <a:t>fri</a:t>
            </a:r>
            <a:r>
              <a:rPr lang="en-US" b="1" dirty="0"/>
              <a:t> starting June 1</a:t>
            </a:r>
            <a:r>
              <a:rPr lang="en-US" b="1" baseline="30000" dirty="0"/>
              <a:t>st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7-8:15AM Age 11+</a:t>
            </a:r>
          </a:p>
          <a:p>
            <a:pPr lvl="2"/>
            <a:r>
              <a:rPr lang="en-US" dirty="0"/>
              <a:t>8:15-9:15am ages 9&amp;10</a:t>
            </a:r>
          </a:p>
          <a:p>
            <a:pPr lvl="2"/>
            <a:r>
              <a:rPr lang="en-US" dirty="0"/>
              <a:t>9:15am-10am ages 7&amp;8</a:t>
            </a:r>
          </a:p>
          <a:p>
            <a:pPr lvl="2"/>
            <a:r>
              <a:rPr lang="en-US" dirty="0"/>
              <a:t>10-10:30am ages 5&amp;6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/>
              <a:t>* Schedule times may vary slightly depending on capacity restrictions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CE86-CC34-5549-BF83-15D2FA5E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18EF-1E53-094A-A9F7-D454076BCC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Competitions- exact # </a:t>
            </a:r>
            <a:r>
              <a:rPr lang="en-US" dirty="0" err="1"/>
              <a:t>tBD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Tenetative</a:t>
            </a:r>
            <a:r>
              <a:rPr lang="en-US" dirty="0"/>
              <a:t>: 4 regular meets</a:t>
            </a:r>
          </a:p>
          <a:p>
            <a:r>
              <a:rPr lang="en-US" dirty="0"/>
              <a:t>100% Volunteer run</a:t>
            </a:r>
          </a:p>
          <a:p>
            <a:r>
              <a:rPr lang="en-US" dirty="0"/>
              <a:t>Mondays (times </a:t>
            </a:r>
            <a:r>
              <a:rPr lang="en-US" dirty="0" err="1"/>
              <a:t>tbd</a:t>
            </a:r>
            <a:r>
              <a:rPr lang="en-US" dirty="0"/>
              <a:t>- morning or afternoon)</a:t>
            </a:r>
          </a:p>
          <a:p>
            <a:r>
              <a:rPr lang="en-US" dirty="0"/>
              <a:t>Championship meet- July (exact date </a:t>
            </a:r>
            <a:r>
              <a:rPr lang="en-US" dirty="0" err="1"/>
              <a:t>tbd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0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B3EE-0EAB-5843-A2B7-793B3DD1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Social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5732-CDC0-9D4A-B001-CF47A6AF11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74520"/>
            <a:ext cx="10363826" cy="4265023"/>
          </a:xfrm>
        </p:spPr>
        <p:txBody>
          <a:bodyPr>
            <a:normAutofit/>
          </a:bodyPr>
          <a:lstStyle/>
          <a:p>
            <a:r>
              <a:rPr lang="en-US" dirty="0"/>
              <a:t>Every week- fun event at practice</a:t>
            </a:r>
          </a:p>
          <a:p>
            <a:pPr lvl="1"/>
            <a:r>
              <a:rPr lang="en-US" dirty="0"/>
              <a:t>Game</a:t>
            </a:r>
          </a:p>
          <a:p>
            <a:pPr lvl="1"/>
            <a:r>
              <a:rPr lang="en-US" dirty="0"/>
              <a:t>Treats</a:t>
            </a:r>
          </a:p>
          <a:p>
            <a:pPr lvl="1"/>
            <a:r>
              <a:rPr lang="en-US" dirty="0"/>
              <a:t>Activities </a:t>
            </a:r>
          </a:p>
          <a:p>
            <a:r>
              <a:rPr lang="en-US" dirty="0"/>
              <a:t>Special age specific social events</a:t>
            </a:r>
          </a:p>
          <a:p>
            <a:pPr lvl="1"/>
            <a:r>
              <a:rPr lang="en-US" dirty="0"/>
              <a:t>Afternoon ice cream social for younger</a:t>
            </a:r>
          </a:p>
          <a:p>
            <a:pPr lvl="1"/>
            <a:r>
              <a:rPr lang="en-US" dirty="0"/>
              <a:t>Late night pizza swim for older</a:t>
            </a:r>
          </a:p>
          <a:p>
            <a:r>
              <a:rPr lang="en-US" dirty="0"/>
              <a:t>Team wide events-TBD</a:t>
            </a:r>
          </a:p>
        </p:txBody>
      </p:sp>
    </p:spTree>
    <p:extLst>
      <p:ext uri="{BB962C8B-B14F-4D97-AF65-F5344CB8AC3E}">
        <p14:creationId xmlns:p14="http://schemas.microsoft.com/office/powerpoint/2010/main" val="297051052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{EF67762D-CA1F-1F4C-970A-B21026A74AD4}tf10001073</Template>
  <TotalTime>930</TotalTime>
  <Words>447</Words>
  <Application>Microsoft Macintosh PowerPoint</Application>
  <PresentationFormat>Widescreen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Droplet</vt:lpstr>
      <vt:lpstr>Castlewood Dragons</vt:lpstr>
      <vt:lpstr>Safety</vt:lpstr>
      <vt:lpstr>Mission and Goals</vt:lpstr>
      <vt:lpstr>Requirements</vt:lpstr>
      <vt:lpstr>coaches</vt:lpstr>
      <vt:lpstr>Schedule</vt:lpstr>
      <vt:lpstr>Practice </vt:lpstr>
      <vt:lpstr>Meets</vt:lpstr>
      <vt:lpstr>Social events</vt:lpstr>
      <vt:lpstr>Volunteering is a joy!!  …and a requirement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Castlewood Dragons</dc:title>
  <dc:creator>Kimberly Talac</dc:creator>
  <cp:lastModifiedBy>Kimberly Talac</cp:lastModifiedBy>
  <cp:revision>30</cp:revision>
  <dcterms:created xsi:type="dcterms:W3CDTF">2019-03-17T20:08:57Z</dcterms:created>
  <dcterms:modified xsi:type="dcterms:W3CDTF">2021-03-10T01:40:57Z</dcterms:modified>
</cp:coreProperties>
</file>