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91" r:id="rId1"/>
    <p:sldMasterId id="2147484004" r:id="rId2"/>
    <p:sldMasterId id="2147484017" r:id="rId3"/>
    <p:sldMasterId id="2147484030" r:id="rId4"/>
    <p:sldMasterId id="2147484043" r:id="rId5"/>
  </p:sldMasterIdLst>
  <p:notesMasterIdLst>
    <p:notesMasterId r:id="rId23"/>
  </p:notesMasterIdLst>
  <p:sldIdLst>
    <p:sldId id="287" r:id="rId6"/>
    <p:sldId id="299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6" r:id="rId17"/>
    <p:sldId id="327" r:id="rId18"/>
    <p:sldId id="328" r:id="rId19"/>
    <p:sldId id="324" r:id="rId20"/>
    <p:sldId id="325" r:id="rId21"/>
    <p:sldId id="314" r:id="rId22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Verdana" pitchFamily="80" charset="0"/>
        <a:ea typeface="ＭＳ Ｐゴシック" pitchFamily="80" charset="-128"/>
        <a:cs typeface="ＭＳ Ｐゴシック" pitchFamily="8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A92B31"/>
    <a:srgbClr val="F15922"/>
    <a:srgbClr val="5C2E91"/>
    <a:srgbClr val="C6168D"/>
    <a:srgbClr val="0060AF"/>
    <a:srgbClr val="DD5828"/>
    <a:srgbClr val="FFFFFF"/>
    <a:srgbClr val="FCA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54" autoAdjust="0"/>
  </p:normalViewPr>
  <p:slideViewPr>
    <p:cSldViewPr snapToGrid="0">
      <p:cViewPr>
        <p:scale>
          <a:sx n="100" d="100"/>
          <a:sy n="100" d="100"/>
        </p:scale>
        <p:origin x="178" y="1032"/>
      </p:cViewPr>
      <p:guideLst>
        <p:guide orient="horz" pos="2160"/>
        <p:guide orient="horz" pos="956"/>
        <p:guide orient="horz" pos="4098"/>
        <p:guide pos="2880"/>
        <p:guide pos="4135"/>
        <p:guide pos="300"/>
      </p:guideLst>
    </p:cSldViewPr>
  </p:slideViewPr>
  <p:outlineViewPr>
    <p:cViewPr>
      <p:scale>
        <a:sx n="33" d="100"/>
        <a:sy n="33" d="100"/>
      </p:scale>
      <p:origin x="0" y="22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387136"/>
            <a:ext cx="514096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271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774271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F50C3D00-B2F6-4D83-A049-FE51B6E62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83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ＭＳ Ｐゴシック" pitchFamily="6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5" y="466725"/>
            <a:ext cx="1374588" cy="105156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8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7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8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August 14, 2014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18" y="1068833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E8085F-83F7-4C0E-9245-522DA2328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DC0770-9FB8-4610-8BB9-FE2BE2544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D1158C-E9ED-4F39-ABDD-33CF79A49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2" y="328615"/>
            <a:ext cx="2092325" cy="5786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6" y="328615"/>
            <a:ext cx="6129337" cy="5786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69E72-FA37-4917-9BDE-D439D97A9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5" y="466725"/>
            <a:ext cx="1374588" cy="105156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8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7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8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August 14, 2014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18" y="1068833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4" y="1068833"/>
            <a:ext cx="1692161" cy="460005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8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7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8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August 14, 2014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5" y="466725"/>
            <a:ext cx="1374588" cy="10515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8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7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8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August 14, 2014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5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4" y="1068833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8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7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8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August 14, 2014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7" y="466725"/>
            <a:ext cx="1374588" cy="1051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4" y="1069850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7D3D9F-483B-4D2E-9546-1BB0A0DE0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0040"/>
            <a:ext cx="8366760" cy="841248"/>
          </a:xfrm>
        </p:spPr>
        <p:txBody>
          <a:bodyPr/>
          <a:lstStyle>
            <a:lvl1pPr algn="l">
              <a:defRPr sz="26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4F9A76-05EC-4927-B4A2-A8CE3023F9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6" y="1739901"/>
            <a:ext cx="8339137" cy="4375150"/>
          </a:xfrm>
        </p:spPr>
        <p:txBody>
          <a:bodyPr/>
          <a:lstStyle>
            <a:lvl1pPr marL="457200" indent="-457200">
              <a:spcBef>
                <a:spcPts val="528"/>
              </a:spcBef>
              <a:buFont typeface="+mj-lt"/>
              <a:buAutoNum type="arabicPeriod"/>
              <a:defRPr sz="2200" b="1" cap="all" baseline="0">
                <a:solidFill>
                  <a:schemeClr val="bg1"/>
                </a:solidFill>
              </a:defRPr>
            </a:lvl1pPr>
            <a:lvl2pPr marL="740664" indent="-283464">
              <a:spcBef>
                <a:spcPts val="528"/>
              </a:spcBef>
              <a:buSzPct val="100000"/>
              <a:buFont typeface="Verdana" pitchFamily="34" charset="0"/>
              <a:buChar char="–"/>
              <a:defRPr sz="2200" baseline="0">
                <a:solidFill>
                  <a:schemeClr val="bg1"/>
                </a:solidFill>
              </a:defRPr>
            </a:lvl2pPr>
            <a:lvl3pPr marL="1143000">
              <a:spcBef>
                <a:spcPts val="528"/>
              </a:spcBef>
              <a:buFont typeface="Arial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4pPr>
            <a:lvl5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7D3D9F-483B-4D2E-9546-1BB0A0DE0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74904"/>
            <a:ext cx="8732520" cy="1636776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608" y="2756156"/>
            <a:ext cx="8732520" cy="949071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6227" y="4467225"/>
            <a:ext cx="70485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YMCA OF THE USA</a:t>
            </a:r>
          </a:p>
          <a:p>
            <a:pPr lvl="0"/>
            <a:r>
              <a:rPr lang="en-US" dirty="0" smtClean="0"/>
              <a:t>800 872 9622</a:t>
            </a:r>
          </a:p>
          <a:p>
            <a:pPr lvl="0"/>
            <a:r>
              <a:rPr lang="en-US" dirty="0" smtClean="0"/>
              <a:t>name.name@ymca.net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5" y="466344"/>
            <a:ext cx="1376087" cy="10515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5" y="1739901"/>
            <a:ext cx="4092575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9" y="1739901"/>
            <a:ext cx="4094163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2D5AC9-C07E-4D0F-9B68-74093CA5E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9F491E-278F-4842-9DD3-1ED96C0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09AD80-642E-4752-95E7-F234FD1CA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6761A3-887C-4DD5-B9CF-A38A6F8AF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E8085F-83F7-4C0E-9245-522DA2328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DC0770-9FB8-4610-8BB9-FE2BE2544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D1158C-E9ED-4F39-ABDD-33CF79A49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2" y="328615"/>
            <a:ext cx="2092325" cy="5786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6" y="328615"/>
            <a:ext cx="6129337" cy="5786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69E72-FA37-4917-9BDE-D439D97A9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0040"/>
            <a:ext cx="8366760" cy="841248"/>
          </a:xfrm>
        </p:spPr>
        <p:txBody>
          <a:bodyPr/>
          <a:lstStyle>
            <a:lvl1pPr algn="l">
              <a:defRPr sz="26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4F9A76-05EC-4927-B4A2-A8CE3023F9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6" y="1739901"/>
            <a:ext cx="8339137" cy="4375150"/>
          </a:xfrm>
        </p:spPr>
        <p:txBody>
          <a:bodyPr/>
          <a:lstStyle>
            <a:lvl1pPr marL="457200" indent="-457200">
              <a:spcBef>
                <a:spcPts val="528"/>
              </a:spcBef>
              <a:buFont typeface="+mj-lt"/>
              <a:buAutoNum type="arabicPeriod"/>
              <a:defRPr sz="2200" b="1" cap="all" baseline="0">
                <a:solidFill>
                  <a:schemeClr val="bg1"/>
                </a:solidFill>
              </a:defRPr>
            </a:lvl1pPr>
            <a:lvl2pPr marL="740664" indent="-283464">
              <a:spcBef>
                <a:spcPts val="528"/>
              </a:spcBef>
              <a:buSzPct val="100000"/>
              <a:buFont typeface="Verdana" pitchFamily="34" charset="0"/>
              <a:buChar char="–"/>
              <a:defRPr sz="2200" baseline="0">
                <a:solidFill>
                  <a:schemeClr val="bg1"/>
                </a:solidFill>
              </a:defRPr>
            </a:lvl2pPr>
            <a:lvl3pPr marL="1143000">
              <a:spcBef>
                <a:spcPts val="528"/>
              </a:spcBef>
              <a:buFont typeface="Arial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4pPr>
            <a:lvl5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8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7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8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August 14, 2014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7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4" y="1069850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8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7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8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August 14, 2014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7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4" y="1069850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8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7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8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August 14, 2014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7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4" y="1069850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8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7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8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August 14, 2014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9" y="466725"/>
            <a:ext cx="1374588" cy="1051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4" y="1069850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7D3D9F-483B-4D2E-9546-1BB0A0DE0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0040"/>
            <a:ext cx="8366760" cy="841248"/>
          </a:xfrm>
        </p:spPr>
        <p:txBody>
          <a:bodyPr/>
          <a:lstStyle>
            <a:lvl1pPr algn="l">
              <a:defRPr sz="26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4F9A76-05EC-4927-B4A2-A8CE3023F9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6" y="1739901"/>
            <a:ext cx="8339137" cy="4375150"/>
          </a:xfrm>
        </p:spPr>
        <p:txBody>
          <a:bodyPr/>
          <a:lstStyle>
            <a:lvl1pPr marL="457200" indent="-457200">
              <a:spcBef>
                <a:spcPts val="528"/>
              </a:spcBef>
              <a:buFont typeface="+mj-lt"/>
              <a:buAutoNum type="arabicPeriod"/>
              <a:defRPr sz="2200" b="1" cap="all" baseline="0">
                <a:solidFill>
                  <a:schemeClr val="bg1"/>
                </a:solidFill>
              </a:defRPr>
            </a:lvl1pPr>
            <a:lvl2pPr marL="740664" indent="-283464">
              <a:spcBef>
                <a:spcPts val="528"/>
              </a:spcBef>
              <a:buSzPct val="100000"/>
              <a:buFont typeface="Verdana" pitchFamily="34" charset="0"/>
              <a:buChar char="–"/>
              <a:defRPr sz="2200" baseline="0">
                <a:solidFill>
                  <a:schemeClr val="bg1"/>
                </a:solidFill>
              </a:defRPr>
            </a:lvl2pPr>
            <a:lvl3pPr marL="1143000">
              <a:spcBef>
                <a:spcPts val="528"/>
              </a:spcBef>
              <a:buFont typeface="Arial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4pPr>
            <a:lvl5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74904"/>
            <a:ext cx="8732520" cy="1636776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608" y="2756156"/>
            <a:ext cx="8732520" cy="949071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6227" y="4467225"/>
            <a:ext cx="70485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YMCA OF THE USA</a:t>
            </a:r>
          </a:p>
          <a:p>
            <a:pPr lvl="0"/>
            <a:r>
              <a:rPr lang="en-US" dirty="0" smtClean="0"/>
              <a:t>800 872 9622</a:t>
            </a:r>
          </a:p>
          <a:p>
            <a:pPr lvl="0"/>
            <a:r>
              <a:rPr lang="en-US" dirty="0" smtClean="0"/>
              <a:t>name.name@ymca.net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5" y="466344"/>
            <a:ext cx="1376087" cy="10515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5" y="1739901"/>
            <a:ext cx="4092575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9" y="1739901"/>
            <a:ext cx="4094163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2D5AC9-C07E-4D0F-9B68-74093CA5E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9F491E-278F-4842-9DD3-1ED96C0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74904"/>
            <a:ext cx="8732520" cy="1636776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09AD80-642E-4752-95E7-F234FD1CA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6761A3-887C-4DD5-B9CF-A38A6F8AF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E8085F-83F7-4C0E-9245-522DA2328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DC0770-9FB8-4610-8BB9-FE2BE2544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D1158C-E9ED-4F39-ABDD-33CF79A49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2" y="328615"/>
            <a:ext cx="2092325" cy="5786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6" y="328615"/>
            <a:ext cx="6129337" cy="5786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69E72-FA37-4917-9BDE-D439D97A9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8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7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8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August 14, 2014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9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4" y="1069850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8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7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8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August 14, 2014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9" y="466725"/>
            <a:ext cx="1374588" cy="1051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4" y="1069850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8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7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8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August 14, 2014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9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6" y="1069850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8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7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8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August 14, 2014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9" y="466725"/>
            <a:ext cx="1374588" cy="1051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4" y="1069850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608" y="2756156"/>
            <a:ext cx="8732520" cy="949071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6227" y="4467225"/>
            <a:ext cx="70485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YMCA OF THE USA</a:t>
            </a:r>
          </a:p>
          <a:p>
            <a:pPr lvl="0"/>
            <a:r>
              <a:rPr lang="en-US" dirty="0" smtClean="0"/>
              <a:t>800 872 9622</a:t>
            </a:r>
          </a:p>
          <a:p>
            <a:pPr lvl="0"/>
            <a:r>
              <a:rPr lang="en-US" dirty="0" smtClean="0"/>
              <a:t>name.name@ymca.net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5" y="466344"/>
            <a:ext cx="1376087" cy="10515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7D3D9F-483B-4D2E-9546-1BB0A0DE0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0040"/>
            <a:ext cx="8366760" cy="841248"/>
          </a:xfrm>
        </p:spPr>
        <p:txBody>
          <a:bodyPr/>
          <a:lstStyle>
            <a:lvl1pPr algn="l">
              <a:defRPr sz="26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4F9A76-05EC-4927-B4A2-A8CE3023F9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6" y="1739901"/>
            <a:ext cx="8339137" cy="4375150"/>
          </a:xfrm>
        </p:spPr>
        <p:txBody>
          <a:bodyPr/>
          <a:lstStyle>
            <a:lvl1pPr marL="457200" indent="-457200">
              <a:spcBef>
                <a:spcPts val="528"/>
              </a:spcBef>
              <a:buFont typeface="+mj-lt"/>
              <a:buAutoNum type="arabicPeriod"/>
              <a:defRPr sz="2200" b="1" cap="all" baseline="0">
                <a:solidFill>
                  <a:schemeClr val="bg1"/>
                </a:solidFill>
              </a:defRPr>
            </a:lvl1pPr>
            <a:lvl2pPr marL="740664" indent="-283464">
              <a:spcBef>
                <a:spcPts val="528"/>
              </a:spcBef>
              <a:buSzPct val="100000"/>
              <a:buFont typeface="Verdana" pitchFamily="34" charset="0"/>
              <a:buChar char="–"/>
              <a:defRPr sz="2200" baseline="0">
                <a:solidFill>
                  <a:schemeClr val="bg1"/>
                </a:solidFill>
              </a:defRPr>
            </a:lvl2pPr>
            <a:lvl3pPr marL="1143000">
              <a:spcBef>
                <a:spcPts val="528"/>
              </a:spcBef>
              <a:buFont typeface="Arial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4pPr>
            <a:lvl5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74904"/>
            <a:ext cx="8732520" cy="1636776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608" y="2756156"/>
            <a:ext cx="8732520" cy="949071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6227" y="4467225"/>
            <a:ext cx="70485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YMCA OF THE USA</a:t>
            </a:r>
          </a:p>
          <a:p>
            <a:pPr lvl="0"/>
            <a:r>
              <a:rPr lang="en-US" dirty="0" smtClean="0"/>
              <a:t>800 872 9622</a:t>
            </a:r>
          </a:p>
          <a:p>
            <a:pPr lvl="0"/>
            <a:r>
              <a:rPr lang="en-US" dirty="0" smtClean="0"/>
              <a:t>name.name@ymca.net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5" y="466344"/>
            <a:ext cx="1376087" cy="10515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5" y="1739901"/>
            <a:ext cx="4092575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9" y="1739901"/>
            <a:ext cx="4094163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2D5AC9-C07E-4D0F-9B68-74093CA5E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9F491E-278F-4842-9DD3-1ED96C0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09AD80-642E-4752-95E7-F234FD1CA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6761A3-887C-4DD5-B9CF-A38A6F8AF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E8085F-83F7-4C0E-9245-522DA2328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DC0770-9FB8-4610-8BB9-FE2BE2544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5" y="1739901"/>
            <a:ext cx="4092575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9" y="1739901"/>
            <a:ext cx="4094163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2D5AC9-C07E-4D0F-9B68-74093CA5E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D1158C-E9ED-4F39-ABDD-33CF79A49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2" y="328615"/>
            <a:ext cx="2092325" cy="5786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6" y="328615"/>
            <a:ext cx="6129337" cy="5786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69E72-FA37-4917-9BDE-D439D97A9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8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7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8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August 14, 2014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9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4" y="1069850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8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7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8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August 14, 2014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9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4" y="1069850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8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7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8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August 14, 2014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9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4" y="1069850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8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7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8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August 14, 2014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9" y="466725"/>
            <a:ext cx="1374588" cy="1051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4" y="1069850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7D3D9F-483B-4D2E-9546-1BB0A0DE0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0040"/>
            <a:ext cx="8366760" cy="841248"/>
          </a:xfrm>
        </p:spPr>
        <p:txBody>
          <a:bodyPr/>
          <a:lstStyle>
            <a:lvl1pPr algn="l">
              <a:defRPr sz="26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4F9A76-05EC-4927-B4A2-A8CE3023F9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6" y="1739901"/>
            <a:ext cx="8339137" cy="4375150"/>
          </a:xfrm>
        </p:spPr>
        <p:txBody>
          <a:bodyPr/>
          <a:lstStyle>
            <a:lvl1pPr marL="457200" indent="-457200">
              <a:spcBef>
                <a:spcPts val="528"/>
              </a:spcBef>
              <a:buFont typeface="+mj-lt"/>
              <a:buAutoNum type="arabicPeriod"/>
              <a:defRPr sz="2200" b="1" cap="all" baseline="0">
                <a:solidFill>
                  <a:schemeClr val="bg1"/>
                </a:solidFill>
              </a:defRPr>
            </a:lvl1pPr>
            <a:lvl2pPr marL="740664" indent="-283464">
              <a:spcBef>
                <a:spcPts val="528"/>
              </a:spcBef>
              <a:buSzPct val="100000"/>
              <a:buFont typeface="Verdana" pitchFamily="34" charset="0"/>
              <a:buChar char="–"/>
              <a:defRPr sz="2200" baseline="0">
                <a:solidFill>
                  <a:schemeClr val="bg1"/>
                </a:solidFill>
              </a:defRPr>
            </a:lvl2pPr>
            <a:lvl3pPr marL="1143000">
              <a:spcBef>
                <a:spcPts val="528"/>
              </a:spcBef>
              <a:buFont typeface="Arial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4pPr>
            <a:lvl5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74904"/>
            <a:ext cx="8732520" cy="1636776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2608" y="2756156"/>
            <a:ext cx="8732520" cy="949071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6227" y="4467225"/>
            <a:ext cx="70485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YMCA OF THE USA</a:t>
            </a:r>
          </a:p>
          <a:p>
            <a:pPr lvl="0"/>
            <a:r>
              <a:rPr lang="en-US" dirty="0" smtClean="0"/>
              <a:t>800 872 9622</a:t>
            </a:r>
          </a:p>
          <a:p>
            <a:pPr lvl="0"/>
            <a:r>
              <a:rPr lang="en-US" dirty="0" smtClean="0"/>
              <a:t>name.name@ymca.net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5" y="466344"/>
            <a:ext cx="1376087" cy="10515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9F491E-278F-4842-9DD3-1ED96C0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5" y="1739901"/>
            <a:ext cx="4092575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9" y="1739901"/>
            <a:ext cx="4094163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2D5AC9-C07E-4D0F-9B68-74093CA5E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9F491E-278F-4842-9DD3-1ED96C0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09AD80-642E-4752-95E7-F234FD1CA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6761A3-887C-4DD5-B9CF-A38A6F8AF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E8085F-83F7-4C0E-9245-522DA2328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DC0770-9FB8-4610-8BB9-FE2BE2544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D1158C-E9ED-4F39-ABDD-33CF79A49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2" y="328615"/>
            <a:ext cx="2092325" cy="5786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6" y="328615"/>
            <a:ext cx="6129337" cy="5786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69E72-FA37-4917-9BDE-D439D97A9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8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7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8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August 14, 2014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9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4" y="1069850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8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7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8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August 14, 2014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9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4" y="1069850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09AD80-642E-4752-95E7-F234FD1CA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8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7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6618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fld id="{4C901293-34E9-4F76-8219-85CDC3C85D63}" type="datetime4">
              <a:rPr lang="en-US" smtClean="0"/>
              <a:pPr lvl="0"/>
              <a:t>August 14, 2014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9" y="466725"/>
            <a:ext cx="1374588" cy="1051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4" y="1069850"/>
            <a:ext cx="1692161" cy="4600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6761A3-887C-4DD5-B9CF-A38A6F8AF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5" y="328615"/>
            <a:ext cx="8374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6" y="1739901"/>
            <a:ext cx="833913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41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00698937-BEDD-4EFF-AC3E-111CFE568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7" y="6356352"/>
            <a:ext cx="81375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4003" r:id="rId4"/>
    <p:sldLayoutId id="2147484071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56" r:id="rId14"/>
    <p:sldLayoutId id="2147484057" r:id="rId15"/>
    <p:sldLayoutId id="2147484058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0" indent="0" algn="l" rtl="0" eaLnBrk="1" fontAlgn="base" hangingPunct="1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223838" indent="-222250" algn="l" rtl="0" eaLnBrk="1" fontAlgn="base" hangingPunct="1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5" y="328615"/>
            <a:ext cx="8374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6" y="1739901"/>
            <a:ext cx="833913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41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00698937-BEDD-4EFF-AC3E-111CFE568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56352"/>
            <a:ext cx="81184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72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59" r:id="rId14"/>
    <p:sldLayoutId id="2147484060" r:id="rId15"/>
    <p:sldLayoutId id="2147484061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cap="all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0" indent="0" algn="l" rtl="0" eaLnBrk="1" fontAlgn="base" hangingPunct="1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223838" indent="-222250" algn="l" rtl="0" eaLnBrk="1" fontAlgn="base" hangingPunct="1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5" y="328615"/>
            <a:ext cx="8374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6" y="1739901"/>
            <a:ext cx="833913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41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00698937-BEDD-4EFF-AC3E-111CFE568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7" y="6356352"/>
            <a:ext cx="81375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73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62" r:id="rId14"/>
    <p:sldLayoutId id="2147484063" r:id="rId15"/>
    <p:sldLayoutId id="2147484064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cap="all" baseline="0">
          <a:solidFill>
            <a:schemeClr val="accent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0" indent="0" algn="l" rtl="0" eaLnBrk="1" fontAlgn="base" hangingPunct="1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223838" indent="-222250" algn="l" rtl="0" eaLnBrk="1" fontAlgn="base" hangingPunct="1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5" y="328615"/>
            <a:ext cx="8374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6" y="1739901"/>
            <a:ext cx="833913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41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00698937-BEDD-4EFF-AC3E-111CFE568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56352"/>
            <a:ext cx="81184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7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65" r:id="rId14"/>
    <p:sldLayoutId id="2147484066" r:id="rId15"/>
    <p:sldLayoutId id="2147484067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cap="all" baseline="0">
          <a:solidFill>
            <a:schemeClr val="accent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0" indent="0" algn="l" rtl="0" eaLnBrk="1" fontAlgn="base" hangingPunct="1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223838" indent="-222250" algn="l" rtl="0" eaLnBrk="1" fontAlgn="base" hangingPunct="1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5" y="328615"/>
            <a:ext cx="8374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6" y="1739901"/>
            <a:ext cx="833913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41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fld id="{00698937-BEDD-4EFF-AC3E-111CFE568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7" y="6356352"/>
            <a:ext cx="81375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75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68" r:id="rId14"/>
    <p:sldLayoutId id="2147484069" r:id="rId15"/>
    <p:sldLayoutId id="2147484070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cap="all" baseline="0">
          <a:solidFill>
            <a:schemeClr val="accent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0" indent="0" algn="l" rtl="0" eaLnBrk="1" fontAlgn="base" hangingPunct="1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223838" indent="-222250" algn="l" rtl="0" eaLnBrk="1" fontAlgn="base" hangingPunct="1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cap="all" baseline="0" dirty="0" smtClean="0">
                <a:solidFill>
                  <a:schemeClr val="accent2"/>
                </a:solidFill>
              </a:rPr>
              <a:t>Fostering</a:t>
            </a:r>
            <a:r>
              <a:rPr lang="en-US" sz="4000" b="1" cap="all" dirty="0" smtClean="0">
                <a:solidFill>
                  <a:schemeClr val="accent2"/>
                </a:solidFill>
              </a:rPr>
              <a:t> healthy competition, teamwork and sportsmanship</a:t>
            </a:r>
            <a:endParaRPr lang="en-US" sz="4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38139" y="3875088"/>
            <a:ext cx="5224463" cy="8255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Swim Officials Administrative official certification</a:t>
            </a:r>
          </a:p>
          <a:p>
            <a:pPr>
              <a:defRPr/>
            </a:pPr>
            <a:r>
              <a:rPr lang="en-US" dirty="0" smtClean="0"/>
              <a:t>aq336I – V1.0</a:t>
            </a:r>
          </a:p>
          <a:p>
            <a:pPr>
              <a:defRPr/>
            </a:pPr>
            <a:r>
              <a:rPr lang="en-US" dirty="0" smtClean="0"/>
              <a:t>Optional slide deck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016" y="6350228"/>
            <a:ext cx="26017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/>
                </a:solidFill>
              </a:rPr>
              <a:t>© 2014 YMCA of the USA</a:t>
            </a:r>
            <a:endParaRPr lang="en-US" sz="8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83" y="4051093"/>
            <a:ext cx="3008571" cy="2406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 screen – timing difference/no button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2277" y="1268857"/>
            <a:ext cx="8900881" cy="5387125"/>
            <a:chOff x="122277" y="1268857"/>
            <a:chExt cx="8900881" cy="538712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77" y="1268857"/>
              <a:ext cx="8900881" cy="5387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Connector 5"/>
            <p:cNvCxnSpPr/>
            <p:nvPr/>
          </p:nvCxnSpPr>
          <p:spPr bwMode="auto">
            <a:xfrm>
              <a:off x="490537" y="5638800"/>
              <a:ext cx="671513" cy="0"/>
            </a:xfrm>
            <a:prstGeom prst="line">
              <a:avLst/>
            </a:prstGeom>
            <a:ln w="762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>
              <a:off x="497680" y="5762625"/>
              <a:ext cx="671513" cy="0"/>
            </a:xfrm>
            <a:prstGeom prst="line">
              <a:avLst/>
            </a:prstGeom>
            <a:ln w="762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>
              <a:off x="490536" y="5972175"/>
              <a:ext cx="671513" cy="0"/>
            </a:xfrm>
            <a:prstGeom prst="line">
              <a:avLst/>
            </a:prstGeom>
            <a:ln w="762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>
              <a:off x="497680" y="6105525"/>
              <a:ext cx="671513" cy="0"/>
            </a:xfrm>
            <a:prstGeom prst="line">
              <a:avLst/>
            </a:prstGeom>
            <a:ln w="762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>
              <a:off x="497680" y="5867400"/>
              <a:ext cx="671513" cy="0"/>
            </a:xfrm>
            <a:prstGeom prst="line">
              <a:avLst/>
            </a:prstGeom>
            <a:ln w="76200">
              <a:solidFill>
                <a:schemeClr val="accent5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09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Printout of </a:t>
            </a:r>
            <a:r>
              <a:rPr lang="en-US" dirty="0" err="1" smtClean="0"/>
              <a:t>calc</a:t>
            </a:r>
            <a:r>
              <a:rPr lang="en-US" dirty="0" smtClean="0"/>
              <a:t>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32" y="1120460"/>
            <a:ext cx="9050901" cy="523355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3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Lane Malfunction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4" y="898705"/>
            <a:ext cx="8848725" cy="537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malfunction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t="1232" r="15778" b="11586"/>
          <a:stretch/>
        </p:blipFill>
        <p:spPr>
          <a:xfrm>
            <a:off x="419100" y="805962"/>
            <a:ext cx="8105776" cy="567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2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Entering Watch </a:t>
            </a:r>
            <a:r>
              <a:rPr lang="en-US" dirty="0" smtClean="0"/>
              <a:t>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t="59" r="20992" b="20082"/>
          <a:stretch/>
        </p:blipFill>
        <p:spPr>
          <a:xfrm>
            <a:off x="571499" y="824021"/>
            <a:ext cx="8067675" cy="559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guide for verifying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964" y="733647"/>
            <a:ext cx="4672283" cy="604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7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guide for verifying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6"/>
          <a:stretch/>
        </p:blipFill>
        <p:spPr bwMode="auto">
          <a:xfrm>
            <a:off x="1884861" y="786809"/>
            <a:ext cx="4779093" cy="595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5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6227" y="5362575"/>
            <a:ext cx="7048500" cy="1028699"/>
          </a:xfrm>
        </p:spPr>
        <p:txBody>
          <a:bodyPr/>
          <a:lstStyle/>
          <a:p>
            <a:r>
              <a:rPr lang="en-US" sz="1600" dirty="0" smtClean="0"/>
              <a:t>YMCA OF THE USA</a:t>
            </a:r>
          </a:p>
          <a:p>
            <a:r>
              <a:rPr lang="en-US" sz="1600" dirty="0" smtClean="0"/>
              <a:t>V1.0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Timing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44" y="815118"/>
            <a:ext cx="8777256" cy="554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 Colorado Timing System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3" y="938580"/>
            <a:ext cx="8957706" cy="534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7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Daktronics timing system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828" y="796486"/>
            <a:ext cx="6974959" cy="595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33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Timer Sheets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991" y="1743740"/>
            <a:ext cx="7898854" cy="373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2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management software – importing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7702"/>
          <a:stretch/>
        </p:blipFill>
        <p:spPr bwMode="auto">
          <a:xfrm>
            <a:off x="446567" y="1222745"/>
            <a:ext cx="8325784" cy="508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5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management software – importing times part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78465" y="1492283"/>
            <a:ext cx="8155440" cy="4759663"/>
            <a:chOff x="478465" y="1492283"/>
            <a:chExt cx="8155440" cy="475966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478465" y="1492283"/>
              <a:ext cx="8155440" cy="4759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/>
          </p:nvCxnSpPr>
          <p:spPr bwMode="auto">
            <a:xfrm>
              <a:off x="971550" y="2590800"/>
              <a:ext cx="581025" cy="0"/>
            </a:xfrm>
            <a:prstGeom prst="line">
              <a:avLst/>
            </a:prstGeom>
            <a:ln w="762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>
              <a:off x="981075" y="2847975"/>
              <a:ext cx="752475" cy="0"/>
            </a:xfrm>
            <a:prstGeom prst="line">
              <a:avLst/>
            </a:prstGeom>
            <a:ln w="762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>
              <a:off x="971550" y="3105150"/>
              <a:ext cx="781050" cy="0"/>
            </a:xfrm>
            <a:prstGeom prst="line">
              <a:avLst/>
            </a:prstGeom>
            <a:ln w="762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>
              <a:off x="971550" y="3352800"/>
              <a:ext cx="752475" cy="0"/>
            </a:xfrm>
            <a:prstGeom prst="line">
              <a:avLst/>
            </a:prstGeom>
            <a:ln w="762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>
              <a:off x="981075" y="2724150"/>
              <a:ext cx="581025" cy="0"/>
            </a:xfrm>
            <a:prstGeom prst="line">
              <a:avLst/>
            </a:prstGeom>
            <a:ln w="76200">
              <a:solidFill>
                <a:srgbClr val="FFCC66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>
              <a:off x="981075" y="2981325"/>
              <a:ext cx="752475" cy="0"/>
            </a:xfrm>
            <a:prstGeom prst="line">
              <a:avLst/>
            </a:prstGeom>
            <a:ln w="76200">
              <a:solidFill>
                <a:srgbClr val="FFCC66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>
              <a:off x="957262" y="3238500"/>
              <a:ext cx="766763" cy="0"/>
            </a:xfrm>
            <a:prstGeom prst="line">
              <a:avLst/>
            </a:prstGeom>
            <a:ln w="76200">
              <a:solidFill>
                <a:srgbClr val="FFCC66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4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62" y="338140"/>
            <a:ext cx="8374063" cy="844550"/>
          </a:xfrm>
        </p:spPr>
        <p:txBody>
          <a:bodyPr/>
          <a:lstStyle/>
          <a:p>
            <a:r>
              <a:rPr lang="en-US" dirty="0" smtClean="0"/>
              <a:t>Run Screens – early button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13662" y="1337266"/>
            <a:ext cx="8683036" cy="5148595"/>
            <a:chOff x="313662" y="1337266"/>
            <a:chExt cx="8683036" cy="514859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662" y="1337266"/>
              <a:ext cx="8683036" cy="5148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/>
          </p:nvCxnSpPr>
          <p:spPr bwMode="auto">
            <a:xfrm>
              <a:off x="690562" y="5715000"/>
              <a:ext cx="671513" cy="0"/>
            </a:xfrm>
            <a:prstGeom prst="line">
              <a:avLst/>
            </a:prstGeom>
            <a:ln w="762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>
              <a:off x="690562" y="5819775"/>
              <a:ext cx="671513" cy="0"/>
            </a:xfrm>
            <a:prstGeom prst="line">
              <a:avLst/>
            </a:prstGeom>
            <a:ln w="7620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>
              <a:off x="690561" y="5934075"/>
              <a:ext cx="671513" cy="0"/>
            </a:xfrm>
            <a:prstGeom prst="line">
              <a:avLst/>
            </a:prstGeom>
            <a:ln w="76200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>
              <a:off x="678655" y="6048375"/>
              <a:ext cx="671513" cy="0"/>
            </a:xfrm>
            <a:prstGeom prst="line">
              <a:avLst/>
            </a:prstGeom>
            <a:ln w="76200">
              <a:solidFill>
                <a:schemeClr val="accent4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7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backup button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7D3D9F-483B-4D2E-9546-1BB0A0DE023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27" y="1956391"/>
            <a:ext cx="8675069" cy="319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79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Y-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YMCA-Red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YMCA-Purple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Y-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YMCA-Blue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YMCA-Green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918</TotalTime>
  <Words>110</Words>
  <Application>Microsoft Office PowerPoint</Application>
  <PresentationFormat>On-screen Show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blank</vt:lpstr>
      <vt:lpstr>YMCA-Red</vt:lpstr>
      <vt:lpstr>YMCA-Purple</vt:lpstr>
      <vt:lpstr>YMCA-Blue</vt:lpstr>
      <vt:lpstr>YMCA-Green</vt:lpstr>
      <vt:lpstr>Fostering healthy competition, teamwork and sportsmanship</vt:lpstr>
      <vt:lpstr>Electronic Timing System</vt:lpstr>
      <vt:lpstr>CTS Colorado Timing System Example</vt:lpstr>
      <vt:lpstr>Daktronics timing system example</vt:lpstr>
      <vt:lpstr>Timer Sheets example</vt:lpstr>
      <vt:lpstr>Meet management software – importing times</vt:lpstr>
      <vt:lpstr>Meet management software – importing times part II</vt:lpstr>
      <vt:lpstr>Run Screens – early button </vt:lpstr>
      <vt:lpstr>No backup button</vt:lpstr>
      <vt:lpstr>CALC screen – timing difference/no button</vt:lpstr>
      <vt:lpstr>Printout of calc screen</vt:lpstr>
      <vt:lpstr>Lane Malfunction</vt:lpstr>
      <vt:lpstr>Heat malfunction</vt:lpstr>
      <vt:lpstr>Entering Watch times</vt:lpstr>
      <vt:lpstr>Quick guide for verifying times</vt:lpstr>
      <vt:lpstr>Quick guide for verifying times</vt:lpstr>
      <vt:lpstr>Thank You</vt:lpstr>
    </vt:vector>
  </TitlesOfParts>
  <Company>YMCA of the 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Fostering healthy competition, teamwork and sportsmanship</dc:title>
  <dc:creator>Dorociak, Edward</dc:creator>
  <cp:lastModifiedBy>joan</cp:lastModifiedBy>
  <cp:revision>32</cp:revision>
  <cp:lastPrinted>2014-08-14T22:10:55Z</cp:lastPrinted>
  <dcterms:created xsi:type="dcterms:W3CDTF">2014-06-13T15:44:09Z</dcterms:created>
  <dcterms:modified xsi:type="dcterms:W3CDTF">2014-08-14T22:18:06Z</dcterms:modified>
</cp:coreProperties>
</file>