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56" r:id="rId2"/>
    <p:sldId id="258" r:id="rId3"/>
    <p:sldId id="257" r:id="rId4"/>
    <p:sldId id="264" r:id="rId5"/>
    <p:sldId id="265" r:id="rId6"/>
    <p:sldId id="270" r:id="rId7"/>
    <p:sldId id="266" r:id="rId8"/>
    <p:sldId id="267" r:id="rId9"/>
    <p:sldId id="268" r:id="rId10"/>
    <p:sldId id="269" r:id="rId11"/>
    <p:sldId id="276" r:id="rId12"/>
    <p:sldId id="275" r:id="rId13"/>
  </p:sldIdLst>
  <p:sldSz cx="9144000" cy="6858000" type="screen4x3"/>
  <p:notesSz cx="7077075" cy="93694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36" d="100"/>
          <a:sy n="36" d="100"/>
        </p:scale>
        <p:origin x="1506" y="6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D0A6473-A3A8-497F-9F4E-3F812E0D7F38}"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en-US"/>
        </a:p>
      </dgm:t>
    </dgm:pt>
    <dgm:pt modelId="{BC0027C8-3ABF-4969-8053-8806DF0B7BA5}">
      <dgm:prSet phldrT="[Text]"/>
      <dgm:spPr/>
      <dgm:t>
        <a:bodyPr/>
        <a:lstStyle/>
        <a:p>
          <a:r>
            <a:rPr lang="en-US" dirty="0"/>
            <a:t>Meet Referee</a:t>
          </a:r>
        </a:p>
      </dgm:t>
    </dgm:pt>
    <dgm:pt modelId="{1DA7C93A-6C31-4C4B-890D-A5C50B1D3C32}" type="parTrans" cxnId="{A52C5199-2A4A-46FF-BCB7-EACAF26D348C}">
      <dgm:prSet/>
      <dgm:spPr/>
      <dgm:t>
        <a:bodyPr/>
        <a:lstStyle/>
        <a:p>
          <a:endParaRPr lang="en-US"/>
        </a:p>
      </dgm:t>
    </dgm:pt>
    <dgm:pt modelId="{3B7AEB8F-4157-4ED9-9C7F-E9EB5BFBF230}" type="sibTrans" cxnId="{A52C5199-2A4A-46FF-BCB7-EACAF26D348C}">
      <dgm:prSet/>
      <dgm:spPr/>
      <dgm:t>
        <a:bodyPr/>
        <a:lstStyle/>
        <a:p>
          <a:endParaRPr lang="en-US"/>
        </a:p>
      </dgm:t>
    </dgm:pt>
    <dgm:pt modelId="{53829DFE-8404-4821-9B05-371DCAB54CD1}">
      <dgm:prSet phldrT="[Text]"/>
      <dgm:spPr/>
      <dgm:t>
        <a:bodyPr/>
        <a:lstStyle/>
        <a:p>
          <a:r>
            <a:rPr lang="en-US" dirty="0"/>
            <a:t>Administrative Referee/Official</a:t>
          </a:r>
        </a:p>
      </dgm:t>
    </dgm:pt>
    <dgm:pt modelId="{0D1DEBB6-9E06-4333-8579-B95610A1A4C9}" type="parTrans" cxnId="{2803559E-DF9C-4BC0-8C8A-913FF8217FA1}">
      <dgm:prSet/>
      <dgm:spPr/>
      <dgm:t>
        <a:bodyPr/>
        <a:lstStyle/>
        <a:p>
          <a:endParaRPr lang="en-US"/>
        </a:p>
      </dgm:t>
    </dgm:pt>
    <dgm:pt modelId="{B317C2EB-4701-4216-94F5-705B66111920}" type="sibTrans" cxnId="{2803559E-DF9C-4BC0-8C8A-913FF8217FA1}">
      <dgm:prSet/>
      <dgm:spPr/>
      <dgm:t>
        <a:bodyPr/>
        <a:lstStyle/>
        <a:p>
          <a:endParaRPr lang="en-US"/>
        </a:p>
      </dgm:t>
    </dgm:pt>
    <dgm:pt modelId="{42D8C5AB-A974-4BFA-8A0D-4F2557373BD4}">
      <dgm:prSet phldrT="[Text]"/>
      <dgm:spPr/>
      <dgm:t>
        <a:bodyPr/>
        <a:lstStyle/>
        <a:p>
          <a:r>
            <a:rPr lang="en-US"/>
            <a:t>Deck Referee</a:t>
          </a:r>
        </a:p>
      </dgm:t>
    </dgm:pt>
    <dgm:pt modelId="{0109AF10-5D8F-483B-9FD0-CDC74612B394}" type="parTrans" cxnId="{55051C05-534A-4A28-A687-71AE74C307AD}">
      <dgm:prSet/>
      <dgm:spPr/>
      <dgm:t>
        <a:bodyPr/>
        <a:lstStyle/>
        <a:p>
          <a:endParaRPr lang="en-US"/>
        </a:p>
      </dgm:t>
    </dgm:pt>
    <dgm:pt modelId="{947FB709-987F-4EDA-A32E-9D8E30D2A773}" type="sibTrans" cxnId="{55051C05-534A-4A28-A687-71AE74C307AD}">
      <dgm:prSet/>
      <dgm:spPr/>
      <dgm:t>
        <a:bodyPr/>
        <a:lstStyle/>
        <a:p>
          <a:endParaRPr lang="en-US"/>
        </a:p>
      </dgm:t>
    </dgm:pt>
    <dgm:pt modelId="{DAE5A0AD-B7A6-471A-9E8D-55BDC2EA760E}">
      <dgm:prSet/>
      <dgm:spPr/>
      <dgm:t>
        <a:bodyPr/>
        <a:lstStyle/>
        <a:p>
          <a:r>
            <a:rPr lang="en-US" dirty="0"/>
            <a:t>Recorder/     </a:t>
          </a:r>
        </a:p>
        <a:p>
          <a:r>
            <a:rPr lang="en-US" dirty="0"/>
            <a:t> </a:t>
          </a:r>
          <a:r>
            <a:rPr lang="en-US" dirty="0" err="1"/>
            <a:t>Hy</a:t>
          </a:r>
          <a:r>
            <a:rPr lang="en-US" dirty="0"/>
            <a:t>-Tech Operator</a:t>
          </a:r>
        </a:p>
      </dgm:t>
    </dgm:pt>
    <dgm:pt modelId="{568FA4B9-6324-4CE2-84E9-CA794D176ABB}" type="parTrans" cxnId="{C4326031-0059-45A0-BC47-24B103BF53EE}">
      <dgm:prSet/>
      <dgm:spPr/>
      <dgm:t>
        <a:bodyPr/>
        <a:lstStyle/>
        <a:p>
          <a:endParaRPr lang="en-US"/>
        </a:p>
      </dgm:t>
    </dgm:pt>
    <dgm:pt modelId="{947B6654-16C1-4423-B34A-9AB11B1BE7D0}" type="sibTrans" cxnId="{C4326031-0059-45A0-BC47-24B103BF53EE}">
      <dgm:prSet/>
      <dgm:spPr/>
      <dgm:t>
        <a:bodyPr/>
        <a:lstStyle/>
        <a:p>
          <a:endParaRPr lang="en-US"/>
        </a:p>
      </dgm:t>
    </dgm:pt>
    <dgm:pt modelId="{091E9AFC-355A-4D0C-8547-A9EBA2801881}">
      <dgm:prSet/>
      <dgm:spPr/>
      <dgm:t>
        <a:bodyPr/>
        <a:lstStyle/>
        <a:p>
          <a:r>
            <a:rPr lang="en-US"/>
            <a:t>Timing System Operator(CTS,DTS)</a:t>
          </a:r>
        </a:p>
      </dgm:t>
    </dgm:pt>
    <dgm:pt modelId="{2CCE91A2-6FD9-4A85-A001-952FEA304CD5}" type="parTrans" cxnId="{EDC9A913-3D86-4354-8BFD-D592525C6F72}">
      <dgm:prSet/>
      <dgm:spPr/>
      <dgm:t>
        <a:bodyPr/>
        <a:lstStyle/>
        <a:p>
          <a:endParaRPr lang="en-US"/>
        </a:p>
      </dgm:t>
    </dgm:pt>
    <dgm:pt modelId="{6510363C-BEBE-4E26-9DE7-2B6CA047DB88}" type="sibTrans" cxnId="{EDC9A913-3D86-4354-8BFD-D592525C6F72}">
      <dgm:prSet/>
      <dgm:spPr/>
      <dgm:t>
        <a:bodyPr/>
        <a:lstStyle/>
        <a:p>
          <a:endParaRPr lang="en-US"/>
        </a:p>
      </dgm:t>
    </dgm:pt>
    <dgm:pt modelId="{01652E15-AEBD-4E32-A5DD-7502BABC3E85}" type="asst">
      <dgm:prSet/>
      <dgm:spPr/>
      <dgm:t>
        <a:bodyPr/>
        <a:lstStyle/>
        <a:p>
          <a:r>
            <a:rPr lang="en-US"/>
            <a:t>Starter</a:t>
          </a:r>
        </a:p>
      </dgm:t>
    </dgm:pt>
    <dgm:pt modelId="{45EF048E-CE44-4EA2-8731-89AD432FD435}" type="parTrans" cxnId="{359CD4CD-1BE8-41A6-A67F-372284AB4DA6}">
      <dgm:prSet/>
      <dgm:spPr/>
      <dgm:t>
        <a:bodyPr/>
        <a:lstStyle/>
        <a:p>
          <a:endParaRPr lang="en-US"/>
        </a:p>
      </dgm:t>
    </dgm:pt>
    <dgm:pt modelId="{DF02896D-277F-45A7-AF1E-00F0DD986776}" type="sibTrans" cxnId="{359CD4CD-1BE8-41A6-A67F-372284AB4DA6}">
      <dgm:prSet/>
      <dgm:spPr/>
      <dgm:t>
        <a:bodyPr/>
        <a:lstStyle/>
        <a:p>
          <a:endParaRPr lang="en-US"/>
        </a:p>
      </dgm:t>
    </dgm:pt>
    <dgm:pt modelId="{3798B458-B043-4CA2-9754-2D974B553122}">
      <dgm:prSet/>
      <dgm:spPr/>
      <dgm:t>
        <a:bodyPr/>
        <a:lstStyle/>
        <a:p>
          <a:r>
            <a:rPr lang="en-US"/>
            <a:t>Chief Judge</a:t>
          </a:r>
        </a:p>
      </dgm:t>
    </dgm:pt>
    <dgm:pt modelId="{33C6D1CD-7285-46A8-A3AB-091B7DF51866}" type="parTrans" cxnId="{5A3DCA4A-2D62-4E4D-9E94-14D93EE83FB2}">
      <dgm:prSet/>
      <dgm:spPr/>
      <dgm:t>
        <a:bodyPr/>
        <a:lstStyle/>
        <a:p>
          <a:endParaRPr lang="en-US"/>
        </a:p>
      </dgm:t>
    </dgm:pt>
    <dgm:pt modelId="{7E69C1E8-3D9B-42B2-95CF-D68D244D7E95}" type="sibTrans" cxnId="{5A3DCA4A-2D62-4E4D-9E94-14D93EE83FB2}">
      <dgm:prSet/>
      <dgm:spPr/>
      <dgm:t>
        <a:bodyPr/>
        <a:lstStyle/>
        <a:p>
          <a:endParaRPr lang="en-US"/>
        </a:p>
      </dgm:t>
    </dgm:pt>
    <dgm:pt modelId="{77DB8553-FCD2-45C2-9717-4A61636C4B6A}" type="asst">
      <dgm:prSet/>
      <dgm:spPr/>
      <dgm:t>
        <a:bodyPr/>
        <a:lstStyle/>
        <a:p>
          <a:r>
            <a:rPr lang="en-US" dirty="0"/>
            <a:t>Stroke and Turn Judges</a:t>
          </a:r>
        </a:p>
      </dgm:t>
    </dgm:pt>
    <dgm:pt modelId="{572D8D4C-FE2E-48AC-BE7A-817383248E9D}" type="parTrans" cxnId="{ABD1E1AE-7317-40F0-8E5F-CAB6C05434FA}">
      <dgm:prSet/>
      <dgm:spPr/>
      <dgm:t>
        <a:bodyPr/>
        <a:lstStyle/>
        <a:p>
          <a:endParaRPr lang="en-US"/>
        </a:p>
      </dgm:t>
    </dgm:pt>
    <dgm:pt modelId="{0BCD2A53-CFFB-448C-B42D-8E0B290B8B9A}" type="sibTrans" cxnId="{ABD1E1AE-7317-40F0-8E5F-CAB6C05434FA}">
      <dgm:prSet/>
      <dgm:spPr/>
      <dgm:t>
        <a:bodyPr/>
        <a:lstStyle/>
        <a:p>
          <a:endParaRPr lang="en-US"/>
        </a:p>
      </dgm:t>
    </dgm:pt>
    <dgm:pt modelId="{5B0253B8-C9BF-4DBB-9C0E-B4B673A6741F}" type="asst">
      <dgm:prSet/>
      <dgm:spPr/>
      <dgm:t>
        <a:bodyPr/>
        <a:lstStyle/>
        <a:p>
          <a:r>
            <a:rPr lang="en-US" dirty="0"/>
            <a:t>DRY DECK</a:t>
          </a:r>
        </a:p>
      </dgm:t>
    </dgm:pt>
    <dgm:pt modelId="{3030FF1A-5C9C-4C9F-A1FA-C651C2F478AA}" type="parTrans" cxnId="{156708D9-3DE2-442B-9A12-DB160A3F7590}">
      <dgm:prSet/>
      <dgm:spPr/>
      <dgm:t>
        <a:bodyPr/>
        <a:lstStyle/>
        <a:p>
          <a:endParaRPr lang="en-US"/>
        </a:p>
      </dgm:t>
    </dgm:pt>
    <dgm:pt modelId="{F1F5E0C3-0E69-45A0-8647-47FF13EB382C}" type="sibTrans" cxnId="{156708D9-3DE2-442B-9A12-DB160A3F7590}">
      <dgm:prSet/>
      <dgm:spPr/>
      <dgm:t>
        <a:bodyPr/>
        <a:lstStyle/>
        <a:p>
          <a:endParaRPr lang="en-US"/>
        </a:p>
      </dgm:t>
    </dgm:pt>
    <dgm:pt modelId="{DA79C62C-A1F8-4DF6-A767-9DF775846D5F}" type="asst">
      <dgm:prSet/>
      <dgm:spPr/>
      <dgm:t>
        <a:bodyPr/>
        <a:lstStyle/>
        <a:p>
          <a:r>
            <a:rPr lang="en-US" dirty="0"/>
            <a:t>WET DECK</a:t>
          </a:r>
        </a:p>
      </dgm:t>
    </dgm:pt>
    <dgm:pt modelId="{CF99C7EC-90E7-4AA3-B309-B43DC9DCF5A1}" type="parTrans" cxnId="{7614D0DC-9E75-4C90-A151-500BD914FA94}">
      <dgm:prSet/>
      <dgm:spPr/>
      <dgm:t>
        <a:bodyPr/>
        <a:lstStyle/>
        <a:p>
          <a:endParaRPr lang="en-US"/>
        </a:p>
      </dgm:t>
    </dgm:pt>
    <dgm:pt modelId="{E260DC19-24C4-414C-8676-0D2F371E6187}" type="sibTrans" cxnId="{7614D0DC-9E75-4C90-A151-500BD914FA94}">
      <dgm:prSet/>
      <dgm:spPr/>
      <dgm:t>
        <a:bodyPr/>
        <a:lstStyle/>
        <a:p>
          <a:endParaRPr lang="en-US"/>
        </a:p>
      </dgm:t>
    </dgm:pt>
    <dgm:pt modelId="{197F4BC7-50CB-4C62-B343-2558D0983AD5}" type="pres">
      <dgm:prSet presAssocID="{8D0A6473-A3A8-497F-9F4E-3F812E0D7F38}" presName="hierChild1" presStyleCnt="0">
        <dgm:presLayoutVars>
          <dgm:orgChart val="1"/>
          <dgm:chPref val="1"/>
          <dgm:dir/>
          <dgm:animOne val="branch"/>
          <dgm:animLvl val="lvl"/>
          <dgm:resizeHandles/>
        </dgm:presLayoutVars>
      </dgm:prSet>
      <dgm:spPr/>
    </dgm:pt>
    <dgm:pt modelId="{5D14AFD9-1C76-44D9-9760-CE39473A3C1F}" type="pres">
      <dgm:prSet presAssocID="{BC0027C8-3ABF-4969-8053-8806DF0B7BA5}" presName="hierRoot1" presStyleCnt="0">
        <dgm:presLayoutVars>
          <dgm:hierBranch val="init"/>
        </dgm:presLayoutVars>
      </dgm:prSet>
      <dgm:spPr/>
    </dgm:pt>
    <dgm:pt modelId="{C773F2A6-21BF-46AC-BBDD-79FF09A9630B}" type="pres">
      <dgm:prSet presAssocID="{BC0027C8-3ABF-4969-8053-8806DF0B7BA5}" presName="rootComposite1" presStyleCnt="0"/>
      <dgm:spPr/>
    </dgm:pt>
    <dgm:pt modelId="{AFA63286-9B92-4589-8E62-340F217AAB40}" type="pres">
      <dgm:prSet presAssocID="{BC0027C8-3ABF-4969-8053-8806DF0B7BA5}" presName="rootText1" presStyleLbl="node0" presStyleIdx="0" presStyleCnt="1">
        <dgm:presLayoutVars>
          <dgm:chPref val="3"/>
        </dgm:presLayoutVars>
      </dgm:prSet>
      <dgm:spPr/>
    </dgm:pt>
    <dgm:pt modelId="{B2F4B91D-9719-4921-98C7-3D344D83646A}" type="pres">
      <dgm:prSet presAssocID="{BC0027C8-3ABF-4969-8053-8806DF0B7BA5}" presName="rootConnector1" presStyleLbl="node1" presStyleIdx="0" presStyleCnt="0"/>
      <dgm:spPr/>
    </dgm:pt>
    <dgm:pt modelId="{D17AC8BB-FDCA-4313-BFB6-8EF96B746112}" type="pres">
      <dgm:prSet presAssocID="{BC0027C8-3ABF-4969-8053-8806DF0B7BA5}" presName="hierChild2" presStyleCnt="0"/>
      <dgm:spPr/>
    </dgm:pt>
    <dgm:pt modelId="{AB0A4097-CC31-4B1B-B773-F31B1B036140}" type="pres">
      <dgm:prSet presAssocID="{0D1DEBB6-9E06-4333-8579-B95610A1A4C9}" presName="Name37" presStyleLbl="parChTrans1D2" presStyleIdx="0" presStyleCnt="4"/>
      <dgm:spPr/>
    </dgm:pt>
    <dgm:pt modelId="{AFAD0D4A-E306-40D4-96EB-D031E5C595A3}" type="pres">
      <dgm:prSet presAssocID="{53829DFE-8404-4821-9B05-371DCAB54CD1}" presName="hierRoot2" presStyleCnt="0">
        <dgm:presLayoutVars>
          <dgm:hierBranch val="init"/>
        </dgm:presLayoutVars>
      </dgm:prSet>
      <dgm:spPr/>
    </dgm:pt>
    <dgm:pt modelId="{46634CAB-264C-4604-8E91-768DB55D1171}" type="pres">
      <dgm:prSet presAssocID="{53829DFE-8404-4821-9B05-371DCAB54CD1}" presName="rootComposite" presStyleCnt="0"/>
      <dgm:spPr/>
    </dgm:pt>
    <dgm:pt modelId="{2EF38B19-2303-4434-B3DD-7E887E320F2D}" type="pres">
      <dgm:prSet presAssocID="{53829DFE-8404-4821-9B05-371DCAB54CD1}" presName="rootText" presStyleLbl="node2" presStyleIdx="0" presStyleCnt="2">
        <dgm:presLayoutVars>
          <dgm:chPref val="3"/>
        </dgm:presLayoutVars>
      </dgm:prSet>
      <dgm:spPr/>
    </dgm:pt>
    <dgm:pt modelId="{C98DD50E-AFE3-40F4-BFBA-54E30405B824}" type="pres">
      <dgm:prSet presAssocID="{53829DFE-8404-4821-9B05-371DCAB54CD1}" presName="rootConnector" presStyleLbl="node2" presStyleIdx="0" presStyleCnt="2"/>
      <dgm:spPr/>
    </dgm:pt>
    <dgm:pt modelId="{1E50F149-FE60-448E-B49B-F8B432102F14}" type="pres">
      <dgm:prSet presAssocID="{53829DFE-8404-4821-9B05-371DCAB54CD1}" presName="hierChild4" presStyleCnt="0"/>
      <dgm:spPr/>
    </dgm:pt>
    <dgm:pt modelId="{B7A319E6-413F-496B-9F24-50CEAFFC6E69}" type="pres">
      <dgm:prSet presAssocID="{568FA4B9-6324-4CE2-84E9-CA794D176ABB}" presName="Name37" presStyleLbl="parChTrans1D3" presStyleIdx="0" presStyleCnt="4"/>
      <dgm:spPr/>
    </dgm:pt>
    <dgm:pt modelId="{E173B004-2517-4157-861D-22EC869B058E}" type="pres">
      <dgm:prSet presAssocID="{DAE5A0AD-B7A6-471A-9E8D-55BDC2EA760E}" presName="hierRoot2" presStyleCnt="0">
        <dgm:presLayoutVars>
          <dgm:hierBranch val="init"/>
        </dgm:presLayoutVars>
      </dgm:prSet>
      <dgm:spPr/>
    </dgm:pt>
    <dgm:pt modelId="{9A4FFFD5-2827-4EBD-AFF2-446B49BBBF4A}" type="pres">
      <dgm:prSet presAssocID="{DAE5A0AD-B7A6-471A-9E8D-55BDC2EA760E}" presName="rootComposite" presStyleCnt="0"/>
      <dgm:spPr/>
    </dgm:pt>
    <dgm:pt modelId="{52274E57-260C-4C61-9751-09D2D61A9947}" type="pres">
      <dgm:prSet presAssocID="{DAE5A0AD-B7A6-471A-9E8D-55BDC2EA760E}" presName="rootText" presStyleLbl="node3" presStyleIdx="0" presStyleCnt="3">
        <dgm:presLayoutVars>
          <dgm:chPref val="3"/>
        </dgm:presLayoutVars>
      </dgm:prSet>
      <dgm:spPr/>
    </dgm:pt>
    <dgm:pt modelId="{7F3D896E-155F-446B-9F49-06CE3F1102E2}" type="pres">
      <dgm:prSet presAssocID="{DAE5A0AD-B7A6-471A-9E8D-55BDC2EA760E}" presName="rootConnector" presStyleLbl="node3" presStyleIdx="0" presStyleCnt="3"/>
      <dgm:spPr/>
    </dgm:pt>
    <dgm:pt modelId="{A5B9708C-B6D1-45D1-9119-21F0649B606C}" type="pres">
      <dgm:prSet presAssocID="{DAE5A0AD-B7A6-471A-9E8D-55BDC2EA760E}" presName="hierChild4" presStyleCnt="0"/>
      <dgm:spPr/>
    </dgm:pt>
    <dgm:pt modelId="{27DA4591-BB81-4C1C-A9B7-1BEF62956E10}" type="pres">
      <dgm:prSet presAssocID="{DAE5A0AD-B7A6-471A-9E8D-55BDC2EA760E}" presName="hierChild5" presStyleCnt="0"/>
      <dgm:spPr/>
    </dgm:pt>
    <dgm:pt modelId="{B32D54AD-F4D0-49BF-8128-EB205BB22EF1}" type="pres">
      <dgm:prSet presAssocID="{2CCE91A2-6FD9-4A85-A001-952FEA304CD5}" presName="Name37" presStyleLbl="parChTrans1D3" presStyleIdx="1" presStyleCnt="4"/>
      <dgm:spPr/>
    </dgm:pt>
    <dgm:pt modelId="{1B8B3EA2-2482-4D71-B6E9-38CF76A2BF18}" type="pres">
      <dgm:prSet presAssocID="{091E9AFC-355A-4D0C-8547-A9EBA2801881}" presName="hierRoot2" presStyleCnt="0">
        <dgm:presLayoutVars>
          <dgm:hierBranch val="init"/>
        </dgm:presLayoutVars>
      </dgm:prSet>
      <dgm:spPr/>
    </dgm:pt>
    <dgm:pt modelId="{D8A2CCA3-3060-4284-A045-63A06A1D77D2}" type="pres">
      <dgm:prSet presAssocID="{091E9AFC-355A-4D0C-8547-A9EBA2801881}" presName="rootComposite" presStyleCnt="0"/>
      <dgm:spPr/>
    </dgm:pt>
    <dgm:pt modelId="{D0BAE258-3EFB-4623-A225-DC2541BE377B}" type="pres">
      <dgm:prSet presAssocID="{091E9AFC-355A-4D0C-8547-A9EBA2801881}" presName="rootText" presStyleLbl="node3" presStyleIdx="1" presStyleCnt="3">
        <dgm:presLayoutVars>
          <dgm:chPref val="3"/>
        </dgm:presLayoutVars>
      </dgm:prSet>
      <dgm:spPr/>
    </dgm:pt>
    <dgm:pt modelId="{56999E0D-6251-4EF4-9DF4-FA90CFE23CF6}" type="pres">
      <dgm:prSet presAssocID="{091E9AFC-355A-4D0C-8547-A9EBA2801881}" presName="rootConnector" presStyleLbl="node3" presStyleIdx="1" presStyleCnt="3"/>
      <dgm:spPr/>
    </dgm:pt>
    <dgm:pt modelId="{27DB69EA-5800-4989-A697-ACF6C4C0759A}" type="pres">
      <dgm:prSet presAssocID="{091E9AFC-355A-4D0C-8547-A9EBA2801881}" presName="hierChild4" presStyleCnt="0"/>
      <dgm:spPr/>
    </dgm:pt>
    <dgm:pt modelId="{BDDA86EB-71CA-478F-9C2B-51FC9E2CDF1C}" type="pres">
      <dgm:prSet presAssocID="{091E9AFC-355A-4D0C-8547-A9EBA2801881}" presName="hierChild5" presStyleCnt="0"/>
      <dgm:spPr/>
    </dgm:pt>
    <dgm:pt modelId="{A5E57362-1EE2-40D2-B280-E261E6515B0D}" type="pres">
      <dgm:prSet presAssocID="{53829DFE-8404-4821-9B05-371DCAB54CD1}" presName="hierChild5" presStyleCnt="0"/>
      <dgm:spPr/>
    </dgm:pt>
    <dgm:pt modelId="{E0C23051-D453-4EBC-BAF4-37D00C95D34B}" type="pres">
      <dgm:prSet presAssocID="{0109AF10-5D8F-483B-9FD0-CDC74612B394}" presName="Name37" presStyleLbl="parChTrans1D2" presStyleIdx="1" presStyleCnt="4"/>
      <dgm:spPr/>
    </dgm:pt>
    <dgm:pt modelId="{4E3372B5-FCEE-4653-91B5-5C0BB706A59A}" type="pres">
      <dgm:prSet presAssocID="{42D8C5AB-A974-4BFA-8A0D-4F2557373BD4}" presName="hierRoot2" presStyleCnt="0">
        <dgm:presLayoutVars>
          <dgm:hierBranch val="init"/>
        </dgm:presLayoutVars>
      </dgm:prSet>
      <dgm:spPr/>
    </dgm:pt>
    <dgm:pt modelId="{15494079-763C-436F-A0B3-E9B4DFEEB256}" type="pres">
      <dgm:prSet presAssocID="{42D8C5AB-A974-4BFA-8A0D-4F2557373BD4}" presName="rootComposite" presStyleCnt="0"/>
      <dgm:spPr/>
    </dgm:pt>
    <dgm:pt modelId="{8FCE9A3B-4F54-40B9-8E81-A2DA0D5DB935}" type="pres">
      <dgm:prSet presAssocID="{42D8C5AB-A974-4BFA-8A0D-4F2557373BD4}" presName="rootText" presStyleLbl="node2" presStyleIdx="1" presStyleCnt="2">
        <dgm:presLayoutVars>
          <dgm:chPref val="3"/>
        </dgm:presLayoutVars>
      </dgm:prSet>
      <dgm:spPr/>
    </dgm:pt>
    <dgm:pt modelId="{329808CA-C53E-4C1B-B9FD-1C070E0ED7F9}" type="pres">
      <dgm:prSet presAssocID="{42D8C5AB-A974-4BFA-8A0D-4F2557373BD4}" presName="rootConnector" presStyleLbl="node2" presStyleIdx="1" presStyleCnt="2"/>
      <dgm:spPr/>
    </dgm:pt>
    <dgm:pt modelId="{955F4EED-744E-434B-88CF-549E03FB87DA}" type="pres">
      <dgm:prSet presAssocID="{42D8C5AB-A974-4BFA-8A0D-4F2557373BD4}" presName="hierChild4" presStyleCnt="0"/>
      <dgm:spPr/>
    </dgm:pt>
    <dgm:pt modelId="{15B8D94D-72EC-4F1B-8066-834B407E9D14}" type="pres">
      <dgm:prSet presAssocID="{33C6D1CD-7285-46A8-A3AB-091B7DF51866}" presName="Name37" presStyleLbl="parChTrans1D3" presStyleIdx="2" presStyleCnt="4"/>
      <dgm:spPr/>
    </dgm:pt>
    <dgm:pt modelId="{FE1F5CDF-0231-4FE9-B09C-5CA0A1F7F98C}" type="pres">
      <dgm:prSet presAssocID="{3798B458-B043-4CA2-9754-2D974B553122}" presName="hierRoot2" presStyleCnt="0">
        <dgm:presLayoutVars>
          <dgm:hierBranch val="init"/>
        </dgm:presLayoutVars>
      </dgm:prSet>
      <dgm:spPr/>
    </dgm:pt>
    <dgm:pt modelId="{67659979-A227-4F67-AC96-89248CBE36C9}" type="pres">
      <dgm:prSet presAssocID="{3798B458-B043-4CA2-9754-2D974B553122}" presName="rootComposite" presStyleCnt="0"/>
      <dgm:spPr/>
    </dgm:pt>
    <dgm:pt modelId="{A3CFDE96-CA81-4648-9B85-1ADF5AA86C51}" type="pres">
      <dgm:prSet presAssocID="{3798B458-B043-4CA2-9754-2D974B553122}" presName="rootText" presStyleLbl="node3" presStyleIdx="2" presStyleCnt="3">
        <dgm:presLayoutVars>
          <dgm:chPref val="3"/>
        </dgm:presLayoutVars>
      </dgm:prSet>
      <dgm:spPr/>
    </dgm:pt>
    <dgm:pt modelId="{7DA66EDE-3953-4FFC-982A-0DCC6614948C}" type="pres">
      <dgm:prSet presAssocID="{3798B458-B043-4CA2-9754-2D974B553122}" presName="rootConnector" presStyleLbl="node3" presStyleIdx="2" presStyleCnt="3"/>
      <dgm:spPr/>
    </dgm:pt>
    <dgm:pt modelId="{F9A4A769-A126-4677-9A8E-520A87BD6A60}" type="pres">
      <dgm:prSet presAssocID="{3798B458-B043-4CA2-9754-2D974B553122}" presName="hierChild4" presStyleCnt="0"/>
      <dgm:spPr/>
    </dgm:pt>
    <dgm:pt modelId="{E04BFDE9-2396-48D2-BA19-60164E4E42BB}" type="pres">
      <dgm:prSet presAssocID="{3798B458-B043-4CA2-9754-2D974B553122}" presName="hierChild5" presStyleCnt="0"/>
      <dgm:spPr/>
    </dgm:pt>
    <dgm:pt modelId="{D8B7064C-595C-4BDC-8CF6-DF7E82AD44E3}" type="pres">
      <dgm:prSet presAssocID="{572D8D4C-FE2E-48AC-BE7A-817383248E9D}" presName="Name111" presStyleLbl="parChTrans1D4" presStyleIdx="0" presStyleCnt="1"/>
      <dgm:spPr/>
    </dgm:pt>
    <dgm:pt modelId="{DB955374-71F9-4CEF-ACC9-0717135A804E}" type="pres">
      <dgm:prSet presAssocID="{77DB8553-FCD2-45C2-9717-4A61636C4B6A}" presName="hierRoot3" presStyleCnt="0">
        <dgm:presLayoutVars>
          <dgm:hierBranch val="init"/>
        </dgm:presLayoutVars>
      </dgm:prSet>
      <dgm:spPr/>
    </dgm:pt>
    <dgm:pt modelId="{71B83967-23EB-47F2-9DAE-CD226AC33D2B}" type="pres">
      <dgm:prSet presAssocID="{77DB8553-FCD2-45C2-9717-4A61636C4B6A}" presName="rootComposite3" presStyleCnt="0"/>
      <dgm:spPr/>
    </dgm:pt>
    <dgm:pt modelId="{BDD67115-B8BC-4E96-B78A-1D94FBDCAEA0}" type="pres">
      <dgm:prSet presAssocID="{77DB8553-FCD2-45C2-9717-4A61636C4B6A}" presName="rootText3" presStyleLbl="asst3" presStyleIdx="0" presStyleCnt="1">
        <dgm:presLayoutVars>
          <dgm:chPref val="3"/>
        </dgm:presLayoutVars>
      </dgm:prSet>
      <dgm:spPr/>
    </dgm:pt>
    <dgm:pt modelId="{371FAE94-2B9D-491F-80D2-BAF1558BE076}" type="pres">
      <dgm:prSet presAssocID="{77DB8553-FCD2-45C2-9717-4A61636C4B6A}" presName="rootConnector3" presStyleLbl="asst3" presStyleIdx="0" presStyleCnt="1"/>
      <dgm:spPr/>
    </dgm:pt>
    <dgm:pt modelId="{66BBB308-754C-428F-B0FD-FF6C458FF0C1}" type="pres">
      <dgm:prSet presAssocID="{77DB8553-FCD2-45C2-9717-4A61636C4B6A}" presName="hierChild6" presStyleCnt="0"/>
      <dgm:spPr/>
    </dgm:pt>
    <dgm:pt modelId="{67D59C72-EE20-44E3-BE2D-4D44A3C8E227}" type="pres">
      <dgm:prSet presAssocID="{77DB8553-FCD2-45C2-9717-4A61636C4B6A}" presName="hierChild7" presStyleCnt="0"/>
      <dgm:spPr/>
    </dgm:pt>
    <dgm:pt modelId="{28AA156C-6B0A-4DF7-9000-A21FAD534C94}" type="pres">
      <dgm:prSet presAssocID="{42D8C5AB-A974-4BFA-8A0D-4F2557373BD4}" presName="hierChild5" presStyleCnt="0"/>
      <dgm:spPr/>
    </dgm:pt>
    <dgm:pt modelId="{87AE922D-E82C-4499-88B4-DD3D396B5770}" type="pres">
      <dgm:prSet presAssocID="{45EF048E-CE44-4EA2-8731-89AD432FD435}" presName="Name111" presStyleLbl="parChTrans1D3" presStyleIdx="3" presStyleCnt="4"/>
      <dgm:spPr/>
    </dgm:pt>
    <dgm:pt modelId="{5AF838CC-8646-440E-866F-F1FDA546972F}" type="pres">
      <dgm:prSet presAssocID="{01652E15-AEBD-4E32-A5DD-7502BABC3E85}" presName="hierRoot3" presStyleCnt="0">
        <dgm:presLayoutVars>
          <dgm:hierBranch val="init"/>
        </dgm:presLayoutVars>
      </dgm:prSet>
      <dgm:spPr/>
    </dgm:pt>
    <dgm:pt modelId="{7B3B9801-ED23-46D5-9E4B-628E2E206B9F}" type="pres">
      <dgm:prSet presAssocID="{01652E15-AEBD-4E32-A5DD-7502BABC3E85}" presName="rootComposite3" presStyleCnt="0"/>
      <dgm:spPr/>
    </dgm:pt>
    <dgm:pt modelId="{5650AFF1-0CFC-4F7E-B179-56B83CAB3DE3}" type="pres">
      <dgm:prSet presAssocID="{01652E15-AEBD-4E32-A5DD-7502BABC3E85}" presName="rootText3" presStyleLbl="asst2" presStyleIdx="0" presStyleCnt="1">
        <dgm:presLayoutVars>
          <dgm:chPref val="3"/>
        </dgm:presLayoutVars>
      </dgm:prSet>
      <dgm:spPr/>
    </dgm:pt>
    <dgm:pt modelId="{68F43468-C38D-4349-B465-E174DFB98BF9}" type="pres">
      <dgm:prSet presAssocID="{01652E15-AEBD-4E32-A5DD-7502BABC3E85}" presName="rootConnector3" presStyleLbl="asst2" presStyleIdx="0" presStyleCnt="1"/>
      <dgm:spPr/>
    </dgm:pt>
    <dgm:pt modelId="{6B98B960-DC02-4125-A39E-EB13CA419E9D}" type="pres">
      <dgm:prSet presAssocID="{01652E15-AEBD-4E32-A5DD-7502BABC3E85}" presName="hierChild6" presStyleCnt="0"/>
      <dgm:spPr/>
    </dgm:pt>
    <dgm:pt modelId="{7A3F95B4-AEA2-465F-9D98-4D5FEA2EAC27}" type="pres">
      <dgm:prSet presAssocID="{01652E15-AEBD-4E32-A5DD-7502BABC3E85}" presName="hierChild7" presStyleCnt="0"/>
      <dgm:spPr/>
    </dgm:pt>
    <dgm:pt modelId="{CE2EEC8F-8101-4463-A7AD-9E7DC30C1CDF}" type="pres">
      <dgm:prSet presAssocID="{BC0027C8-3ABF-4969-8053-8806DF0B7BA5}" presName="hierChild3" presStyleCnt="0"/>
      <dgm:spPr/>
    </dgm:pt>
    <dgm:pt modelId="{8646A23B-20A4-4035-9AB7-D15AEEDFE223}" type="pres">
      <dgm:prSet presAssocID="{3030FF1A-5C9C-4C9F-A1FA-C651C2F478AA}" presName="Name111" presStyleLbl="parChTrans1D2" presStyleIdx="2" presStyleCnt="4"/>
      <dgm:spPr/>
    </dgm:pt>
    <dgm:pt modelId="{BB986020-A222-4257-95D1-E8AD8EFDF666}" type="pres">
      <dgm:prSet presAssocID="{5B0253B8-C9BF-4DBB-9C0E-B4B673A6741F}" presName="hierRoot3" presStyleCnt="0">
        <dgm:presLayoutVars>
          <dgm:hierBranch val="init"/>
        </dgm:presLayoutVars>
      </dgm:prSet>
      <dgm:spPr/>
    </dgm:pt>
    <dgm:pt modelId="{BF3D2057-8B1D-4B5C-A239-9652883E8D49}" type="pres">
      <dgm:prSet presAssocID="{5B0253B8-C9BF-4DBB-9C0E-B4B673A6741F}" presName="rootComposite3" presStyleCnt="0"/>
      <dgm:spPr/>
    </dgm:pt>
    <dgm:pt modelId="{4FDCD523-2CB0-425F-81CC-FA378AA2F2A1}" type="pres">
      <dgm:prSet presAssocID="{5B0253B8-C9BF-4DBB-9C0E-B4B673A6741F}" presName="rootText3" presStyleLbl="asst1" presStyleIdx="0" presStyleCnt="2" custScaleX="62773" custScaleY="45780">
        <dgm:presLayoutVars>
          <dgm:chPref val="3"/>
        </dgm:presLayoutVars>
      </dgm:prSet>
      <dgm:spPr/>
    </dgm:pt>
    <dgm:pt modelId="{1500DB5E-4D61-4779-B426-55C887F4B4BD}" type="pres">
      <dgm:prSet presAssocID="{5B0253B8-C9BF-4DBB-9C0E-B4B673A6741F}" presName="rootConnector3" presStyleLbl="asst1" presStyleIdx="0" presStyleCnt="2"/>
      <dgm:spPr/>
    </dgm:pt>
    <dgm:pt modelId="{B325ADD2-A2EF-46F3-9673-9B8BA835C7F3}" type="pres">
      <dgm:prSet presAssocID="{5B0253B8-C9BF-4DBB-9C0E-B4B673A6741F}" presName="hierChild6" presStyleCnt="0"/>
      <dgm:spPr/>
    </dgm:pt>
    <dgm:pt modelId="{87896324-9FE3-459F-A601-4EAFE3349BC1}" type="pres">
      <dgm:prSet presAssocID="{5B0253B8-C9BF-4DBB-9C0E-B4B673A6741F}" presName="hierChild7" presStyleCnt="0"/>
      <dgm:spPr/>
    </dgm:pt>
    <dgm:pt modelId="{0A0EFE7A-C4C9-4497-B9DF-A5E61F74136E}" type="pres">
      <dgm:prSet presAssocID="{CF99C7EC-90E7-4AA3-B309-B43DC9DCF5A1}" presName="Name111" presStyleLbl="parChTrans1D2" presStyleIdx="3" presStyleCnt="4"/>
      <dgm:spPr/>
    </dgm:pt>
    <dgm:pt modelId="{DDF6B448-A889-4A81-A706-4A8F45DF8492}" type="pres">
      <dgm:prSet presAssocID="{DA79C62C-A1F8-4DF6-A767-9DF775846D5F}" presName="hierRoot3" presStyleCnt="0">
        <dgm:presLayoutVars>
          <dgm:hierBranch val="init"/>
        </dgm:presLayoutVars>
      </dgm:prSet>
      <dgm:spPr/>
    </dgm:pt>
    <dgm:pt modelId="{168DBAF2-BBF5-449B-9B27-5A134F516A53}" type="pres">
      <dgm:prSet presAssocID="{DA79C62C-A1F8-4DF6-A767-9DF775846D5F}" presName="rootComposite3" presStyleCnt="0"/>
      <dgm:spPr/>
    </dgm:pt>
    <dgm:pt modelId="{04B0694C-E950-483A-B186-2F238BB2AAF4}" type="pres">
      <dgm:prSet presAssocID="{DA79C62C-A1F8-4DF6-A767-9DF775846D5F}" presName="rootText3" presStyleLbl="asst1" presStyleIdx="1" presStyleCnt="2" custScaleX="62773" custScaleY="45780">
        <dgm:presLayoutVars>
          <dgm:chPref val="3"/>
        </dgm:presLayoutVars>
      </dgm:prSet>
      <dgm:spPr/>
    </dgm:pt>
    <dgm:pt modelId="{A985B21B-859F-492E-B61B-00ABCD80B891}" type="pres">
      <dgm:prSet presAssocID="{DA79C62C-A1F8-4DF6-A767-9DF775846D5F}" presName="rootConnector3" presStyleLbl="asst1" presStyleIdx="1" presStyleCnt="2"/>
      <dgm:spPr/>
    </dgm:pt>
    <dgm:pt modelId="{ED6511E1-12E1-4ED3-9E5B-92BB8B6F28CF}" type="pres">
      <dgm:prSet presAssocID="{DA79C62C-A1F8-4DF6-A767-9DF775846D5F}" presName="hierChild6" presStyleCnt="0"/>
      <dgm:spPr/>
    </dgm:pt>
    <dgm:pt modelId="{F8779433-9B11-4AE1-A574-6254CFF85AAD}" type="pres">
      <dgm:prSet presAssocID="{DA79C62C-A1F8-4DF6-A767-9DF775846D5F}" presName="hierChild7" presStyleCnt="0"/>
      <dgm:spPr/>
    </dgm:pt>
  </dgm:ptLst>
  <dgm:cxnLst>
    <dgm:cxn modelId="{BB3DDD03-3E91-4948-BE97-576C5711819E}" type="presOf" srcId="{77DB8553-FCD2-45C2-9717-4A61636C4B6A}" destId="{371FAE94-2B9D-491F-80D2-BAF1558BE076}" srcOrd="1" destOrd="0" presId="urn:microsoft.com/office/officeart/2005/8/layout/orgChart1"/>
    <dgm:cxn modelId="{55051C05-534A-4A28-A687-71AE74C307AD}" srcId="{BC0027C8-3ABF-4969-8053-8806DF0B7BA5}" destId="{42D8C5AB-A974-4BFA-8A0D-4F2557373BD4}" srcOrd="1" destOrd="0" parTransId="{0109AF10-5D8F-483B-9FD0-CDC74612B394}" sibTransId="{947FB709-987F-4EDA-A32E-9D8E30D2A773}"/>
    <dgm:cxn modelId="{42E1BF07-5BBB-4804-B1C6-F89A6A75ABAE}" type="presOf" srcId="{0D1DEBB6-9E06-4333-8579-B95610A1A4C9}" destId="{AB0A4097-CC31-4B1B-B773-F31B1B036140}" srcOrd="0" destOrd="0" presId="urn:microsoft.com/office/officeart/2005/8/layout/orgChart1"/>
    <dgm:cxn modelId="{EDC9A913-3D86-4354-8BFD-D592525C6F72}" srcId="{53829DFE-8404-4821-9B05-371DCAB54CD1}" destId="{091E9AFC-355A-4D0C-8547-A9EBA2801881}" srcOrd="1" destOrd="0" parTransId="{2CCE91A2-6FD9-4A85-A001-952FEA304CD5}" sibTransId="{6510363C-BEBE-4E26-9DE7-2B6CA047DB88}"/>
    <dgm:cxn modelId="{BE031615-9DC6-46C2-9AF9-B1D1E74530DD}" type="presOf" srcId="{DA79C62C-A1F8-4DF6-A767-9DF775846D5F}" destId="{A985B21B-859F-492E-B61B-00ABCD80B891}" srcOrd="1" destOrd="0" presId="urn:microsoft.com/office/officeart/2005/8/layout/orgChart1"/>
    <dgm:cxn modelId="{6D7FAF15-9201-46EB-9311-403387553299}" type="presOf" srcId="{77DB8553-FCD2-45C2-9717-4A61636C4B6A}" destId="{BDD67115-B8BC-4E96-B78A-1D94FBDCAEA0}" srcOrd="0" destOrd="0" presId="urn:microsoft.com/office/officeart/2005/8/layout/orgChart1"/>
    <dgm:cxn modelId="{ABEE5D1A-AC3B-4233-B1A8-82B46ADBA02C}" type="presOf" srcId="{DAE5A0AD-B7A6-471A-9E8D-55BDC2EA760E}" destId="{52274E57-260C-4C61-9751-09D2D61A9947}" srcOrd="0" destOrd="0" presId="urn:microsoft.com/office/officeart/2005/8/layout/orgChart1"/>
    <dgm:cxn modelId="{0CD62329-F2DF-4C40-9911-9B1494F904E1}" type="presOf" srcId="{3798B458-B043-4CA2-9754-2D974B553122}" destId="{A3CFDE96-CA81-4648-9B85-1ADF5AA86C51}" srcOrd="0" destOrd="0" presId="urn:microsoft.com/office/officeart/2005/8/layout/orgChart1"/>
    <dgm:cxn modelId="{C4326031-0059-45A0-BC47-24B103BF53EE}" srcId="{53829DFE-8404-4821-9B05-371DCAB54CD1}" destId="{DAE5A0AD-B7A6-471A-9E8D-55BDC2EA760E}" srcOrd="0" destOrd="0" parTransId="{568FA4B9-6324-4CE2-84E9-CA794D176ABB}" sibTransId="{947B6654-16C1-4423-B34A-9AB11B1BE7D0}"/>
    <dgm:cxn modelId="{44FC0C33-51E8-4DFB-B683-5A6B769D3867}" type="presOf" srcId="{42D8C5AB-A974-4BFA-8A0D-4F2557373BD4}" destId="{329808CA-C53E-4C1B-B9FD-1C070E0ED7F9}" srcOrd="1" destOrd="0" presId="urn:microsoft.com/office/officeart/2005/8/layout/orgChart1"/>
    <dgm:cxn modelId="{52D7623E-CE90-4D6C-920F-0F3DF217D6AF}" type="presOf" srcId="{53829DFE-8404-4821-9B05-371DCAB54CD1}" destId="{2EF38B19-2303-4434-B3DD-7E887E320F2D}" srcOrd="0" destOrd="0" presId="urn:microsoft.com/office/officeart/2005/8/layout/orgChart1"/>
    <dgm:cxn modelId="{85593840-A94C-43D2-ACA9-3687F59F4E6C}" type="presOf" srcId="{CF99C7EC-90E7-4AA3-B309-B43DC9DCF5A1}" destId="{0A0EFE7A-C4C9-4497-B9DF-A5E61F74136E}" srcOrd="0" destOrd="0" presId="urn:microsoft.com/office/officeart/2005/8/layout/orgChart1"/>
    <dgm:cxn modelId="{C7CE4060-3C3D-430D-A6E4-78F4FA5934A3}" type="presOf" srcId="{45EF048E-CE44-4EA2-8731-89AD432FD435}" destId="{87AE922D-E82C-4499-88B4-DD3D396B5770}" srcOrd="0" destOrd="0" presId="urn:microsoft.com/office/officeart/2005/8/layout/orgChart1"/>
    <dgm:cxn modelId="{BB7D5A69-C569-4686-B6DC-F8441C147922}" type="presOf" srcId="{572D8D4C-FE2E-48AC-BE7A-817383248E9D}" destId="{D8B7064C-595C-4BDC-8CF6-DF7E82AD44E3}" srcOrd="0" destOrd="0" presId="urn:microsoft.com/office/officeart/2005/8/layout/orgChart1"/>
    <dgm:cxn modelId="{C6BA336A-3B2F-4FAA-973A-63D770DCA2AD}" type="presOf" srcId="{DA79C62C-A1F8-4DF6-A767-9DF775846D5F}" destId="{04B0694C-E950-483A-B186-2F238BB2AAF4}" srcOrd="0" destOrd="0" presId="urn:microsoft.com/office/officeart/2005/8/layout/orgChart1"/>
    <dgm:cxn modelId="{5A3DCA4A-2D62-4E4D-9E94-14D93EE83FB2}" srcId="{42D8C5AB-A974-4BFA-8A0D-4F2557373BD4}" destId="{3798B458-B043-4CA2-9754-2D974B553122}" srcOrd="1" destOrd="0" parTransId="{33C6D1CD-7285-46A8-A3AB-091B7DF51866}" sibTransId="{7E69C1E8-3D9B-42B2-95CF-D68D244D7E95}"/>
    <dgm:cxn modelId="{B273E54A-0D6C-426F-AAE7-32455E2DA7BF}" type="presOf" srcId="{42D8C5AB-A974-4BFA-8A0D-4F2557373BD4}" destId="{8FCE9A3B-4F54-40B9-8E81-A2DA0D5DB935}" srcOrd="0" destOrd="0" presId="urn:microsoft.com/office/officeart/2005/8/layout/orgChart1"/>
    <dgm:cxn modelId="{02D8324D-DE1B-42B0-9444-DE8C8DF28D4A}" type="presOf" srcId="{BC0027C8-3ABF-4969-8053-8806DF0B7BA5}" destId="{B2F4B91D-9719-4921-98C7-3D344D83646A}" srcOrd="1" destOrd="0" presId="urn:microsoft.com/office/officeart/2005/8/layout/orgChart1"/>
    <dgm:cxn modelId="{70F3DC6D-7E70-4BF8-9046-DB15AD3F39E0}" type="presOf" srcId="{3798B458-B043-4CA2-9754-2D974B553122}" destId="{7DA66EDE-3953-4FFC-982A-0DCC6614948C}" srcOrd="1" destOrd="0" presId="urn:microsoft.com/office/officeart/2005/8/layout/orgChart1"/>
    <dgm:cxn modelId="{F847D371-DA41-42ED-9EB2-08EEA62E8A53}" type="presOf" srcId="{5B0253B8-C9BF-4DBB-9C0E-B4B673A6741F}" destId="{4FDCD523-2CB0-425F-81CC-FA378AA2F2A1}" srcOrd="0" destOrd="0" presId="urn:microsoft.com/office/officeart/2005/8/layout/orgChart1"/>
    <dgm:cxn modelId="{7D6EAD79-F888-4EEB-BAB8-4BAD6460F1FF}" type="presOf" srcId="{2CCE91A2-6FD9-4A85-A001-952FEA304CD5}" destId="{B32D54AD-F4D0-49BF-8128-EB205BB22EF1}" srcOrd="0" destOrd="0" presId="urn:microsoft.com/office/officeart/2005/8/layout/orgChart1"/>
    <dgm:cxn modelId="{E1D60F95-BF11-46AB-B488-9FB20EB9D4D9}" type="presOf" srcId="{33C6D1CD-7285-46A8-A3AB-091B7DF51866}" destId="{15B8D94D-72EC-4F1B-8066-834B407E9D14}" srcOrd="0" destOrd="0" presId="urn:microsoft.com/office/officeart/2005/8/layout/orgChart1"/>
    <dgm:cxn modelId="{A52C5199-2A4A-46FF-BCB7-EACAF26D348C}" srcId="{8D0A6473-A3A8-497F-9F4E-3F812E0D7F38}" destId="{BC0027C8-3ABF-4969-8053-8806DF0B7BA5}" srcOrd="0" destOrd="0" parTransId="{1DA7C93A-6C31-4C4B-890D-A5C50B1D3C32}" sibTransId="{3B7AEB8F-4157-4ED9-9C7F-E9EB5BFBF230}"/>
    <dgm:cxn modelId="{B29D2D9B-AD56-4F50-85CC-C9B36E7D8E30}" type="presOf" srcId="{8D0A6473-A3A8-497F-9F4E-3F812E0D7F38}" destId="{197F4BC7-50CB-4C62-B343-2558D0983AD5}" srcOrd="0" destOrd="0" presId="urn:microsoft.com/office/officeart/2005/8/layout/orgChart1"/>
    <dgm:cxn modelId="{2803559E-DF9C-4BC0-8C8A-913FF8217FA1}" srcId="{BC0027C8-3ABF-4969-8053-8806DF0B7BA5}" destId="{53829DFE-8404-4821-9B05-371DCAB54CD1}" srcOrd="0" destOrd="0" parTransId="{0D1DEBB6-9E06-4333-8579-B95610A1A4C9}" sibTransId="{B317C2EB-4701-4216-94F5-705B66111920}"/>
    <dgm:cxn modelId="{94AB2DAB-13D1-4B36-87D7-19B63CA87664}" type="presOf" srcId="{091E9AFC-355A-4D0C-8547-A9EBA2801881}" destId="{D0BAE258-3EFB-4623-A225-DC2541BE377B}" srcOrd="0" destOrd="0" presId="urn:microsoft.com/office/officeart/2005/8/layout/orgChart1"/>
    <dgm:cxn modelId="{ABD1E1AE-7317-40F0-8E5F-CAB6C05434FA}" srcId="{3798B458-B043-4CA2-9754-2D974B553122}" destId="{77DB8553-FCD2-45C2-9717-4A61636C4B6A}" srcOrd="0" destOrd="0" parTransId="{572D8D4C-FE2E-48AC-BE7A-817383248E9D}" sibTransId="{0BCD2A53-CFFB-448C-B42D-8E0B290B8B9A}"/>
    <dgm:cxn modelId="{F48DC9BC-33F7-484F-B0A0-F26829803B5E}" type="presOf" srcId="{01652E15-AEBD-4E32-A5DD-7502BABC3E85}" destId="{5650AFF1-0CFC-4F7E-B179-56B83CAB3DE3}" srcOrd="0" destOrd="0" presId="urn:microsoft.com/office/officeart/2005/8/layout/orgChart1"/>
    <dgm:cxn modelId="{B25F07C4-A4B5-410B-A245-EBC375E441E9}" type="presOf" srcId="{DAE5A0AD-B7A6-471A-9E8D-55BDC2EA760E}" destId="{7F3D896E-155F-446B-9F49-06CE3F1102E2}" srcOrd="1" destOrd="0" presId="urn:microsoft.com/office/officeart/2005/8/layout/orgChart1"/>
    <dgm:cxn modelId="{9CAB13C5-D2AC-44C1-816C-C282B97EB912}" type="presOf" srcId="{5B0253B8-C9BF-4DBB-9C0E-B4B673A6741F}" destId="{1500DB5E-4D61-4779-B426-55C887F4B4BD}" srcOrd="1" destOrd="0" presId="urn:microsoft.com/office/officeart/2005/8/layout/orgChart1"/>
    <dgm:cxn modelId="{8C094DC8-6B02-4E8C-AC8D-937C391B7684}" type="presOf" srcId="{53829DFE-8404-4821-9B05-371DCAB54CD1}" destId="{C98DD50E-AFE3-40F4-BFBA-54E30405B824}" srcOrd="1" destOrd="0" presId="urn:microsoft.com/office/officeart/2005/8/layout/orgChart1"/>
    <dgm:cxn modelId="{359CD4CD-1BE8-41A6-A67F-372284AB4DA6}" srcId="{42D8C5AB-A974-4BFA-8A0D-4F2557373BD4}" destId="{01652E15-AEBD-4E32-A5DD-7502BABC3E85}" srcOrd="0" destOrd="0" parTransId="{45EF048E-CE44-4EA2-8731-89AD432FD435}" sibTransId="{DF02896D-277F-45A7-AF1E-00F0DD986776}"/>
    <dgm:cxn modelId="{156708D9-3DE2-442B-9A12-DB160A3F7590}" srcId="{BC0027C8-3ABF-4969-8053-8806DF0B7BA5}" destId="{5B0253B8-C9BF-4DBB-9C0E-B4B673A6741F}" srcOrd="2" destOrd="0" parTransId="{3030FF1A-5C9C-4C9F-A1FA-C651C2F478AA}" sibTransId="{F1F5E0C3-0E69-45A0-8647-47FF13EB382C}"/>
    <dgm:cxn modelId="{F9FB49DB-9343-4944-8858-209CDD77D481}" type="presOf" srcId="{01652E15-AEBD-4E32-A5DD-7502BABC3E85}" destId="{68F43468-C38D-4349-B465-E174DFB98BF9}" srcOrd="1" destOrd="0" presId="urn:microsoft.com/office/officeart/2005/8/layout/orgChart1"/>
    <dgm:cxn modelId="{7614D0DC-9E75-4C90-A151-500BD914FA94}" srcId="{BC0027C8-3ABF-4969-8053-8806DF0B7BA5}" destId="{DA79C62C-A1F8-4DF6-A767-9DF775846D5F}" srcOrd="3" destOrd="0" parTransId="{CF99C7EC-90E7-4AA3-B309-B43DC9DCF5A1}" sibTransId="{E260DC19-24C4-414C-8676-0D2F371E6187}"/>
    <dgm:cxn modelId="{E16A76DD-3056-4972-B900-BC980DB94F3C}" type="presOf" srcId="{568FA4B9-6324-4CE2-84E9-CA794D176ABB}" destId="{B7A319E6-413F-496B-9F24-50CEAFFC6E69}" srcOrd="0" destOrd="0" presId="urn:microsoft.com/office/officeart/2005/8/layout/orgChart1"/>
    <dgm:cxn modelId="{4F6594F5-4C0F-47FB-A486-6F873E898A71}" type="presOf" srcId="{091E9AFC-355A-4D0C-8547-A9EBA2801881}" destId="{56999E0D-6251-4EF4-9DF4-FA90CFE23CF6}" srcOrd="1" destOrd="0" presId="urn:microsoft.com/office/officeart/2005/8/layout/orgChart1"/>
    <dgm:cxn modelId="{E19324FA-16FF-4D72-8616-6C99C32DE7D3}" type="presOf" srcId="{3030FF1A-5C9C-4C9F-A1FA-C651C2F478AA}" destId="{8646A23B-20A4-4035-9AB7-D15AEEDFE223}" srcOrd="0" destOrd="0" presId="urn:microsoft.com/office/officeart/2005/8/layout/orgChart1"/>
    <dgm:cxn modelId="{4BEF37FF-49B0-4C39-9AC7-5F55D1606A75}" type="presOf" srcId="{0109AF10-5D8F-483B-9FD0-CDC74612B394}" destId="{E0C23051-D453-4EBC-BAF4-37D00C95D34B}" srcOrd="0" destOrd="0" presId="urn:microsoft.com/office/officeart/2005/8/layout/orgChart1"/>
    <dgm:cxn modelId="{AA0A7FFF-9C6C-4A89-AA8A-5BE00BD246E8}" type="presOf" srcId="{BC0027C8-3ABF-4969-8053-8806DF0B7BA5}" destId="{AFA63286-9B92-4589-8E62-340F217AAB40}" srcOrd="0" destOrd="0" presId="urn:microsoft.com/office/officeart/2005/8/layout/orgChart1"/>
    <dgm:cxn modelId="{F76FA67F-4995-497A-AC72-8D142FC7962C}" type="presParOf" srcId="{197F4BC7-50CB-4C62-B343-2558D0983AD5}" destId="{5D14AFD9-1C76-44D9-9760-CE39473A3C1F}" srcOrd="0" destOrd="0" presId="urn:microsoft.com/office/officeart/2005/8/layout/orgChart1"/>
    <dgm:cxn modelId="{BF02D4FB-7411-40E1-9809-C0B3C69F9AD7}" type="presParOf" srcId="{5D14AFD9-1C76-44D9-9760-CE39473A3C1F}" destId="{C773F2A6-21BF-46AC-BBDD-79FF09A9630B}" srcOrd="0" destOrd="0" presId="urn:microsoft.com/office/officeart/2005/8/layout/orgChart1"/>
    <dgm:cxn modelId="{2FDCD5AB-B202-4BFD-BD18-D06B100C64FC}" type="presParOf" srcId="{C773F2A6-21BF-46AC-BBDD-79FF09A9630B}" destId="{AFA63286-9B92-4589-8E62-340F217AAB40}" srcOrd="0" destOrd="0" presId="urn:microsoft.com/office/officeart/2005/8/layout/orgChart1"/>
    <dgm:cxn modelId="{6CB4A7D2-1342-47DE-886B-8CBAB735710E}" type="presParOf" srcId="{C773F2A6-21BF-46AC-BBDD-79FF09A9630B}" destId="{B2F4B91D-9719-4921-98C7-3D344D83646A}" srcOrd="1" destOrd="0" presId="urn:microsoft.com/office/officeart/2005/8/layout/orgChart1"/>
    <dgm:cxn modelId="{0FC2F61C-A13F-4A8A-8545-94B381FC4D6B}" type="presParOf" srcId="{5D14AFD9-1C76-44D9-9760-CE39473A3C1F}" destId="{D17AC8BB-FDCA-4313-BFB6-8EF96B746112}" srcOrd="1" destOrd="0" presId="urn:microsoft.com/office/officeart/2005/8/layout/orgChart1"/>
    <dgm:cxn modelId="{C3400231-9CBC-42FE-870D-C0113328A73D}" type="presParOf" srcId="{D17AC8BB-FDCA-4313-BFB6-8EF96B746112}" destId="{AB0A4097-CC31-4B1B-B773-F31B1B036140}" srcOrd="0" destOrd="0" presId="urn:microsoft.com/office/officeart/2005/8/layout/orgChart1"/>
    <dgm:cxn modelId="{A2C2BB35-CC11-41F6-ABE0-16462326FB85}" type="presParOf" srcId="{D17AC8BB-FDCA-4313-BFB6-8EF96B746112}" destId="{AFAD0D4A-E306-40D4-96EB-D031E5C595A3}" srcOrd="1" destOrd="0" presId="urn:microsoft.com/office/officeart/2005/8/layout/orgChart1"/>
    <dgm:cxn modelId="{80460419-1F3E-4A13-98ED-BE7624883A59}" type="presParOf" srcId="{AFAD0D4A-E306-40D4-96EB-D031E5C595A3}" destId="{46634CAB-264C-4604-8E91-768DB55D1171}" srcOrd="0" destOrd="0" presId="urn:microsoft.com/office/officeart/2005/8/layout/orgChart1"/>
    <dgm:cxn modelId="{67462F79-9640-4F42-8255-5AFCC83BDD25}" type="presParOf" srcId="{46634CAB-264C-4604-8E91-768DB55D1171}" destId="{2EF38B19-2303-4434-B3DD-7E887E320F2D}" srcOrd="0" destOrd="0" presId="urn:microsoft.com/office/officeart/2005/8/layout/orgChart1"/>
    <dgm:cxn modelId="{865BAD24-C1F7-4448-84BB-1F90B4FD6EAD}" type="presParOf" srcId="{46634CAB-264C-4604-8E91-768DB55D1171}" destId="{C98DD50E-AFE3-40F4-BFBA-54E30405B824}" srcOrd="1" destOrd="0" presId="urn:microsoft.com/office/officeart/2005/8/layout/orgChart1"/>
    <dgm:cxn modelId="{A018C978-FA9A-4753-A17F-D6A4CC67A727}" type="presParOf" srcId="{AFAD0D4A-E306-40D4-96EB-D031E5C595A3}" destId="{1E50F149-FE60-448E-B49B-F8B432102F14}" srcOrd="1" destOrd="0" presId="urn:microsoft.com/office/officeart/2005/8/layout/orgChart1"/>
    <dgm:cxn modelId="{C05E8C7D-F1C9-40FB-80A3-0A0478350232}" type="presParOf" srcId="{1E50F149-FE60-448E-B49B-F8B432102F14}" destId="{B7A319E6-413F-496B-9F24-50CEAFFC6E69}" srcOrd="0" destOrd="0" presId="urn:microsoft.com/office/officeart/2005/8/layout/orgChart1"/>
    <dgm:cxn modelId="{9D57B32A-76AD-435F-8E50-35073A08D558}" type="presParOf" srcId="{1E50F149-FE60-448E-B49B-F8B432102F14}" destId="{E173B004-2517-4157-861D-22EC869B058E}" srcOrd="1" destOrd="0" presId="urn:microsoft.com/office/officeart/2005/8/layout/orgChart1"/>
    <dgm:cxn modelId="{24BEFBED-380C-4C60-A471-297D749B9A0C}" type="presParOf" srcId="{E173B004-2517-4157-861D-22EC869B058E}" destId="{9A4FFFD5-2827-4EBD-AFF2-446B49BBBF4A}" srcOrd="0" destOrd="0" presId="urn:microsoft.com/office/officeart/2005/8/layout/orgChart1"/>
    <dgm:cxn modelId="{0A8D5FBA-1C52-4130-BDA6-8D1E523113BD}" type="presParOf" srcId="{9A4FFFD5-2827-4EBD-AFF2-446B49BBBF4A}" destId="{52274E57-260C-4C61-9751-09D2D61A9947}" srcOrd="0" destOrd="0" presId="urn:microsoft.com/office/officeart/2005/8/layout/orgChart1"/>
    <dgm:cxn modelId="{7B2DD41F-20DE-4F01-BFA8-D6FEF3B6CF68}" type="presParOf" srcId="{9A4FFFD5-2827-4EBD-AFF2-446B49BBBF4A}" destId="{7F3D896E-155F-446B-9F49-06CE3F1102E2}" srcOrd="1" destOrd="0" presId="urn:microsoft.com/office/officeart/2005/8/layout/orgChart1"/>
    <dgm:cxn modelId="{D2301782-BB03-49BB-BA19-38C9F625EC1C}" type="presParOf" srcId="{E173B004-2517-4157-861D-22EC869B058E}" destId="{A5B9708C-B6D1-45D1-9119-21F0649B606C}" srcOrd="1" destOrd="0" presId="urn:microsoft.com/office/officeart/2005/8/layout/orgChart1"/>
    <dgm:cxn modelId="{87D90A66-B71C-48B5-AA5A-7FE1C6A06B10}" type="presParOf" srcId="{E173B004-2517-4157-861D-22EC869B058E}" destId="{27DA4591-BB81-4C1C-A9B7-1BEF62956E10}" srcOrd="2" destOrd="0" presId="urn:microsoft.com/office/officeart/2005/8/layout/orgChart1"/>
    <dgm:cxn modelId="{59E3EB10-618F-4980-98B9-6D4F36C33796}" type="presParOf" srcId="{1E50F149-FE60-448E-B49B-F8B432102F14}" destId="{B32D54AD-F4D0-49BF-8128-EB205BB22EF1}" srcOrd="2" destOrd="0" presId="urn:microsoft.com/office/officeart/2005/8/layout/orgChart1"/>
    <dgm:cxn modelId="{0899DE55-2C6B-4CB9-83CE-8E270FE27D11}" type="presParOf" srcId="{1E50F149-FE60-448E-B49B-F8B432102F14}" destId="{1B8B3EA2-2482-4D71-B6E9-38CF76A2BF18}" srcOrd="3" destOrd="0" presId="urn:microsoft.com/office/officeart/2005/8/layout/orgChart1"/>
    <dgm:cxn modelId="{3CA22B2D-36F3-42E9-BD33-5A74D1E399AF}" type="presParOf" srcId="{1B8B3EA2-2482-4D71-B6E9-38CF76A2BF18}" destId="{D8A2CCA3-3060-4284-A045-63A06A1D77D2}" srcOrd="0" destOrd="0" presId="urn:microsoft.com/office/officeart/2005/8/layout/orgChart1"/>
    <dgm:cxn modelId="{C2509A11-7083-47F8-8EFD-C06EC98245F5}" type="presParOf" srcId="{D8A2CCA3-3060-4284-A045-63A06A1D77D2}" destId="{D0BAE258-3EFB-4623-A225-DC2541BE377B}" srcOrd="0" destOrd="0" presId="urn:microsoft.com/office/officeart/2005/8/layout/orgChart1"/>
    <dgm:cxn modelId="{E015A640-7AC3-4CAB-A8F6-FD48311BE47E}" type="presParOf" srcId="{D8A2CCA3-3060-4284-A045-63A06A1D77D2}" destId="{56999E0D-6251-4EF4-9DF4-FA90CFE23CF6}" srcOrd="1" destOrd="0" presId="urn:microsoft.com/office/officeart/2005/8/layout/orgChart1"/>
    <dgm:cxn modelId="{F00589C1-D086-4FA0-B947-5596C1137EAF}" type="presParOf" srcId="{1B8B3EA2-2482-4D71-B6E9-38CF76A2BF18}" destId="{27DB69EA-5800-4989-A697-ACF6C4C0759A}" srcOrd="1" destOrd="0" presId="urn:microsoft.com/office/officeart/2005/8/layout/orgChart1"/>
    <dgm:cxn modelId="{44A6073E-6368-49AE-9764-5ADE9D3ED45D}" type="presParOf" srcId="{1B8B3EA2-2482-4D71-B6E9-38CF76A2BF18}" destId="{BDDA86EB-71CA-478F-9C2B-51FC9E2CDF1C}" srcOrd="2" destOrd="0" presId="urn:microsoft.com/office/officeart/2005/8/layout/orgChart1"/>
    <dgm:cxn modelId="{BFE8FC4A-55C7-4D19-B9DA-A5B8EF6808E4}" type="presParOf" srcId="{AFAD0D4A-E306-40D4-96EB-D031E5C595A3}" destId="{A5E57362-1EE2-40D2-B280-E261E6515B0D}" srcOrd="2" destOrd="0" presId="urn:microsoft.com/office/officeart/2005/8/layout/orgChart1"/>
    <dgm:cxn modelId="{A16488EC-691A-4ADE-9E7D-4B4FDE280C67}" type="presParOf" srcId="{D17AC8BB-FDCA-4313-BFB6-8EF96B746112}" destId="{E0C23051-D453-4EBC-BAF4-37D00C95D34B}" srcOrd="2" destOrd="0" presId="urn:microsoft.com/office/officeart/2005/8/layout/orgChart1"/>
    <dgm:cxn modelId="{203325EF-76A1-4983-8708-5900DBC1A70A}" type="presParOf" srcId="{D17AC8BB-FDCA-4313-BFB6-8EF96B746112}" destId="{4E3372B5-FCEE-4653-91B5-5C0BB706A59A}" srcOrd="3" destOrd="0" presId="urn:microsoft.com/office/officeart/2005/8/layout/orgChart1"/>
    <dgm:cxn modelId="{FBFC8051-A907-4A8A-A1B8-3EA4DB70194A}" type="presParOf" srcId="{4E3372B5-FCEE-4653-91B5-5C0BB706A59A}" destId="{15494079-763C-436F-A0B3-E9B4DFEEB256}" srcOrd="0" destOrd="0" presId="urn:microsoft.com/office/officeart/2005/8/layout/orgChart1"/>
    <dgm:cxn modelId="{FDD765BD-79CA-4BEE-9798-221F09C83BFA}" type="presParOf" srcId="{15494079-763C-436F-A0B3-E9B4DFEEB256}" destId="{8FCE9A3B-4F54-40B9-8E81-A2DA0D5DB935}" srcOrd="0" destOrd="0" presId="urn:microsoft.com/office/officeart/2005/8/layout/orgChart1"/>
    <dgm:cxn modelId="{86175B95-7A8B-4B3E-B227-4BF88F4A89B7}" type="presParOf" srcId="{15494079-763C-436F-A0B3-E9B4DFEEB256}" destId="{329808CA-C53E-4C1B-B9FD-1C070E0ED7F9}" srcOrd="1" destOrd="0" presId="urn:microsoft.com/office/officeart/2005/8/layout/orgChart1"/>
    <dgm:cxn modelId="{193CBE5B-8CC4-4343-9040-C520614880B2}" type="presParOf" srcId="{4E3372B5-FCEE-4653-91B5-5C0BB706A59A}" destId="{955F4EED-744E-434B-88CF-549E03FB87DA}" srcOrd="1" destOrd="0" presId="urn:microsoft.com/office/officeart/2005/8/layout/orgChart1"/>
    <dgm:cxn modelId="{2DE00BD3-095C-4F3B-AAE8-5979A6109DE4}" type="presParOf" srcId="{955F4EED-744E-434B-88CF-549E03FB87DA}" destId="{15B8D94D-72EC-4F1B-8066-834B407E9D14}" srcOrd="0" destOrd="0" presId="urn:microsoft.com/office/officeart/2005/8/layout/orgChart1"/>
    <dgm:cxn modelId="{3DE3B012-4F43-4C76-9898-A3EB5857CF50}" type="presParOf" srcId="{955F4EED-744E-434B-88CF-549E03FB87DA}" destId="{FE1F5CDF-0231-4FE9-B09C-5CA0A1F7F98C}" srcOrd="1" destOrd="0" presId="urn:microsoft.com/office/officeart/2005/8/layout/orgChart1"/>
    <dgm:cxn modelId="{47D4C099-B837-460D-82D2-6E199C2FF639}" type="presParOf" srcId="{FE1F5CDF-0231-4FE9-B09C-5CA0A1F7F98C}" destId="{67659979-A227-4F67-AC96-89248CBE36C9}" srcOrd="0" destOrd="0" presId="urn:microsoft.com/office/officeart/2005/8/layout/orgChart1"/>
    <dgm:cxn modelId="{46528764-53F3-4D5E-8F38-4D18EBF45606}" type="presParOf" srcId="{67659979-A227-4F67-AC96-89248CBE36C9}" destId="{A3CFDE96-CA81-4648-9B85-1ADF5AA86C51}" srcOrd="0" destOrd="0" presId="urn:microsoft.com/office/officeart/2005/8/layout/orgChart1"/>
    <dgm:cxn modelId="{5C77E56F-7315-4F9E-8DD3-8D0835D69A8F}" type="presParOf" srcId="{67659979-A227-4F67-AC96-89248CBE36C9}" destId="{7DA66EDE-3953-4FFC-982A-0DCC6614948C}" srcOrd="1" destOrd="0" presId="urn:microsoft.com/office/officeart/2005/8/layout/orgChart1"/>
    <dgm:cxn modelId="{5E761248-FDB3-420A-A8BB-E689F61D988E}" type="presParOf" srcId="{FE1F5CDF-0231-4FE9-B09C-5CA0A1F7F98C}" destId="{F9A4A769-A126-4677-9A8E-520A87BD6A60}" srcOrd="1" destOrd="0" presId="urn:microsoft.com/office/officeart/2005/8/layout/orgChart1"/>
    <dgm:cxn modelId="{4F7A277C-8972-4115-92A0-D0A836500C28}" type="presParOf" srcId="{FE1F5CDF-0231-4FE9-B09C-5CA0A1F7F98C}" destId="{E04BFDE9-2396-48D2-BA19-60164E4E42BB}" srcOrd="2" destOrd="0" presId="urn:microsoft.com/office/officeart/2005/8/layout/orgChart1"/>
    <dgm:cxn modelId="{281CF124-77FC-4599-8438-CDF11BFEC66A}" type="presParOf" srcId="{E04BFDE9-2396-48D2-BA19-60164E4E42BB}" destId="{D8B7064C-595C-4BDC-8CF6-DF7E82AD44E3}" srcOrd="0" destOrd="0" presId="urn:microsoft.com/office/officeart/2005/8/layout/orgChart1"/>
    <dgm:cxn modelId="{F1426EB7-3A6E-490C-BB38-E111135FE8A5}" type="presParOf" srcId="{E04BFDE9-2396-48D2-BA19-60164E4E42BB}" destId="{DB955374-71F9-4CEF-ACC9-0717135A804E}" srcOrd="1" destOrd="0" presId="urn:microsoft.com/office/officeart/2005/8/layout/orgChart1"/>
    <dgm:cxn modelId="{1B33E158-711B-4994-9F22-C34244B8C773}" type="presParOf" srcId="{DB955374-71F9-4CEF-ACC9-0717135A804E}" destId="{71B83967-23EB-47F2-9DAE-CD226AC33D2B}" srcOrd="0" destOrd="0" presId="urn:microsoft.com/office/officeart/2005/8/layout/orgChart1"/>
    <dgm:cxn modelId="{DDD565E3-1D0D-4185-8E4D-A34897E2CF13}" type="presParOf" srcId="{71B83967-23EB-47F2-9DAE-CD226AC33D2B}" destId="{BDD67115-B8BC-4E96-B78A-1D94FBDCAEA0}" srcOrd="0" destOrd="0" presId="urn:microsoft.com/office/officeart/2005/8/layout/orgChart1"/>
    <dgm:cxn modelId="{A97DCEFB-0178-46C4-A75E-87F23EA618EF}" type="presParOf" srcId="{71B83967-23EB-47F2-9DAE-CD226AC33D2B}" destId="{371FAE94-2B9D-491F-80D2-BAF1558BE076}" srcOrd="1" destOrd="0" presId="urn:microsoft.com/office/officeart/2005/8/layout/orgChart1"/>
    <dgm:cxn modelId="{70D3519E-16BA-4A83-91F6-621E4EEF9255}" type="presParOf" srcId="{DB955374-71F9-4CEF-ACC9-0717135A804E}" destId="{66BBB308-754C-428F-B0FD-FF6C458FF0C1}" srcOrd="1" destOrd="0" presId="urn:microsoft.com/office/officeart/2005/8/layout/orgChart1"/>
    <dgm:cxn modelId="{A0FF5457-BD63-4DF9-841F-7EB38007CA22}" type="presParOf" srcId="{DB955374-71F9-4CEF-ACC9-0717135A804E}" destId="{67D59C72-EE20-44E3-BE2D-4D44A3C8E227}" srcOrd="2" destOrd="0" presId="urn:microsoft.com/office/officeart/2005/8/layout/orgChart1"/>
    <dgm:cxn modelId="{A64044BF-5BCE-4101-9919-AC4D5EC45846}" type="presParOf" srcId="{4E3372B5-FCEE-4653-91B5-5C0BB706A59A}" destId="{28AA156C-6B0A-4DF7-9000-A21FAD534C94}" srcOrd="2" destOrd="0" presId="urn:microsoft.com/office/officeart/2005/8/layout/orgChart1"/>
    <dgm:cxn modelId="{BC322D1F-AD4A-4CA8-867A-D7E0725FDC77}" type="presParOf" srcId="{28AA156C-6B0A-4DF7-9000-A21FAD534C94}" destId="{87AE922D-E82C-4499-88B4-DD3D396B5770}" srcOrd="0" destOrd="0" presId="urn:microsoft.com/office/officeart/2005/8/layout/orgChart1"/>
    <dgm:cxn modelId="{0EA48707-09E1-4ED8-97C3-6370B3A11BE5}" type="presParOf" srcId="{28AA156C-6B0A-4DF7-9000-A21FAD534C94}" destId="{5AF838CC-8646-440E-866F-F1FDA546972F}" srcOrd="1" destOrd="0" presId="urn:microsoft.com/office/officeart/2005/8/layout/orgChart1"/>
    <dgm:cxn modelId="{D86C715B-9090-441B-BCD7-C2FC7FED2F7D}" type="presParOf" srcId="{5AF838CC-8646-440E-866F-F1FDA546972F}" destId="{7B3B9801-ED23-46D5-9E4B-628E2E206B9F}" srcOrd="0" destOrd="0" presId="urn:microsoft.com/office/officeart/2005/8/layout/orgChart1"/>
    <dgm:cxn modelId="{36E4915B-C934-4321-82CA-1598DEA2D481}" type="presParOf" srcId="{7B3B9801-ED23-46D5-9E4B-628E2E206B9F}" destId="{5650AFF1-0CFC-4F7E-B179-56B83CAB3DE3}" srcOrd="0" destOrd="0" presId="urn:microsoft.com/office/officeart/2005/8/layout/orgChart1"/>
    <dgm:cxn modelId="{CBE1F5D3-FDC4-4D42-ABDB-A44CBAED396F}" type="presParOf" srcId="{7B3B9801-ED23-46D5-9E4B-628E2E206B9F}" destId="{68F43468-C38D-4349-B465-E174DFB98BF9}" srcOrd="1" destOrd="0" presId="urn:microsoft.com/office/officeart/2005/8/layout/orgChart1"/>
    <dgm:cxn modelId="{D27F6B80-719B-4C67-8F31-8CA9E03D5920}" type="presParOf" srcId="{5AF838CC-8646-440E-866F-F1FDA546972F}" destId="{6B98B960-DC02-4125-A39E-EB13CA419E9D}" srcOrd="1" destOrd="0" presId="urn:microsoft.com/office/officeart/2005/8/layout/orgChart1"/>
    <dgm:cxn modelId="{6DE8A833-F0B5-4688-92BE-03C04316E06F}" type="presParOf" srcId="{5AF838CC-8646-440E-866F-F1FDA546972F}" destId="{7A3F95B4-AEA2-465F-9D98-4D5FEA2EAC27}" srcOrd="2" destOrd="0" presId="urn:microsoft.com/office/officeart/2005/8/layout/orgChart1"/>
    <dgm:cxn modelId="{A34AD08F-22D2-4984-9346-C7D756123830}" type="presParOf" srcId="{5D14AFD9-1C76-44D9-9760-CE39473A3C1F}" destId="{CE2EEC8F-8101-4463-A7AD-9E7DC30C1CDF}" srcOrd="2" destOrd="0" presId="urn:microsoft.com/office/officeart/2005/8/layout/orgChart1"/>
    <dgm:cxn modelId="{AD2D3628-8693-423E-A9A8-1E73D570F3F9}" type="presParOf" srcId="{CE2EEC8F-8101-4463-A7AD-9E7DC30C1CDF}" destId="{8646A23B-20A4-4035-9AB7-D15AEEDFE223}" srcOrd="0" destOrd="0" presId="urn:microsoft.com/office/officeart/2005/8/layout/orgChart1"/>
    <dgm:cxn modelId="{B250DA0E-BE78-4A18-8B6A-7BD42921619C}" type="presParOf" srcId="{CE2EEC8F-8101-4463-A7AD-9E7DC30C1CDF}" destId="{BB986020-A222-4257-95D1-E8AD8EFDF666}" srcOrd="1" destOrd="0" presId="urn:microsoft.com/office/officeart/2005/8/layout/orgChart1"/>
    <dgm:cxn modelId="{7560B21E-EAAC-4BD8-9C88-EBD467DABC9A}" type="presParOf" srcId="{BB986020-A222-4257-95D1-E8AD8EFDF666}" destId="{BF3D2057-8B1D-4B5C-A239-9652883E8D49}" srcOrd="0" destOrd="0" presId="urn:microsoft.com/office/officeart/2005/8/layout/orgChart1"/>
    <dgm:cxn modelId="{6D4D9B4C-6042-47FD-86E5-32B9C1E8E07D}" type="presParOf" srcId="{BF3D2057-8B1D-4B5C-A239-9652883E8D49}" destId="{4FDCD523-2CB0-425F-81CC-FA378AA2F2A1}" srcOrd="0" destOrd="0" presId="urn:microsoft.com/office/officeart/2005/8/layout/orgChart1"/>
    <dgm:cxn modelId="{41CDA87A-8DFA-42D4-A4D2-26DCE1202874}" type="presParOf" srcId="{BF3D2057-8B1D-4B5C-A239-9652883E8D49}" destId="{1500DB5E-4D61-4779-B426-55C887F4B4BD}" srcOrd="1" destOrd="0" presId="urn:microsoft.com/office/officeart/2005/8/layout/orgChart1"/>
    <dgm:cxn modelId="{66921693-9478-42A9-9F6C-85986D29BC83}" type="presParOf" srcId="{BB986020-A222-4257-95D1-E8AD8EFDF666}" destId="{B325ADD2-A2EF-46F3-9673-9B8BA835C7F3}" srcOrd="1" destOrd="0" presId="urn:microsoft.com/office/officeart/2005/8/layout/orgChart1"/>
    <dgm:cxn modelId="{2E6E96CB-A8BA-45D7-90BC-55F179A3D086}" type="presParOf" srcId="{BB986020-A222-4257-95D1-E8AD8EFDF666}" destId="{87896324-9FE3-459F-A601-4EAFE3349BC1}" srcOrd="2" destOrd="0" presId="urn:microsoft.com/office/officeart/2005/8/layout/orgChart1"/>
    <dgm:cxn modelId="{32476CF5-47B3-4261-8F14-C10BFAD5FDD9}" type="presParOf" srcId="{CE2EEC8F-8101-4463-A7AD-9E7DC30C1CDF}" destId="{0A0EFE7A-C4C9-4497-B9DF-A5E61F74136E}" srcOrd="2" destOrd="0" presId="urn:microsoft.com/office/officeart/2005/8/layout/orgChart1"/>
    <dgm:cxn modelId="{73D85A39-76BD-4E34-B053-3E9804797B80}" type="presParOf" srcId="{CE2EEC8F-8101-4463-A7AD-9E7DC30C1CDF}" destId="{DDF6B448-A889-4A81-A706-4A8F45DF8492}" srcOrd="3" destOrd="0" presId="urn:microsoft.com/office/officeart/2005/8/layout/orgChart1"/>
    <dgm:cxn modelId="{4E769614-10C9-4D4E-AF90-468EDB2C3CA2}" type="presParOf" srcId="{DDF6B448-A889-4A81-A706-4A8F45DF8492}" destId="{168DBAF2-BBF5-449B-9B27-5A134F516A53}" srcOrd="0" destOrd="0" presId="urn:microsoft.com/office/officeart/2005/8/layout/orgChart1"/>
    <dgm:cxn modelId="{E418518D-9AA7-44F9-9EC1-B266DEB8B38D}" type="presParOf" srcId="{168DBAF2-BBF5-449B-9B27-5A134F516A53}" destId="{04B0694C-E950-483A-B186-2F238BB2AAF4}" srcOrd="0" destOrd="0" presId="urn:microsoft.com/office/officeart/2005/8/layout/orgChart1"/>
    <dgm:cxn modelId="{A5B05355-C369-48E6-A623-F36D41C5E52C}" type="presParOf" srcId="{168DBAF2-BBF5-449B-9B27-5A134F516A53}" destId="{A985B21B-859F-492E-B61B-00ABCD80B891}" srcOrd="1" destOrd="0" presId="urn:microsoft.com/office/officeart/2005/8/layout/orgChart1"/>
    <dgm:cxn modelId="{0C7C555C-9D2E-4ED1-90BD-4E784CE5731E}" type="presParOf" srcId="{DDF6B448-A889-4A81-A706-4A8F45DF8492}" destId="{ED6511E1-12E1-4ED3-9E5B-92BB8B6F28CF}" srcOrd="1" destOrd="0" presId="urn:microsoft.com/office/officeart/2005/8/layout/orgChart1"/>
    <dgm:cxn modelId="{A51BBA24-C548-4330-88C4-7AB5C7190EB3}" type="presParOf" srcId="{DDF6B448-A889-4A81-A706-4A8F45DF8492}" destId="{F8779433-9B11-4AE1-A574-6254CFF85AAD}"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A0EFE7A-C4C9-4497-B9DF-A5E61F74136E}">
      <dsp:nvSpPr>
        <dsp:cNvPr id="0" name=""/>
        <dsp:cNvSpPr/>
      </dsp:nvSpPr>
      <dsp:spPr>
        <a:xfrm>
          <a:off x="3390900" y="604646"/>
          <a:ext cx="350078" cy="553132"/>
        </a:xfrm>
        <a:custGeom>
          <a:avLst/>
          <a:gdLst/>
          <a:ahLst/>
          <a:cxnLst/>
          <a:rect l="0" t="0" r="0" b="0"/>
          <a:pathLst>
            <a:path>
              <a:moveTo>
                <a:pt x="0" y="0"/>
              </a:moveTo>
              <a:lnTo>
                <a:pt x="0" y="553132"/>
              </a:lnTo>
              <a:lnTo>
                <a:pt x="350078" y="553132"/>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646A23B-20A4-4035-9AB7-D15AEEDFE223}">
      <dsp:nvSpPr>
        <dsp:cNvPr id="0" name=""/>
        <dsp:cNvSpPr/>
      </dsp:nvSpPr>
      <dsp:spPr>
        <a:xfrm>
          <a:off x="3264641" y="604646"/>
          <a:ext cx="126258" cy="553132"/>
        </a:xfrm>
        <a:custGeom>
          <a:avLst/>
          <a:gdLst/>
          <a:ahLst/>
          <a:cxnLst/>
          <a:rect l="0" t="0" r="0" b="0"/>
          <a:pathLst>
            <a:path>
              <a:moveTo>
                <a:pt x="126258" y="0"/>
              </a:moveTo>
              <a:lnTo>
                <a:pt x="126258" y="553132"/>
              </a:lnTo>
              <a:lnTo>
                <a:pt x="0" y="553132"/>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7AE922D-E82C-4499-88B4-DD3D396B5770}">
      <dsp:nvSpPr>
        <dsp:cNvPr id="0" name=""/>
        <dsp:cNvSpPr/>
      </dsp:nvSpPr>
      <dsp:spPr>
        <a:xfrm>
          <a:off x="4506183" y="2312141"/>
          <a:ext cx="126258" cy="553132"/>
        </a:xfrm>
        <a:custGeom>
          <a:avLst/>
          <a:gdLst/>
          <a:ahLst/>
          <a:cxnLst/>
          <a:rect l="0" t="0" r="0" b="0"/>
          <a:pathLst>
            <a:path>
              <a:moveTo>
                <a:pt x="126258" y="0"/>
              </a:moveTo>
              <a:lnTo>
                <a:pt x="126258" y="553132"/>
              </a:lnTo>
              <a:lnTo>
                <a:pt x="0" y="553132"/>
              </a:lnTo>
            </a:path>
          </a:pathLst>
        </a:custGeom>
        <a:noFill/>
        <a:ln w="15875"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8B7064C-595C-4BDC-8CF6-DF7E82AD44E3}">
      <dsp:nvSpPr>
        <dsp:cNvPr id="0" name=""/>
        <dsp:cNvSpPr/>
      </dsp:nvSpPr>
      <dsp:spPr>
        <a:xfrm>
          <a:off x="4506183" y="4019636"/>
          <a:ext cx="126258" cy="553132"/>
        </a:xfrm>
        <a:custGeom>
          <a:avLst/>
          <a:gdLst/>
          <a:ahLst/>
          <a:cxnLst/>
          <a:rect l="0" t="0" r="0" b="0"/>
          <a:pathLst>
            <a:path>
              <a:moveTo>
                <a:pt x="126258" y="0"/>
              </a:moveTo>
              <a:lnTo>
                <a:pt x="126258" y="553132"/>
              </a:lnTo>
              <a:lnTo>
                <a:pt x="0" y="553132"/>
              </a:lnTo>
            </a:path>
          </a:pathLst>
        </a:custGeom>
        <a:noFill/>
        <a:ln w="15875"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5B8D94D-72EC-4F1B-8066-834B407E9D14}">
      <dsp:nvSpPr>
        <dsp:cNvPr id="0" name=""/>
        <dsp:cNvSpPr/>
      </dsp:nvSpPr>
      <dsp:spPr>
        <a:xfrm>
          <a:off x="4586721" y="2312141"/>
          <a:ext cx="91440" cy="1106264"/>
        </a:xfrm>
        <a:custGeom>
          <a:avLst/>
          <a:gdLst/>
          <a:ahLst/>
          <a:cxnLst/>
          <a:rect l="0" t="0" r="0" b="0"/>
          <a:pathLst>
            <a:path>
              <a:moveTo>
                <a:pt x="45720" y="0"/>
              </a:moveTo>
              <a:lnTo>
                <a:pt x="45720" y="1106264"/>
              </a:lnTo>
            </a:path>
          </a:pathLst>
        </a:custGeom>
        <a:noFill/>
        <a:ln w="15875"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0C23051-D453-4EBC-BAF4-37D00C95D34B}">
      <dsp:nvSpPr>
        <dsp:cNvPr id="0" name=""/>
        <dsp:cNvSpPr/>
      </dsp:nvSpPr>
      <dsp:spPr>
        <a:xfrm>
          <a:off x="3390900" y="604646"/>
          <a:ext cx="1241541" cy="1106264"/>
        </a:xfrm>
        <a:custGeom>
          <a:avLst/>
          <a:gdLst/>
          <a:ahLst/>
          <a:cxnLst/>
          <a:rect l="0" t="0" r="0" b="0"/>
          <a:pathLst>
            <a:path>
              <a:moveTo>
                <a:pt x="0" y="0"/>
              </a:moveTo>
              <a:lnTo>
                <a:pt x="0" y="980006"/>
              </a:lnTo>
              <a:lnTo>
                <a:pt x="1241541" y="980006"/>
              </a:lnTo>
              <a:lnTo>
                <a:pt x="1241541" y="1106264"/>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32D54AD-F4D0-49BF-8128-EB205BB22EF1}">
      <dsp:nvSpPr>
        <dsp:cNvPr id="0" name=""/>
        <dsp:cNvSpPr/>
      </dsp:nvSpPr>
      <dsp:spPr>
        <a:xfrm>
          <a:off x="1668373" y="2312141"/>
          <a:ext cx="180369" cy="1406879"/>
        </a:xfrm>
        <a:custGeom>
          <a:avLst/>
          <a:gdLst/>
          <a:ahLst/>
          <a:cxnLst/>
          <a:rect l="0" t="0" r="0" b="0"/>
          <a:pathLst>
            <a:path>
              <a:moveTo>
                <a:pt x="0" y="0"/>
              </a:moveTo>
              <a:lnTo>
                <a:pt x="0" y="1406879"/>
              </a:lnTo>
              <a:lnTo>
                <a:pt x="180369" y="1406879"/>
              </a:lnTo>
            </a:path>
          </a:pathLst>
        </a:custGeom>
        <a:noFill/>
        <a:ln w="15875"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7A319E6-413F-496B-9F24-50CEAFFC6E69}">
      <dsp:nvSpPr>
        <dsp:cNvPr id="0" name=""/>
        <dsp:cNvSpPr/>
      </dsp:nvSpPr>
      <dsp:spPr>
        <a:xfrm>
          <a:off x="1668373" y="2312141"/>
          <a:ext cx="180369" cy="553132"/>
        </a:xfrm>
        <a:custGeom>
          <a:avLst/>
          <a:gdLst/>
          <a:ahLst/>
          <a:cxnLst/>
          <a:rect l="0" t="0" r="0" b="0"/>
          <a:pathLst>
            <a:path>
              <a:moveTo>
                <a:pt x="0" y="0"/>
              </a:moveTo>
              <a:lnTo>
                <a:pt x="0" y="553132"/>
              </a:lnTo>
              <a:lnTo>
                <a:pt x="180369" y="553132"/>
              </a:lnTo>
            </a:path>
          </a:pathLst>
        </a:custGeom>
        <a:noFill/>
        <a:ln w="15875"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B0A4097-CC31-4B1B-B773-F31B1B036140}">
      <dsp:nvSpPr>
        <dsp:cNvPr id="0" name=""/>
        <dsp:cNvSpPr/>
      </dsp:nvSpPr>
      <dsp:spPr>
        <a:xfrm>
          <a:off x="2149358" y="604646"/>
          <a:ext cx="1241541" cy="1106264"/>
        </a:xfrm>
        <a:custGeom>
          <a:avLst/>
          <a:gdLst/>
          <a:ahLst/>
          <a:cxnLst/>
          <a:rect l="0" t="0" r="0" b="0"/>
          <a:pathLst>
            <a:path>
              <a:moveTo>
                <a:pt x="1241541" y="0"/>
              </a:moveTo>
              <a:lnTo>
                <a:pt x="1241541" y="980006"/>
              </a:lnTo>
              <a:lnTo>
                <a:pt x="0" y="980006"/>
              </a:lnTo>
              <a:lnTo>
                <a:pt x="0" y="1106264"/>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FA63286-9B92-4589-8E62-340F217AAB40}">
      <dsp:nvSpPr>
        <dsp:cNvPr id="0" name=""/>
        <dsp:cNvSpPr/>
      </dsp:nvSpPr>
      <dsp:spPr>
        <a:xfrm>
          <a:off x="2789669" y="3415"/>
          <a:ext cx="1202461" cy="601230"/>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US" sz="1100" kern="1200" dirty="0"/>
            <a:t>Meet Referee</a:t>
          </a:r>
        </a:p>
      </dsp:txBody>
      <dsp:txXfrm>
        <a:off x="2789669" y="3415"/>
        <a:ext cx="1202461" cy="601230"/>
      </dsp:txXfrm>
    </dsp:sp>
    <dsp:sp modelId="{2EF38B19-2303-4434-B3DD-7E887E320F2D}">
      <dsp:nvSpPr>
        <dsp:cNvPr id="0" name=""/>
        <dsp:cNvSpPr/>
      </dsp:nvSpPr>
      <dsp:spPr>
        <a:xfrm>
          <a:off x="1548127" y="1710910"/>
          <a:ext cx="1202461" cy="601230"/>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US" sz="1100" kern="1200" dirty="0"/>
            <a:t>Administrative Referee/Official</a:t>
          </a:r>
        </a:p>
      </dsp:txBody>
      <dsp:txXfrm>
        <a:off x="1548127" y="1710910"/>
        <a:ext cx="1202461" cy="601230"/>
      </dsp:txXfrm>
    </dsp:sp>
    <dsp:sp modelId="{52274E57-260C-4C61-9751-09D2D61A9947}">
      <dsp:nvSpPr>
        <dsp:cNvPr id="0" name=""/>
        <dsp:cNvSpPr/>
      </dsp:nvSpPr>
      <dsp:spPr>
        <a:xfrm>
          <a:off x="1848743" y="2564658"/>
          <a:ext cx="1202461" cy="601230"/>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US" sz="1100" kern="1200" dirty="0"/>
            <a:t>Recorder/     </a:t>
          </a:r>
        </a:p>
        <a:p>
          <a:pPr marL="0" lvl="0" indent="0" algn="ctr" defTabSz="488950">
            <a:lnSpc>
              <a:spcPct val="90000"/>
            </a:lnSpc>
            <a:spcBef>
              <a:spcPct val="0"/>
            </a:spcBef>
            <a:spcAft>
              <a:spcPct val="35000"/>
            </a:spcAft>
            <a:buNone/>
          </a:pPr>
          <a:r>
            <a:rPr lang="en-US" sz="1100" kern="1200" dirty="0"/>
            <a:t> </a:t>
          </a:r>
          <a:r>
            <a:rPr lang="en-US" sz="1100" kern="1200" dirty="0" err="1"/>
            <a:t>Hy</a:t>
          </a:r>
          <a:r>
            <a:rPr lang="en-US" sz="1100" kern="1200" dirty="0"/>
            <a:t>-Tech Operator</a:t>
          </a:r>
        </a:p>
      </dsp:txBody>
      <dsp:txXfrm>
        <a:off x="1848743" y="2564658"/>
        <a:ext cx="1202461" cy="601230"/>
      </dsp:txXfrm>
    </dsp:sp>
    <dsp:sp modelId="{D0BAE258-3EFB-4623-A225-DC2541BE377B}">
      <dsp:nvSpPr>
        <dsp:cNvPr id="0" name=""/>
        <dsp:cNvSpPr/>
      </dsp:nvSpPr>
      <dsp:spPr>
        <a:xfrm>
          <a:off x="1848743" y="3418406"/>
          <a:ext cx="1202461" cy="601230"/>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US" sz="1100" kern="1200"/>
            <a:t>Timing System Operator(CTS,DTS)</a:t>
          </a:r>
        </a:p>
      </dsp:txBody>
      <dsp:txXfrm>
        <a:off x="1848743" y="3418406"/>
        <a:ext cx="1202461" cy="601230"/>
      </dsp:txXfrm>
    </dsp:sp>
    <dsp:sp modelId="{8FCE9A3B-4F54-40B9-8E81-A2DA0D5DB935}">
      <dsp:nvSpPr>
        <dsp:cNvPr id="0" name=""/>
        <dsp:cNvSpPr/>
      </dsp:nvSpPr>
      <dsp:spPr>
        <a:xfrm>
          <a:off x="4031210" y="1710910"/>
          <a:ext cx="1202461" cy="601230"/>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US" sz="1100" kern="1200"/>
            <a:t>Deck Referee</a:t>
          </a:r>
        </a:p>
      </dsp:txBody>
      <dsp:txXfrm>
        <a:off x="4031210" y="1710910"/>
        <a:ext cx="1202461" cy="601230"/>
      </dsp:txXfrm>
    </dsp:sp>
    <dsp:sp modelId="{A3CFDE96-CA81-4648-9B85-1ADF5AA86C51}">
      <dsp:nvSpPr>
        <dsp:cNvPr id="0" name=""/>
        <dsp:cNvSpPr/>
      </dsp:nvSpPr>
      <dsp:spPr>
        <a:xfrm>
          <a:off x="4031210" y="3418406"/>
          <a:ext cx="1202461" cy="601230"/>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US" sz="1100" kern="1200"/>
            <a:t>Chief Judge</a:t>
          </a:r>
        </a:p>
      </dsp:txBody>
      <dsp:txXfrm>
        <a:off x="4031210" y="3418406"/>
        <a:ext cx="1202461" cy="601230"/>
      </dsp:txXfrm>
    </dsp:sp>
    <dsp:sp modelId="{BDD67115-B8BC-4E96-B78A-1D94FBDCAEA0}">
      <dsp:nvSpPr>
        <dsp:cNvPr id="0" name=""/>
        <dsp:cNvSpPr/>
      </dsp:nvSpPr>
      <dsp:spPr>
        <a:xfrm>
          <a:off x="3303721" y="4272153"/>
          <a:ext cx="1202461" cy="601230"/>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US" sz="1100" kern="1200" dirty="0"/>
            <a:t>Stroke and Turn Judges</a:t>
          </a:r>
        </a:p>
      </dsp:txBody>
      <dsp:txXfrm>
        <a:off x="3303721" y="4272153"/>
        <a:ext cx="1202461" cy="601230"/>
      </dsp:txXfrm>
    </dsp:sp>
    <dsp:sp modelId="{5650AFF1-0CFC-4F7E-B179-56B83CAB3DE3}">
      <dsp:nvSpPr>
        <dsp:cNvPr id="0" name=""/>
        <dsp:cNvSpPr/>
      </dsp:nvSpPr>
      <dsp:spPr>
        <a:xfrm>
          <a:off x="3303721" y="2564658"/>
          <a:ext cx="1202461" cy="601230"/>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US" sz="1100" kern="1200"/>
            <a:t>Starter</a:t>
          </a:r>
        </a:p>
      </dsp:txBody>
      <dsp:txXfrm>
        <a:off x="3303721" y="2564658"/>
        <a:ext cx="1202461" cy="601230"/>
      </dsp:txXfrm>
    </dsp:sp>
    <dsp:sp modelId="{4FDCD523-2CB0-425F-81CC-FA378AA2F2A1}">
      <dsp:nvSpPr>
        <dsp:cNvPr id="0" name=""/>
        <dsp:cNvSpPr/>
      </dsp:nvSpPr>
      <dsp:spPr>
        <a:xfrm>
          <a:off x="2509820" y="1020156"/>
          <a:ext cx="754821" cy="275243"/>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US" sz="1100" kern="1200" dirty="0"/>
            <a:t>DRY DECK</a:t>
          </a:r>
        </a:p>
      </dsp:txBody>
      <dsp:txXfrm>
        <a:off x="2509820" y="1020156"/>
        <a:ext cx="754821" cy="275243"/>
      </dsp:txXfrm>
    </dsp:sp>
    <dsp:sp modelId="{04B0694C-E950-483A-B186-2F238BB2AAF4}">
      <dsp:nvSpPr>
        <dsp:cNvPr id="0" name=""/>
        <dsp:cNvSpPr/>
      </dsp:nvSpPr>
      <dsp:spPr>
        <a:xfrm>
          <a:off x="3740978" y="1020156"/>
          <a:ext cx="754821" cy="275243"/>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US" sz="1100" kern="1200" dirty="0"/>
            <a:t>WET DECK</a:t>
          </a:r>
        </a:p>
      </dsp:txBody>
      <dsp:txXfrm>
        <a:off x="3740978" y="1020156"/>
        <a:ext cx="754821" cy="275243"/>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30E2307-1E40-4E12-8716-25BFDA8E7013}" type="datetime1">
              <a:rPr lang="en-US" smtClean="0"/>
              <a:pPr/>
              <a:t>9/2/2020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7D7A59-36E2-48B9-B146-C1E59501F63F}"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p14:dur="10" advTm="90000">
        <p:cut/>
      </p:transition>
    </mc:Choice>
    <mc:Fallback xmlns="">
      <p:transition advTm="90000">
        <p:cut/>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5CFCF5A-EA79-452C-A52C-1A2668C2E7DF}" type="datetime1">
              <a:rPr lang="en-US" smtClean="0"/>
              <a:pPr/>
              <a:t>9/2/2020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7D7A59-36E2-48B9-B146-C1E59501F63F}"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p14:dur="10" advTm="90000">
        <p:cut/>
      </p:transition>
    </mc:Choice>
    <mc:Fallback xmlns="">
      <p:transition advTm="90000">
        <p:cut/>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2E5C4C28-BD4B-4892-9A2D-6E19BD753A9A}" type="datetime1">
              <a:rPr lang="en-US" smtClean="0"/>
              <a:pPr/>
              <a:t>9/2/2020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7D7A59-36E2-48B9-B146-C1E59501F63F}" type="slidenum">
              <a:rPr lang="en-US" smtClean="0"/>
              <a:pPr/>
              <a:t>‹#›</a:t>
            </a:fld>
            <a:endParaRPr lang="en-US"/>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mc:AlternateContent xmlns:mc="http://schemas.openxmlformats.org/markup-compatibility/2006" xmlns:p14="http://schemas.microsoft.com/office/powerpoint/2010/main">
    <mc:Choice Requires="p14">
      <p:transition p14:dur="10" advTm="90000">
        <p:cut/>
      </p:transition>
    </mc:Choice>
    <mc:Fallback xmlns="">
      <p:transition advTm="90000">
        <p:cut/>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1FD9D02-426E-46C9-9EE9-0DE1EF8B2838}" type="datetime1">
              <a:rPr lang="en-US" smtClean="0"/>
              <a:pPr/>
              <a:t>9/2/2020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7D7A59-36E2-48B9-B146-C1E59501F63F}" type="slidenum">
              <a:rPr lang="en-US" smtClean="0"/>
              <a:pPr/>
              <a:t>‹#›</a:t>
            </a:fld>
            <a:endParaRPr lang="en-US"/>
          </a:p>
        </p:txBody>
      </p:sp>
      <p:sp>
        <p:nvSpPr>
          <p:cNvPr id="7" name="Title 6"/>
          <p:cNvSpPr>
            <a:spLocks noGrp="1"/>
          </p:cNvSpPr>
          <p:nvPr>
            <p:ph type="title"/>
          </p:nvPr>
        </p:nvSpPr>
        <p:spPr/>
        <p:txBody>
          <a:bodyPr/>
          <a:lstStyle/>
          <a:p>
            <a:r>
              <a:rPr lang="en-US"/>
              <a:t>Click to edit Master title style</a:t>
            </a:r>
          </a:p>
        </p:txBody>
      </p:sp>
    </p:spTree>
  </p:cSld>
  <p:clrMapOvr>
    <a:masterClrMapping/>
  </p:clrMapOvr>
  <mc:AlternateContent xmlns:mc="http://schemas.openxmlformats.org/markup-compatibility/2006" xmlns:p14="http://schemas.microsoft.com/office/powerpoint/2010/main">
    <mc:Choice Requires="p14">
      <p:transition p14:dur="10" advTm="90000">
        <p:cut/>
      </p:transition>
    </mc:Choice>
    <mc:Fallback xmlns="">
      <p:transition advTm="90000">
        <p:cut/>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B8AEBBE-F8B2-42CF-9895-E86A608384EB}" type="datetime1">
              <a:rPr lang="en-US" smtClean="0"/>
              <a:pPr/>
              <a:t>9/2/2020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7D7A59-36E2-48B9-B146-C1E59501F63F}"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p14:dur="10" advTm="90000">
        <p:cut/>
      </p:transition>
    </mc:Choice>
    <mc:Fallback xmlns="">
      <p:transition advTm="90000">
        <p:cut/>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Date Placeholder 4"/>
          <p:cNvSpPr>
            <a:spLocks noGrp="1"/>
          </p:cNvSpPr>
          <p:nvPr>
            <p:ph type="dt" sz="half" idx="10"/>
          </p:nvPr>
        </p:nvSpPr>
        <p:spPr/>
        <p:txBody>
          <a:bodyPr/>
          <a:lstStyle/>
          <a:p>
            <a:fld id="{E1FAA6B6-10E5-4810-BC9F-DA72D8452E73}" type="datetime1">
              <a:rPr lang="en-US" smtClean="0"/>
              <a:pPr/>
              <a:t>9/2/2020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7D7A59-36E2-48B9-B146-C1E59501F63F}" type="slidenum">
              <a:rPr lang="en-US" smtClean="0"/>
              <a:pPr/>
              <a:t>‹#›</a:t>
            </a:fld>
            <a:endParaRPr lang="en-US"/>
          </a:p>
        </p:txBody>
      </p:sp>
      <p:sp>
        <p:nvSpPr>
          <p:cNvPr id="9" name="Content Placeholder 8"/>
          <p:cNvSpPr>
            <a:spLocks noGrp="1"/>
          </p:cNvSpPr>
          <p:nvPr>
            <p:ph sz="quarter" idx="13"/>
          </p:nvPr>
        </p:nvSpPr>
        <p:spPr>
          <a:xfrm>
            <a:off x="676655" y="2679192"/>
            <a:ext cx="3822192" cy="34472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Content Placeholder 10"/>
          <p:cNvSpPr>
            <a:spLocks noGrp="1"/>
          </p:cNvSpPr>
          <p:nvPr>
            <p:ph sz="quarter" idx="14"/>
          </p:nvPr>
        </p:nvSpPr>
        <p:spPr>
          <a:xfrm>
            <a:off x="4645152" y="2679192"/>
            <a:ext cx="3822192" cy="34472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mc:AlternateContent xmlns:mc="http://schemas.openxmlformats.org/markup-compatibility/2006" xmlns:p14="http://schemas.microsoft.com/office/powerpoint/2010/main">
    <mc:Choice Requires="p14">
      <p:transition p14:dur="10" advTm="90000">
        <p:cut/>
      </p:transition>
    </mc:Choice>
    <mc:Fallback xmlns="">
      <p:transition advTm="90000">
        <p:cut/>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D18D072-EF12-4AA2-BD71-ABC68B06D0E2}" type="datetime1">
              <a:rPr lang="en-US" smtClean="0"/>
              <a:pPr/>
              <a:t>9/2/2020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87D7A59-36E2-48B9-B146-C1E59501F63F}"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p14:dur="10" advTm="90000">
        <p:cut/>
      </p:transition>
    </mc:Choice>
    <mc:Fallback xmlns="">
      <p:transition advTm="90000">
        <p:cut/>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8CDBF60-6CC3-4B74-A60D-3486985E4346}" type="datetime1">
              <a:rPr lang="en-US" smtClean="0"/>
              <a:pPr/>
              <a:t>9/2/2020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87D7A59-36E2-48B9-B146-C1E59501F63F}"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p14:dur="10" advTm="90000">
        <p:cut/>
      </p:transition>
    </mc:Choice>
    <mc:Fallback xmlns="">
      <p:transition advTm="90000">
        <p:cut/>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22714818-984F-4759-BF72-A33BDC1963BD}" type="datetime1">
              <a:rPr lang="en-US" smtClean="0"/>
              <a:pPr/>
              <a:t>9/2/2020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87D7A59-36E2-48B9-B146-C1E59501F63F}"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p14:dur="10" advTm="90000">
        <p:cut/>
      </p:transition>
    </mc:Choice>
    <mc:Fallback xmlns="">
      <p:transition advTm="90000">
        <p:cut/>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9EA7E191-5F94-4FC1-B823-BD7CABF7FA06}" type="datetime1">
              <a:rPr lang="en-US" smtClean="0"/>
              <a:pPr/>
              <a:t>9/2/2020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7D7A59-36E2-48B9-B146-C1E59501F63F}" type="slidenum">
              <a:rPr lang="en-US" smtClean="0"/>
              <a:pPr/>
              <a:t>‹#›</a:t>
            </a:fld>
            <a:endParaRPr lang="en-US"/>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mc:AlternateContent xmlns:mc="http://schemas.openxmlformats.org/markup-compatibility/2006" xmlns:p14="http://schemas.microsoft.com/office/powerpoint/2010/main">
    <mc:Choice Requires="p14">
      <p:transition p14:dur="10" advTm="90000">
        <p:cut/>
      </p:transition>
    </mc:Choice>
    <mc:Fallback xmlns="">
      <p:transition advTm="90000">
        <p:cut/>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8856D55-EFBE-4F9B-8A5F-09D42CA22A9B}" type="datetime1">
              <a:rPr lang="en-US" smtClean="0"/>
              <a:pPr/>
              <a:t>9/2/2020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7D7A59-36E2-48B9-B146-C1E59501F63F}" type="slidenum">
              <a:rPr lang="en-US" smtClean="0"/>
              <a:pPr/>
              <a:t>‹#›</a:t>
            </a:fld>
            <a:endParaRPr lang="en-US"/>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Tree>
  </p:cSld>
  <p:clrMapOvr>
    <a:masterClrMapping/>
  </p:clrMapOvr>
  <mc:AlternateContent xmlns:mc="http://schemas.openxmlformats.org/markup-compatibility/2006" xmlns:p14="http://schemas.microsoft.com/office/powerpoint/2010/main">
    <mc:Choice Requires="p14">
      <p:transition p14:dur="10" advTm="90000">
        <p:cut/>
      </p:transition>
    </mc:Choice>
    <mc:Fallback xmlns="">
      <p:transition advTm="90000">
        <p:cut/>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9D1D110F-3F4E-48D9-B8AA-5D0E825AFDBA}" type="datetime1">
              <a:rPr lang="en-US" smtClean="0"/>
              <a:pPr/>
              <a:t>9/2/2020</a:t>
            </a:fld>
            <a:endParaRPr lang="en-US"/>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n-US" dirty="0"/>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687D7A59-36E2-48B9-B146-C1E59501F63F}" type="slidenum">
              <a:rPr lang="en-US" smtClean="0"/>
              <a:pPr/>
              <a:t>‹#›</a:t>
            </a:fld>
            <a:endParaRPr lang="en-US"/>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mc:AlternateContent xmlns:mc="http://schemas.openxmlformats.org/markup-compatibility/2006" xmlns:p14="http://schemas.microsoft.com/office/powerpoint/2010/main">
    <mc:Choice Requires="p14">
      <p:transition p14:dur="10" advTm="90000">
        <p:cut/>
      </p:transition>
    </mc:Choice>
    <mc:Fallback xmlns="">
      <p:transition advTm="90000">
        <p:cut/>
      </p:transition>
    </mc:Fallback>
  </mc:AlternateContent>
  <p:hf sldNum="0" hdr="0" ftr="0" dt="0"/>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www.youtube.com/watch?v=v5IjKFBIY18" TargetMode="External"/><Relationship Id="rId7" Type="http://schemas.openxmlformats.org/officeDocument/2006/relationships/hyperlink" Target="https://spaces.hightail.com/receive/umfqu/fi-4cf5592c-b64c-46ba-b869-eec3de049c49/fv-2b097216-8204-4551-9e25-d0370130d1ad/RELAYS.mp4" TargetMode="External"/><Relationship Id="rId2" Type="http://schemas.openxmlformats.org/officeDocument/2006/relationships/hyperlink" Target="https://www.youtube.com/watch?v=4ajQQQnSKQ0" TargetMode="External"/><Relationship Id="rId1" Type="http://schemas.openxmlformats.org/officeDocument/2006/relationships/slideLayout" Target="../slideLayouts/slideLayout2.xml"/><Relationship Id="rId6" Type="http://schemas.openxmlformats.org/officeDocument/2006/relationships/hyperlink" Target="https://www.youtube.com/watch?v=6w452d_ZcAA" TargetMode="External"/><Relationship Id="rId5" Type="http://schemas.openxmlformats.org/officeDocument/2006/relationships/hyperlink" Target="https://www.youtube.com/watch?v=baQJzcnG3oQ" TargetMode="External"/><Relationship Id="rId4" Type="http://schemas.openxmlformats.org/officeDocument/2006/relationships/hyperlink" Target="https://www.youtube.com/watch?v=6ZXUEfP-Agc" TargetMode="External"/></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8600" y="5369524"/>
            <a:ext cx="1905000" cy="1395677"/>
          </a:xfrm>
          <a:prstGeom prst="rect">
            <a:avLst/>
          </a:prstGeom>
        </p:spPr>
      </p:pic>
      <p:sp>
        <p:nvSpPr>
          <p:cNvPr id="2" name="Title 1"/>
          <p:cNvSpPr>
            <a:spLocks noGrp="1"/>
          </p:cNvSpPr>
          <p:nvPr>
            <p:ph type="ctrTitle"/>
          </p:nvPr>
        </p:nvSpPr>
        <p:spPr>
          <a:xfrm>
            <a:off x="685800" y="1600200"/>
            <a:ext cx="7772400" cy="2514600"/>
          </a:xfrm>
        </p:spPr>
        <p:txBody>
          <a:bodyPr/>
          <a:lstStyle/>
          <a:p>
            <a:r>
              <a:rPr lang="en-US" b="1" dirty="0">
                <a:solidFill>
                  <a:srgbClr val="002060"/>
                </a:solidFill>
                <a:effectLst>
                  <a:outerShdw blurRad="38100" dist="38100" dir="2700000" algn="tl">
                    <a:srgbClr val="000000">
                      <a:alpha val="43137"/>
                    </a:srgbClr>
                  </a:outerShdw>
                </a:effectLst>
                <a:latin typeface="Arial" pitchFamily="34" charset="0"/>
                <a:cs typeface="Arial" pitchFamily="34" charset="0"/>
              </a:rPr>
              <a:t>Stroke &amp; Turn Clinic</a:t>
            </a:r>
            <a:endParaRPr lang="en-US" dirty="0"/>
          </a:p>
        </p:txBody>
      </p:sp>
      <p:sp>
        <p:nvSpPr>
          <p:cNvPr id="3" name="Subtitle 2"/>
          <p:cNvSpPr>
            <a:spLocks noGrp="1"/>
          </p:cNvSpPr>
          <p:nvPr>
            <p:ph type="subTitle" idx="1"/>
          </p:nvPr>
        </p:nvSpPr>
        <p:spPr>
          <a:xfrm>
            <a:off x="1295400" y="914400"/>
            <a:ext cx="6400800" cy="1473200"/>
          </a:xfrm>
        </p:spPr>
        <p:txBody>
          <a:bodyPr>
            <a:normAutofit fontScale="92500" lnSpcReduction="20000"/>
          </a:bodyPr>
          <a:lstStyle/>
          <a:p>
            <a:endParaRPr lang="en-US" dirty="0"/>
          </a:p>
          <a:p>
            <a:endParaRPr lang="en-US" dirty="0"/>
          </a:p>
          <a:p>
            <a:endParaRPr lang="en-US" dirty="0"/>
          </a:p>
          <a:p>
            <a:pPr>
              <a:spcBef>
                <a:spcPct val="0"/>
              </a:spcBef>
            </a:pPr>
            <a:r>
              <a:rPr lang="en-US" sz="4400" b="1" dirty="0">
                <a:solidFill>
                  <a:srgbClr val="002060"/>
                </a:solidFill>
                <a:effectLst>
                  <a:outerShdw blurRad="38100" dist="38100" dir="2700000" algn="tl">
                    <a:srgbClr val="000000">
                      <a:alpha val="43137"/>
                    </a:srgbClr>
                  </a:outerShdw>
                </a:effectLst>
                <a:latin typeface="Arial" pitchFamily="34" charset="0"/>
                <a:ea typeface="+mj-ea"/>
                <a:cs typeface="Arial" pitchFamily="34" charset="0"/>
              </a:rPr>
              <a:t>Virginia Swimming</a:t>
            </a:r>
          </a:p>
        </p:txBody>
      </p:sp>
    </p:spTree>
    <p:extLst>
      <p:ext uri="{BB962C8B-B14F-4D97-AF65-F5344CB8AC3E}">
        <p14:creationId xmlns:p14="http://schemas.microsoft.com/office/powerpoint/2010/main" val="819597267"/>
      </p:ext>
    </p:extLst>
  </p:cSld>
  <p:clrMapOvr>
    <a:masterClrMapping/>
  </p:clrMapOvr>
  <mc:AlternateContent xmlns:mc="http://schemas.openxmlformats.org/markup-compatibility/2006" xmlns:p14="http://schemas.microsoft.com/office/powerpoint/2010/main">
    <mc:Choice Requires="p14">
      <p:transition p14:dur="10" advTm="10000">
        <p:cut/>
      </p:transition>
    </mc:Choice>
    <mc:Fallback xmlns="">
      <p:transition advTm="10000">
        <p:cut/>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1447800"/>
            <a:ext cx="7408333" cy="4678363"/>
          </a:xfrm>
        </p:spPr>
        <p:txBody>
          <a:bodyPr>
            <a:normAutofit fontScale="92500"/>
          </a:bodyPr>
          <a:lstStyle/>
          <a:p>
            <a:r>
              <a:rPr lang="en-US" altLang="en-US" b="1" dirty="0">
                <a:solidFill>
                  <a:schemeClr val="accent5">
                    <a:lumMod val="50000"/>
                  </a:schemeClr>
                </a:solidFill>
              </a:rPr>
              <a:t>The benefit of the doubt </a:t>
            </a:r>
            <a:r>
              <a:rPr lang="en-US" altLang="en-US" b="1" i="1" dirty="0">
                <a:solidFill>
                  <a:schemeClr val="accent5">
                    <a:lumMod val="50000"/>
                  </a:schemeClr>
                </a:solidFill>
              </a:rPr>
              <a:t>ALWAYS</a:t>
            </a:r>
            <a:r>
              <a:rPr lang="en-US" altLang="en-US" b="1" dirty="0">
                <a:solidFill>
                  <a:schemeClr val="accent5">
                    <a:lumMod val="50000"/>
                  </a:schemeClr>
                </a:solidFill>
              </a:rPr>
              <a:t> goes to the swimmer</a:t>
            </a:r>
          </a:p>
          <a:p>
            <a:pPr lvl="1"/>
            <a:r>
              <a:rPr lang="en-US" altLang="en-US" b="1" dirty="0"/>
              <a:t>No loss of yardage, foul shots, penalty box</a:t>
            </a:r>
          </a:p>
          <a:p>
            <a:endParaRPr lang="en-US" b="1" dirty="0"/>
          </a:p>
          <a:p>
            <a:pPr lvl="2"/>
            <a:r>
              <a:rPr lang="en-US" b="1" dirty="0"/>
              <a:t>BLACK                     GREY                          WHITE</a:t>
            </a:r>
          </a:p>
          <a:p>
            <a:pPr lvl="2"/>
            <a:endParaRPr lang="en-US" b="1" dirty="0"/>
          </a:p>
          <a:p>
            <a:pPr lvl="2"/>
            <a:endParaRPr lang="en-US" b="1" dirty="0"/>
          </a:p>
          <a:p>
            <a:pPr lvl="2"/>
            <a:endParaRPr lang="en-US" b="1" dirty="0"/>
          </a:p>
          <a:p>
            <a:pPr lvl="2"/>
            <a:r>
              <a:rPr lang="en-US" b="1" dirty="0"/>
              <a:t>ILLEGAL                  LEGAL                        </a:t>
            </a:r>
            <a:r>
              <a:rPr lang="en-US" b="1" dirty="0" err="1"/>
              <a:t>LEGAL</a:t>
            </a:r>
            <a:endParaRPr lang="en-US" b="1" dirty="0"/>
          </a:p>
          <a:p>
            <a:pPr lvl="2"/>
            <a:endParaRPr lang="en-US" dirty="0"/>
          </a:p>
          <a:p>
            <a:r>
              <a:rPr lang="en-US" b="1" dirty="0"/>
              <a:t>Ugly isn’t (necessarily) illegal</a:t>
            </a:r>
          </a:p>
          <a:p>
            <a:r>
              <a:rPr lang="en-US" b="1" dirty="0"/>
              <a:t>Know the rules; review the rules before meets</a:t>
            </a:r>
          </a:p>
          <a:p>
            <a:r>
              <a:rPr lang="en-US" b="1" dirty="0"/>
              <a:t>Experience, Experience, Experience</a:t>
            </a:r>
          </a:p>
          <a:p>
            <a:endParaRPr lang="en-US" dirty="0"/>
          </a:p>
        </p:txBody>
      </p:sp>
      <p:sp>
        <p:nvSpPr>
          <p:cNvPr id="3" name="Title 2"/>
          <p:cNvSpPr>
            <a:spLocks noGrp="1"/>
          </p:cNvSpPr>
          <p:nvPr>
            <p:ph type="title"/>
          </p:nvPr>
        </p:nvSpPr>
        <p:spPr/>
        <p:txBody>
          <a:bodyPr/>
          <a:lstStyle/>
          <a:p>
            <a:r>
              <a:rPr lang="en-US" altLang="en-US" b="1" dirty="0">
                <a:solidFill>
                  <a:srgbClr val="FF0000"/>
                </a:solidFill>
                <a:effectLst>
                  <a:outerShdw blurRad="38100" dist="38100" dir="2700000" algn="tl">
                    <a:srgbClr val="000000">
                      <a:alpha val="43137"/>
                    </a:srgbClr>
                  </a:outerShdw>
                </a:effectLst>
              </a:rPr>
              <a:t>Rules of Thumb</a:t>
            </a:r>
            <a:endParaRPr lang="en-US" b="1" dirty="0">
              <a:solidFill>
                <a:srgbClr val="FF0000"/>
              </a:solidFill>
              <a:effectLst>
                <a:outerShdw blurRad="38100" dist="38100" dir="2700000" algn="tl">
                  <a:srgbClr val="000000">
                    <a:alpha val="43137"/>
                  </a:srgbClr>
                </a:outerShdw>
              </a:effectLst>
            </a:endParaRPr>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45672" y="2971800"/>
            <a:ext cx="4810125" cy="927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19708431"/>
      </p:ext>
    </p:extLst>
  </p:cSld>
  <p:clrMapOvr>
    <a:masterClrMapping/>
  </p:clrMapOvr>
  <mc:AlternateContent xmlns:mc="http://schemas.openxmlformats.org/markup-compatibility/2006" xmlns:p14="http://schemas.microsoft.com/office/powerpoint/2010/main">
    <mc:Choice Requires="p14">
      <p:transition p14:dur="10" advTm="120000">
        <p:cut/>
      </p:transition>
    </mc:Choice>
    <mc:Fallback xmlns="">
      <p:transition advTm="120000">
        <p:cut/>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DFBB27A-6802-4DFE-8FBD-14950D05C990}"/>
              </a:ext>
            </a:extLst>
          </p:cNvPr>
          <p:cNvSpPr>
            <a:spLocks noGrp="1"/>
          </p:cNvSpPr>
          <p:nvPr>
            <p:ph idx="1"/>
          </p:nvPr>
        </p:nvSpPr>
        <p:spPr/>
        <p:txBody>
          <a:bodyPr/>
          <a:lstStyle/>
          <a:p>
            <a:r>
              <a:rPr lang="en-US" dirty="0">
                <a:hlinkClick r:id="rId2"/>
              </a:rPr>
              <a:t>Butterfly</a:t>
            </a:r>
            <a:endParaRPr lang="en-US" dirty="0"/>
          </a:p>
          <a:p>
            <a:r>
              <a:rPr lang="en-US" dirty="0">
                <a:hlinkClick r:id="rId3"/>
              </a:rPr>
              <a:t>Backstroke</a:t>
            </a:r>
            <a:endParaRPr lang="en-US" dirty="0"/>
          </a:p>
          <a:p>
            <a:r>
              <a:rPr lang="en-US" dirty="0">
                <a:hlinkClick r:id="rId4"/>
              </a:rPr>
              <a:t>Breaststroke</a:t>
            </a:r>
            <a:endParaRPr lang="en-US" dirty="0"/>
          </a:p>
          <a:p>
            <a:r>
              <a:rPr lang="en-US" dirty="0">
                <a:hlinkClick r:id="rId5"/>
              </a:rPr>
              <a:t>Freestyle</a:t>
            </a:r>
            <a:endParaRPr lang="en-US" dirty="0"/>
          </a:p>
          <a:p>
            <a:r>
              <a:rPr lang="en-US" dirty="0">
                <a:hlinkClick r:id="rId6"/>
              </a:rPr>
              <a:t>Individual Medley</a:t>
            </a:r>
            <a:endParaRPr lang="en-US" dirty="0"/>
          </a:p>
          <a:p>
            <a:r>
              <a:rPr lang="en-US" dirty="0">
                <a:hlinkClick r:id="rId7"/>
              </a:rPr>
              <a:t>Relays</a:t>
            </a:r>
            <a:endParaRPr lang="en-US" dirty="0"/>
          </a:p>
        </p:txBody>
      </p:sp>
      <p:sp>
        <p:nvSpPr>
          <p:cNvPr id="3" name="Title 2">
            <a:extLst>
              <a:ext uri="{FF2B5EF4-FFF2-40B4-BE49-F238E27FC236}">
                <a16:creationId xmlns:a16="http://schemas.microsoft.com/office/drawing/2014/main" id="{DA432CB0-D054-4611-B9DB-1C7088908E45}"/>
              </a:ext>
            </a:extLst>
          </p:cNvPr>
          <p:cNvSpPr>
            <a:spLocks noGrp="1"/>
          </p:cNvSpPr>
          <p:nvPr>
            <p:ph type="title"/>
          </p:nvPr>
        </p:nvSpPr>
        <p:spPr/>
        <p:txBody>
          <a:bodyPr/>
          <a:lstStyle/>
          <a:p>
            <a:r>
              <a:rPr lang="en-US" dirty="0"/>
              <a:t>Stroke Videos</a:t>
            </a:r>
          </a:p>
        </p:txBody>
      </p:sp>
    </p:spTree>
    <p:extLst>
      <p:ext uri="{BB962C8B-B14F-4D97-AF65-F5344CB8AC3E}">
        <p14:creationId xmlns:p14="http://schemas.microsoft.com/office/powerpoint/2010/main" val="1709660424"/>
      </p:ext>
    </p:extLst>
  </p:cSld>
  <p:clrMapOvr>
    <a:masterClrMapping/>
  </p:clrMapOvr>
  <mc:AlternateContent xmlns:mc="http://schemas.openxmlformats.org/markup-compatibility/2006" xmlns:p14="http://schemas.microsoft.com/office/powerpoint/2010/main">
    <mc:Choice Requires="p14">
      <p:transition p14:dur="10" advTm="90000">
        <p:cut/>
      </p:transition>
    </mc:Choice>
    <mc:Fallback xmlns="">
      <p:transition advTm="90000">
        <p:cut/>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scene3d>
              <a:camera prst="orthographicFront"/>
              <a:lightRig rig="threePt" dir="t"/>
            </a:scene3d>
            <a:sp3d extrusionH="57150">
              <a:bevelT w="38100" h="38100" prst="convex"/>
              <a:bevelB w="57150" h="38100" prst="artDeco"/>
            </a:sp3d>
          </a:bodyPr>
          <a:lstStyle/>
          <a:p>
            <a:r>
              <a:rPr lang="en-US" sz="4400" b="1" dirty="0">
                <a:solidFill>
                  <a:srgbClr val="FF0000"/>
                </a:solidFill>
                <a:effectLst>
                  <a:outerShdw blurRad="38100" dist="38100" dir="2700000" algn="tl">
                    <a:srgbClr val="000000">
                      <a:alpha val="43137"/>
                    </a:srgbClr>
                  </a:outerShdw>
                </a:effectLst>
                <a:latin typeface="Baskerville Old Face" panose="02020602080505020303" pitchFamily="18" charset="0"/>
              </a:rPr>
              <a:t>THANK YOU</a:t>
            </a:r>
          </a:p>
        </p:txBody>
      </p:sp>
      <p:sp>
        <p:nvSpPr>
          <p:cNvPr id="3" name="Text Placeholder 2"/>
          <p:cNvSpPr>
            <a:spLocks noGrp="1"/>
          </p:cNvSpPr>
          <p:nvPr>
            <p:ph type="body" sz="half" idx="2"/>
          </p:nvPr>
        </p:nvSpPr>
        <p:spPr/>
        <p:txBody>
          <a:bodyPr/>
          <a:lstStyle/>
          <a:p>
            <a:endParaRPr lang="en-US" dirty="0"/>
          </a:p>
        </p:txBody>
      </p:sp>
      <p:pic>
        <p:nvPicPr>
          <p:cNvPr id="5" name="Picture Placeholder 4"/>
          <p:cNvPicPr>
            <a:picLocks noGrp="1" noChangeAspect="1"/>
          </p:cNvPicPr>
          <p:nvPr>
            <p:ph type="pic" idx="1"/>
          </p:nvPr>
        </p:nvPicPr>
        <p:blipFill>
          <a:blip r:embed="rId2">
            <a:extLst>
              <a:ext uri="{28A0092B-C50C-407E-A947-70E740481C1C}">
                <a14:useLocalDpi xmlns:a14="http://schemas.microsoft.com/office/drawing/2010/main" val="0"/>
              </a:ext>
            </a:extLst>
          </a:blip>
          <a:srcRect l="5358" r="5358"/>
          <a:stretch>
            <a:fillRect/>
          </a:stretch>
        </p:blipFill>
        <p:spPr>
          <a:xfrm>
            <a:off x="685800" y="1371600"/>
            <a:ext cx="3794760" cy="2926080"/>
          </a:xfrm>
        </p:spPr>
      </p:pic>
    </p:spTree>
    <p:extLst>
      <p:ext uri="{BB962C8B-B14F-4D97-AF65-F5344CB8AC3E}">
        <p14:creationId xmlns:p14="http://schemas.microsoft.com/office/powerpoint/2010/main" val="1208013948"/>
      </p:ext>
    </p:extLst>
  </p:cSld>
  <p:clrMapOvr>
    <a:masterClrMapping/>
  </p:clrMapOvr>
  <mc:AlternateContent xmlns:mc="http://schemas.openxmlformats.org/markup-compatibility/2006" xmlns:p14="http://schemas.microsoft.com/office/powerpoint/2010/main">
    <mc:Choice Requires="p14">
      <p:transition p14:dur="10" advTm="90000">
        <p:cut/>
      </p:transition>
    </mc:Choice>
    <mc:Fallback xmlns="">
      <p:transition advTm="90000">
        <p:cut/>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0032" y="1752600"/>
            <a:ext cx="7772400" cy="4800600"/>
          </a:xfrm>
        </p:spPr>
        <p:txBody>
          <a:bodyPr>
            <a:normAutofit fontScale="90000"/>
          </a:bodyPr>
          <a:lstStyle/>
          <a:p>
            <a:pPr algn="l"/>
            <a:br>
              <a:rPr lang="en-US" sz="2000" b="1" dirty="0">
                <a:solidFill>
                  <a:schemeClr val="tx2"/>
                </a:solidFill>
                <a:latin typeface="Cambria" panose="02040503050406030204" pitchFamily="18" charset="0"/>
              </a:rPr>
            </a:br>
            <a:br>
              <a:rPr lang="en-US" sz="2000" b="1" dirty="0">
                <a:solidFill>
                  <a:schemeClr val="tx2"/>
                </a:solidFill>
                <a:latin typeface="Cambria" panose="02040503050406030204" pitchFamily="18" charset="0"/>
              </a:rPr>
            </a:br>
            <a:r>
              <a:rPr lang="en-US" sz="2000" b="1" dirty="0">
                <a:solidFill>
                  <a:schemeClr val="tx1"/>
                </a:solidFill>
                <a:latin typeface="Cambria" panose="02040503050406030204" pitchFamily="18" charset="0"/>
              </a:rPr>
              <a:t>           </a:t>
            </a:r>
            <a:r>
              <a:rPr lang="en-US" sz="2000" b="1" u="sng" dirty="0">
                <a:solidFill>
                  <a:schemeClr val="tx1"/>
                </a:solidFill>
                <a:latin typeface="Cambria" panose="02040503050406030204" pitchFamily="18" charset="0"/>
              </a:rPr>
              <a:t>WHAT YOU SHOULD LEARN DURING YOUR TRAINING</a:t>
            </a:r>
            <a:br>
              <a:rPr lang="en-US" sz="2000" b="1" dirty="0">
                <a:solidFill>
                  <a:schemeClr val="tx1"/>
                </a:solidFill>
                <a:latin typeface="Cambria" panose="02040503050406030204" pitchFamily="18" charset="0"/>
              </a:rPr>
            </a:br>
            <a:br>
              <a:rPr lang="en-US" sz="2000" b="1" dirty="0">
                <a:solidFill>
                  <a:schemeClr val="tx2"/>
                </a:solidFill>
                <a:latin typeface="Cambria" panose="02040503050406030204" pitchFamily="18" charset="0"/>
              </a:rPr>
            </a:br>
            <a:br>
              <a:rPr lang="en-US" sz="2000" b="1" dirty="0">
                <a:solidFill>
                  <a:schemeClr val="tx2"/>
                </a:solidFill>
                <a:latin typeface="Cambria" panose="02040503050406030204" pitchFamily="18" charset="0"/>
              </a:rPr>
            </a:br>
            <a:r>
              <a:rPr lang="en-US" sz="2000" b="1" dirty="0">
                <a:solidFill>
                  <a:schemeClr val="tx2"/>
                </a:solidFill>
                <a:latin typeface="Cambria" panose="02040503050406030204" pitchFamily="18" charset="0"/>
              </a:rPr>
              <a:t>Know the Technical Rules</a:t>
            </a:r>
            <a:br>
              <a:rPr lang="en-US" sz="2000" b="1" dirty="0">
                <a:solidFill>
                  <a:schemeClr val="tx2"/>
                </a:solidFill>
                <a:latin typeface="Cambria" panose="02040503050406030204" pitchFamily="18" charset="0"/>
              </a:rPr>
            </a:br>
            <a:br>
              <a:rPr lang="en-US" sz="2000" b="1" dirty="0">
                <a:solidFill>
                  <a:schemeClr val="tx2"/>
                </a:solidFill>
                <a:latin typeface="Cambria" panose="02040503050406030204" pitchFamily="18" charset="0"/>
              </a:rPr>
            </a:br>
            <a:r>
              <a:rPr lang="en-US" sz="2000" b="1" dirty="0">
                <a:solidFill>
                  <a:schemeClr val="tx2"/>
                </a:solidFill>
                <a:latin typeface="Cambria" panose="02040503050406030204" pitchFamily="18" charset="0"/>
              </a:rPr>
              <a:t>Comfortable with the Protocols and Procedures</a:t>
            </a:r>
            <a:br>
              <a:rPr lang="en-US" sz="2000" b="1" dirty="0">
                <a:solidFill>
                  <a:schemeClr val="tx2"/>
                </a:solidFill>
                <a:latin typeface="Cambria" panose="02040503050406030204" pitchFamily="18" charset="0"/>
              </a:rPr>
            </a:br>
            <a:br>
              <a:rPr lang="en-US" sz="2000" b="1" dirty="0">
                <a:solidFill>
                  <a:schemeClr val="tx2"/>
                </a:solidFill>
                <a:latin typeface="Cambria" panose="02040503050406030204" pitchFamily="18" charset="0"/>
              </a:rPr>
            </a:br>
            <a:r>
              <a:rPr lang="en-US" sz="2000" b="1" dirty="0">
                <a:solidFill>
                  <a:schemeClr val="tx2"/>
                </a:solidFill>
                <a:latin typeface="Cambria" panose="02040503050406030204" pitchFamily="18" charset="0"/>
              </a:rPr>
              <a:t>Understand how the entire deck works together</a:t>
            </a:r>
            <a:br>
              <a:rPr lang="en-US" sz="2000" b="1" dirty="0">
                <a:solidFill>
                  <a:schemeClr val="tx2"/>
                </a:solidFill>
                <a:latin typeface="Cambria" panose="02040503050406030204" pitchFamily="18" charset="0"/>
              </a:rPr>
            </a:br>
            <a:br>
              <a:rPr lang="en-US" sz="2000" b="1" dirty="0">
                <a:solidFill>
                  <a:schemeClr val="tx2"/>
                </a:solidFill>
                <a:latin typeface="Cambria" panose="02040503050406030204" pitchFamily="18" charset="0"/>
              </a:rPr>
            </a:br>
            <a:r>
              <a:rPr lang="en-US" sz="2000" b="1" dirty="0">
                <a:solidFill>
                  <a:schemeClr val="tx2"/>
                </a:solidFill>
                <a:latin typeface="Cambria" panose="02040503050406030204" pitchFamily="18" charset="0"/>
              </a:rPr>
              <a:t>Develop Relationships</a:t>
            </a:r>
            <a:br>
              <a:rPr lang="en-US" sz="2000" b="1" dirty="0">
                <a:solidFill>
                  <a:schemeClr val="tx2"/>
                </a:solidFill>
                <a:latin typeface="Cambria" panose="02040503050406030204" pitchFamily="18" charset="0"/>
              </a:rPr>
            </a:br>
            <a:br>
              <a:rPr lang="en-US" sz="2000" b="1" dirty="0">
                <a:solidFill>
                  <a:schemeClr val="tx2"/>
                </a:solidFill>
                <a:latin typeface="Cambria" panose="02040503050406030204" pitchFamily="18" charset="0"/>
              </a:rPr>
            </a:br>
            <a:r>
              <a:rPr lang="en-US" sz="2000" b="1" dirty="0">
                <a:solidFill>
                  <a:schemeClr val="tx2"/>
                </a:solidFill>
                <a:latin typeface="Cambria" panose="02040503050406030204" pitchFamily="18" charset="0"/>
              </a:rPr>
              <a:t>                                     </a:t>
            </a:r>
            <a:r>
              <a:rPr lang="en-US" sz="3600" b="1" dirty="0">
                <a:solidFill>
                  <a:schemeClr val="accent5">
                    <a:lumMod val="50000"/>
                  </a:schemeClr>
                </a:solidFill>
                <a:latin typeface="Cambria" panose="02040503050406030204" pitchFamily="18" charset="0"/>
              </a:rPr>
              <a:t>THE GOLDEN RULE</a:t>
            </a:r>
            <a:br>
              <a:rPr lang="en-US" sz="3600" b="1" dirty="0">
                <a:solidFill>
                  <a:schemeClr val="accent5">
                    <a:lumMod val="50000"/>
                  </a:schemeClr>
                </a:solidFill>
                <a:latin typeface="Cambria" panose="02040503050406030204" pitchFamily="18" charset="0"/>
              </a:rPr>
            </a:br>
            <a:r>
              <a:rPr lang="en-US" sz="3000" b="1" i="1" dirty="0">
                <a:solidFill>
                  <a:srgbClr val="FF0000"/>
                </a:solidFill>
                <a:latin typeface="Cambria" panose="02040503050406030204" pitchFamily="18" charset="0"/>
              </a:rPr>
              <a:t>The benefit of doubt always goes to the swimmer</a:t>
            </a:r>
            <a:br>
              <a:rPr lang="en-US" sz="2200" b="1" dirty="0">
                <a:solidFill>
                  <a:schemeClr val="tx2"/>
                </a:solidFill>
                <a:latin typeface="Cambria" panose="02040503050406030204" pitchFamily="18" charset="0"/>
              </a:rPr>
            </a:br>
            <a:br>
              <a:rPr lang="en-US" sz="2200" b="1" dirty="0">
                <a:solidFill>
                  <a:schemeClr val="tx2"/>
                </a:solidFill>
                <a:latin typeface="Cambria" panose="02040503050406030204" pitchFamily="18" charset="0"/>
              </a:rPr>
            </a:br>
            <a:br>
              <a:rPr lang="en-US" sz="2000" b="1" dirty="0">
                <a:solidFill>
                  <a:schemeClr val="tx2"/>
                </a:solidFill>
                <a:latin typeface="Cambria" panose="02040503050406030204" pitchFamily="18" charset="0"/>
              </a:rPr>
            </a:br>
            <a:endParaRPr lang="en-US" sz="2000" b="1" dirty="0">
              <a:solidFill>
                <a:schemeClr val="tx2"/>
              </a:solidFill>
              <a:latin typeface="Cambria" panose="02040503050406030204" pitchFamily="18" charset="0"/>
            </a:endParaRPr>
          </a:p>
        </p:txBody>
      </p:sp>
      <p:sp>
        <p:nvSpPr>
          <p:cNvPr id="3" name="Text Placeholder 2"/>
          <p:cNvSpPr>
            <a:spLocks noGrp="1"/>
          </p:cNvSpPr>
          <p:nvPr>
            <p:ph type="body" idx="1"/>
          </p:nvPr>
        </p:nvSpPr>
        <p:spPr>
          <a:xfrm>
            <a:off x="1367365" y="609600"/>
            <a:ext cx="6417734" cy="1524000"/>
          </a:xfrm>
        </p:spPr>
        <p:txBody>
          <a:bodyPr>
            <a:noAutofit/>
          </a:bodyPr>
          <a:lstStyle/>
          <a:p>
            <a:r>
              <a:rPr lang="en-US" sz="3600" b="1" dirty="0">
                <a:solidFill>
                  <a:srgbClr val="FF0000"/>
                </a:solidFill>
                <a:effectLst>
                  <a:outerShdw blurRad="38100" dist="38100" dir="2700000" algn="tl">
                    <a:srgbClr val="000000">
                      <a:alpha val="43137"/>
                    </a:srgbClr>
                  </a:outerShdw>
                </a:effectLst>
              </a:rPr>
              <a:t>WELCOME TO THE BEST SEAT IN THE HOUSE</a:t>
            </a:r>
          </a:p>
          <a:p>
            <a:endParaRPr lang="en-US" sz="2800" b="1" dirty="0">
              <a:solidFill>
                <a:schemeClr val="tx2"/>
              </a:solidFill>
            </a:endParaRPr>
          </a:p>
        </p:txBody>
      </p:sp>
    </p:spTree>
    <p:extLst>
      <p:ext uri="{BB962C8B-B14F-4D97-AF65-F5344CB8AC3E}">
        <p14:creationId xmlns:p14="http://schemas.microsoft.com/office/powerpoint/2010/main" val="1744146948"/>
      </p:ext>
    </p:extLst>
  </p:cSld>
  <p:clrMapOvr>
    <a:masterClrMapping/>
  </p:clrMapOvr>
  <mc:AlternateContent xmlns:mc="http://schemas.openxmlformats.org/markup-compatibility/2006" xmlns:p14="http://schemas.microsoft.com/office/powerpoint/2010/main">
    <mc:Choice Requires="p14">
      <p:transition p14:dur="10" advTm="60000">
        <p:cut/>
      </p:transition>
    </mc:Choice>
    <mc:Fallback xmlns="">
      <p:transition advTm="60000">
        <p:cu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500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1828800"/>
            <a:ext cx="7408333" cy="4297363"/>
          </a:xfrm>
        </p:spPr>
        <p:txBody>
          <a:bodyPr>
            <a:normAutofit fontScale="92500"/>
          </a:bodyPr>
          <a:lstStyle/>
          <a:p>
            <a:pPr>
              <a:buFont typeface="Arial" panose="020B0604020202020204" pitchFamily="34" charset="0"/>
              <a:buChar char="•"/>
            </a:pPr>
            <a:r>
              <a:rPr lang="en-US" b="1" dirty="0">
                <a:solidFill>
                  <a:schemeClr val="tx1"/>
                </a:solidFill>
              </a:rPr>
              <a:t>Age-  Must be 18</a:t>
            </a:r>
          </a:p>
          <a:p>
            <a:pPr>
              <a:buFont typeface="Arial" panose="020B0604020202020204" pitchFamily="34" charset="0"/>
              <a:buChar char="•"/>
            </a:pPr>
            <a:r>
              <a:rPr lang="en-US" b="1" dirty="0">
                <a:solidFill>
                  <a:schemeClr val="tx1"/>
                </a:solidFill>
              </a:rPr>
              <a:t>Register as a USA Swimming Non-Athlete Member</a:t>
            </a:r>
          </a:p>
          <a:p>
            <a:pPr>
              <a:buFont typeface="Arial" panose="020B0604020202020204" pitchFamily="34" charset="0"/>
              <a:buChar char="•"/>
            </a:pPr>
            <a:r>
              <a:rPr lang="en-US" b="1" dirty="0">
                <a:solidFill>
                  <a:schemeClr val="tx1"/>
                </a:solidFill>
              </a:rPr>
              <a:t>Complete Background Check- Level II</a:t>
            </a:r>
          </a:p>
          <a:p>
            <a:pPr>
              <a:buFont typeface="Arial" panose="020B0604020202020204" pitchFamily="34" charset="0"/>
              <a:buChar char="•"/>
            </a:pPr>
            <a:r>
              <a:rPr lang="en-US" b="1" dirty="0">
                <a:solidFill>
                  <a:schemeClr val="tx1"/>
                </a:solidFill>
              </a:rPr>
              <a:t>Complete Athlete Protection Course</a:t>
            </a:r>
          </a:p>
          <a:p>
            <a:pPr>
              <a:buFont typeface="Arial" panose="020B0604020202020204" pitchFamily="34" charset="0"/>
              <a:buChar char="•"/>
            </a:pPr>
            <a:r>
              <a:rPr lang="en-US" b="1" dirty="0">
                <a:solidFill>
                  <a:schemeClr val="tx1"/>
                </a:solidFill>
              </a:rPr>
              <a:t>Complete Concussion Training</a:t>
            </a:r>
          </a:p>
          <a:p>
            <a:pPr>
              <a:buFont typeface="Arial" panose="020B0604020202020204" pitchFamily="34" charset="0"/>
              <a:buChar char="•"/>
            </a:pPr>
            <a:r>
              <a:rPr lang="en-US" b="1" dirty="0">
                <a:solidFill>
                  <a:schemeClr val="tx1"/>
                </a:solidFill>
              </a:rPr>
              <a:t>Stroke and Turn Clinic</a:t>
            </a:r>
          </a:p>
          <a:p>
            <a:pPr>
              <a:buFont typeface="Arial" panose="020B0604020202020204" pitchFamily="34" charset="0"/>
              <a:buChar char="•"/>
            </a:pPr>
            <a:r>
              <a:rPr lang="en-US" b="1" dirty="0">
                <a:solidFill>
                  <a:schemeClr val="tx1"/>
                </a:solidFill>
              </a:rPr>
              <a:t>Score 80 or better on the online Stroke &amp; Turn Judge test on the USA Swimming website</a:t>
            </a:r>
          </a:p>
          <a:p>
            <a:pPr>
              <a:buFont typeface="Arial" panose="020B0604020202020204" pitchFamily="34" charset="0"/>
              <a:buChar char="•"/>
            </a:pPr>
            <a:r>
              <a:rPr lang="en-US" b="1" dirty="0">
                <a:solidFill>
                  <a:schemeClr val="tx1"/>
                </a:solidFill>
              </a:rPr>
              <a:t>Shadow 3 Deck Training Session</a:t>
            </a:r>
          </a:p>
          <a:p>
            <a:pPr>
              <a:buFont typeface="Arial" panose="020B0604020202020204" pitchFamily="34" charset="0"/>
              <a:buChar char="•"/>
            </a:pPr>
            <a:r>
              <a:rPr lang="en-US" b="1" dirty="0">
                <a:solidFill>
                  <a:schemeClr val="tx1"/>
                </a:solidFill>
              </a:rPr>
              <a:t>Complete 3 sessions with an assigned mentor making calls</a:t>
            </a:r>
          </a:p>
          <a:p>
            <a:endParaRPr lang="en-US" dirty="0"/>
          </a:p>
        </p:txBody>
      </p:sp>
      <p:sp>
        <p:nvSpPr>
          <p:cNvPr id="3" name="Title 2"/>
          <p:cNvSpPr>
            <a:spLocks noGrp="1"/>
          </p:cNvSpPr>
          <p:nvPr>
            <p:ph type="title"/>
          </p:nvPr>
        </p:nvSpPr>
        <p:spPr/>
        <p:txBody>
          <a:bodyPr>
            <a:normAutofit fontScale="90000"/>
          </a:bodyPr>
          <a:lstStyle/>
          <a:p>
            <a:r>
              <a:rPr lang="en-US" b="1" dirty="0">
                <a:solidFill>
                  <a:srgbClr val="FF0000"/>
                </a:solidFill>
                <a:effectLst>
                  <a:outerShdw blurRad="38100" dist="38100" dir="2700000" algn="tl">
                    <a:srgbClr val="000000">
                      <a:alpha val="43137"/>
                    </a:srgbClr>
                  </a:outerShdw>
                </a:effectLst>
              </a:rPr>
              <a:t>STROKE AND TURN JUDGE</a:t>
            </a:r>
            <a:br>
              <a:rPr lang="en-US" b="1" dirty="0">
                <a:solidFill>
                  <a:srgbClr val="FF0000"/>
                </a:solidFill>
                <a:effectLst>
                  <a:outerShdw blurRad="38100" dist="38100" dir="2700000" algn="tl">
                    <a:srgbClr val="000000">
                      <a:alpha val="43137"/>
                    </a:srgbClr>
                  </a:outerShdw>
                </a:effectLst>
              </a:rPr>
            </a:br>
            <a:r>
              <a:rPr lang="en-US" b="1" dirty="0">
                <a:solidFill>
                  <a:srgbClr val="FF0000"/>
                </a:solidFill>
                <a:effectLst>
                  <a:outerShdw blurRad="38100" dist="38100" dir="2700000" algn="tl">
                    <a:srgbClr val="000000">
                      <a:alpha val="43137"/>
                    </a:srgbClr>
                  </a:outerShdw>
                </a:effectLst>
              </a:rPr>
              <a:t>VIRGINIA SWIMMING</a:t>
            </a:r>
          </a:p>
        </p:txBody>
      </p:sp>
    </p:spTree>
    <p:extLst>
      <p:ext uri="{BB962C8B-B14F-4D97-AF65-F5344CB8AC3E}">
        <p14:creationId xmlns:p14="http://schemas.microsoft.com/office/powerpoint/2010/main" val="1598632576"/>
      </p:ext>
    </p:extLst>
  </p:cSld>
  <p:clrMapOvr>
    <a:masterClrMapping/>
  </p:clrMapOvr>
  <mc:AlternateContent xmlns:mc="http://schemas.openxmlformats.org/markup-compatibility/2006" xmlns:p14="http://schemas.microsoft.com/office/powerpoint/2010/main">
    <mc:Choice Requires="p14">
      <p:transition p14:dur="10" advTm="120000">
        <p:cut/>
      </p:transition>
    </mc:Choice>
    <mc:Fallback xmlns="">
      <p:transition advTm="120000">
        <p:cut/>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90032" y="1447800"/>
            <a:ext cx="7772400" cy="5029200"/>
          </a:xfrm>
        </p:spPr>
        <p:txBody>
          <a:bodyPr>
            <a:normAutofit fontScale="90000"/>
          </a:bodyPr>
          <a:lstStyle/>
          <a:p>
            <a:pPr algn="l"/>
            <a:r>
              <a:rPr lang="en-US" sz="2400" b="1" dirty="0">
                <a:solidFill>
                  <a:schemeClr val="tx1"/>
                </a:solidFill>
              </a:rPr>
              <a:t>Must work 3 sessions Shadowing</a:t>
            </a:r>
            <a:br>
              <a:rPr lang="en-US" sz="2400" b="1" dirty="0">
                <a:solidFill>
                  <a:schemeClr val="tx1"/>
                </a:solidFill>
              </a:rPr>
            </a:br>
            <a:r>
              <a:rPr lang="en-US" sz="2400" b="1" dirty="0">
                <a:solidFill>
                  <a:schemeClr val="tx1"/>
                </a:solidFill>
              </a:rPr>
              <a:t>	Don’t wear Whites and Blues</a:t>
            </a:r>
            <a:br>
              <a:rPr lang="en-US" sz="2400" b="1" dirty="0">
                <a:solidFill>
                  <a:schemeClr val="tx1"/>
                </a:solidFill>
              </a:rPr>
            </a:br>
            <a:br>
              <a:rPr lang="en-US" sz="2400" b="1" dirty="0">
                <a:solidFill>
                  <a:schemeClr val="tx1"/>
                </a:solidFill>
              </a:rPr>
            </a:br>
            <a:r>
              <a:rPr lang="en-US" sz="2400" b="1" dirty="0">
                <a:solidFill>
                  <a:schemeClr val="tx1"/>
                </a:solidFill>
              </a:rPr>
              <a:t>Sessions must have BB/B/C swimmers</a:t>
            </a:r>
            <a:br>
              <a:rPr lang="en-US" sz="2400" b="1" dirty="0">
                <a:solidFill>
                  <a:schemeClr val="tx1"/>
                </a:solidFill>
              </a:rPr>
            </a:br>
            <a:r>
              <a:rPr lang="en-US" sz="2400" b="1" dirty="0">
                <a:solidFill>
                  <a:schemeClr val="tx1"/>
                </a:solidFill>
              </a:rPr>
              <a:t>	Younger age 14 and under best opportunity</a:t>
            </a:r>
            <a:br>
              <a:rPr lang="en-US" sz="2400" b="1" dirty="0">
                <a:solidFill>
                  <a:schemeClr val="tx1"/>
                </a:solidFill>
              </a:rPr>
            </a:br>
            <a:r>
              <a:rPr lang="en-US" sz="2400" b="1" dirty="0">
                <a:solidFill>
                  <a:schemeClr val="tx1"/>
                </a:solidFill>
              </a:rPr>
              <a:t>	Learn from the Good and Not-So  Good</a:t>
            </a:r>
            <a:br>
              <a:rPr lang="en-US" sz="2400" b="1" dirty="0">
                <a:solidFill>
                  <a:schemeClr val="tx1"/>
                </a:solidFill>
              </a:rPr>
            </a:br>
            <a:br>
              <a:rPr lang="en-US" sz="2400" b="1" dirty="0">
                <a:solidFill>
                  <a:schemeClr val="tx1"/>
                </a:solidFill>
              </a:rPr>
            </a:br>
            <a:r>
              <a:rPr lang="en-US" sz="2400" b="1" dirty="0">
                <a:solidFill>
                  <a:schemeClr val="tx1"/>
                </a:solidFill>
              </a:rPr>
              <a:t>Assigned to a Trainer at the pre-session briefing</a:t>
            </a:r>
            <a:br>
              <a:rPr lang="en-US" sz="2400" b="1" dirty="0">
                <a:solidFill>
                  <a:schemeClr val="tx1"/>
                </a:solidFill>
              </a:rPr>
            </a:br>
            <a:br>
              <a:rPr lang="en-US" sz="2400" b="1" dirty="0">
                <a:solidFill>
                  <a:schemeClr val="tx1"/>
                </a:solidFill>
              </a:rPr>
            </a:br>
            <a:r>
              <a:rPr lang="en-US" sz="2400" b="1" dirty="0">
                <a:solidFill>
                  <a:schemeClr val="tx1"/>
                </a:solidFill>
              </a:rPr>
              <a:t>Ask Questions</a:t>
            </a:r>
            <a:br>
              <a:rPr lang="en-US" sz="2400" b="1" dirty="0">
                <a:solidFill>
                  <a:schemeClr val="tx1"/>
                </a:solidFill>
              </a:rPr>
            </a:br>
            <a:br>
              <a:rPr lang="en-US" sz="2400" b="1" dirty="0">
                <a:solidFill>
                  <a:schemeClr val="tx1"/>
                </a:solidFill>
              </a:rPr>
            </a:br>
            <a:r>
              <a:rPr lang="en-US" sz="2400" b="1" dirty="0">
                <a:solidFill>
                  <a:schemeClr val="tx1"/>
                </a:solidFill>
              </a:rPr>
              <a:t>Learn the appropriate language</a:t>
            </a:r>
            <a:br>
              <a:rPr lang="en-US" sz="2400" b="1" dirty="0">
                <a:solidFill>
                  <a:schemeClr val="tx1"/>
                </a:solidFill>
              </a:rPr>
            </a:br>
            <a:br>
              <a:rPr lang="en-US" sz="2400" b="1" dirty="0">
                <a:solidFill>
                  <a:schemeClr val="tx1"/>
                </a:solidFill>
              </a:rPr>
            </a:br>
            <a:r>
              <a:rPr lang="en-US" sz="2400" b="1" dirty="0">
                <a:solidFill>
                  <a:schemeClr val="tx1"/>
                </a:solidFill>
              </a:rPr>
              <a:t>Shadow until your comfortable making calls</a:t>
            </a:r>
            <a:br>
              <a:rPr lang="en-US" sz="2400" b="1" dirty="0">
                <a:solidFill>
                  <a:schemeClr val="tx1"/>
                </a:solidFill>
              </a:rPr>
            </a:br>
            <a:r>
              <a:rPr lang="en-US" sz="2400" b="1" dirty="0">
                <a:solidFill>
                  <a:schemeClr val="tx1"/>
                </a:solidFill>
              </a:rPr>
              <a:t>	Having to work additional sessions is not a penalty</a:t>
            </a:r>
            <a:br>
              <a:rPr lang="en-US" sz="2400" b="1" dirty="0">
                <a:solidFill>
                  <a:schemeClr val="tx1"/>
                </a:solidFill>
              </a:rPr>
            </a:br>
            <a:r>
              <a:rPr lang="en-US" sz="2400" dirty="0">
                <a:solidFill>
                  <a:schemeClr val="tx1"/>
                </a:solidFill>
              </a:rPr>
              <a:t>	</a:t>
            </a:r>
          </a:p>
        </p:txBody>
      </p:sp>
      <p:sp>
        <p:nvSpPr>
          <p:cNvPr id="8" name="Text Placeholder 7"/>
          <p:cNvSpPr>
            <a:spLocks noGrp="1"/>
          </p:cNvSpPr>
          <p:nvPr>
            <p:ph type="body" idx="1"/>
          </p:nvPr>
        </p:nvSpPr>
        <p:spPr>
          <a:xfrm>
            <a:off x="1371600" y="304800"/>
            <a:ext cx="6417734" cy="939801"/>
          </a:xfrm>
        </p:spPr>
        <p:txBody>
          <a:bodyPr>
            <a:normAutofit/>
          </a:bodyPr>
          <a:lstStyle/>
          <a:p>
            <a:r>
              <a:rPr lang="en-US" sz="4000" b="1" dirty="0">
                <a:solidFill>
                  <a:srgbClr val="FF0000"/>
                </a:solidFill>
                <a:effectLst>
                  <a:outerShdw blurRad="38100" dist="38100" dir="2700000" algn="tl">
                    <a:srgbClr val="000000">
                      <a:alpha val="43137"/>
                    </a:srgbClr>
                  </a:outerShdw>
                </a:effectLst>
              </a:rPr>
              <a:t>SHADOWING SESSIONS</a:t>
            </a:r>
          </a:p>
        </p:txBody>
      </p:sp>
      <p:sp>
        <p:nvSpPr>
          <p:cNvPr id="10" name="Content Placeholder 1"/>
          <p:cNvSpPr txBox="1">
            <a:spLocks/>
          </p:cNvSpPr>
          <p:nvPr/>
        </p:nvSpPr>
        <p:spPr>
          <a:xfrm>
            <a:off x="533401" y="1676400"/>
            <a:ext cx="7747000" cy="4800600"/>
          </a:xfrm>
          <a:prstGeom prst="rect">
            <a:avLst/>
          </a:prstGeom>
        </p:spPr>
        <p:txBody>
          <a:bodyPr vert="horz" lIns="91440" tIns="45720" rIns="91440" bIns="45720" rtlCol="0" anchor="b">
            <a:normAutofit/>
          </a:bodyPr>
          <a:lstStyle>
            <a:lvl1pPr marL="0" indent="0" algn="ctr" defTabSz="914400" rtl="0" eaLnBrk="1" latinLnBrk="0" hangingPunct="1">
              <a:spcBef>
                <a:spcPct val="20000"/>
              </a:spcBef>
              <a:buClr>
                <a:schemeClr val="accent1"/>
              </a:buClr>
              <a:buSzPct val="100000"/>
              <a:buFont typeface="Symbol" pitchFamily="18" charset="2"/>
              <a:buNone/>
              <a:defRPr sz="2000" kern="1200">
                <a:solidFill>
                  <a:srgbClr val="FFFFFF"/>
                </a:solidFill>
                <a:latin typeface="+mn-lt"/>
                <a:ea typeface="+mn-ea"/>
                <a:cs typeface="+mn-cs"/>
              </a:defRPr>
            </a:lvl1pPr>
            <a:lvl2pPr marL="457200" indent="0" algn="l" defTabSz="914400" rtl="0" eaLnBrk="1" latinLnBrk="0" hangingPunct="1">
              <a:spcBef>
                <a:spcPct val="20000"/>
              </a:spcBef>
              <a:buClr>
                <a:schemeClr val="accent1"/>
              </a:buClr>
              <a:buSzPct val="100000"/>
              <a:buFont typeface="Symbol" pitchFamily="18" charset="2"/>
              <a:buNone/>
              <a:defRPr sz="1800" kern="1200">
                <a:solidFill>
                  <a:schemeClr val="tx1">
                    <a:tint val="75000"/>
                  </a:schemeClr>
                </a:solidFill>
                <a:latin typeface="+mn-lt"/>
                <a:ea typeface="+mn-ea"/>
                <a:cs typeface="+mn-cs"/>
              </a:defRPr>
            </a:lvl2pPr>
            <a:lvl3pPr marL="914400" indent="0" algn="l" defTabSz="914400" rtl="0" eaLnBrk="1" latinLnBrk="0" hangingPunct="1">
              <a:spcBef>
                <a:spcPct val="20000"/>
              </a:spcBef>
              <a:buClr>
                <a:schemeClr val="accent1"/>
              </a:buClr>
              <a:buSzPct val="100000"/>
              <a:buFont typeface="Symbol" pitchFamily="18" charset="2"/>
              <a:buNone/>
              <a:defRPr sz="1600" kern="1200">
                <a:solidFill>
                  <a:schemeClr val="tx1">
                    <a:tint val="75000"/>
                  </a:schemeClr>
                </a:solidFill>
                <a:latin typeface="+mn-lt"/>
                <a:ea typeface="+mn-ea"/>
                <a:cs typeface="+mn-cs"/>
              </a:defRPr>
            </a:lvl3pPr>
            <a:lvl4pPr marL="1371600" indent="0" algn="l" defTabSz="914400" rtl="0" eaLnBrk="1" latinLnBrk="0" hangingPunct="1">
              <a:spcBef>
                <a:spcPct val="20000"/>
              </a:spcBef>
              <a:buClr>
                <a:schemeClr val="accent1"/>
              </a:buClr>
              <a:buSzPct val="100000"/>
              <a:buFont typeface="Symbol" pitchFamily="18" charset="2"/>
              <a:buNone/>
              <a:defRPr sz="1400" kern="1200">
                <a:solidFill>
                  <a:schemeClr val="tx1">
                    <a:tint val="75000"/>
                  </a:schemeClr>
                </a:solidFill>
                <a:latin typeface="+mn-lt"/>
                <a:ea typeface="+mn-ea"/>
                <a:cs typeface="+mn-cs"/>
              </a:defRPr>
            </a:lvl4pPr>
            <a:lvl5pPr marL="1828800" indent="0" algn="l" defTabSz="914400" rtl="0" eaLnBrk="1" latinLnBrk="0" hangingPunct="1">
              <a:spcBef>
                <a:spcPct val="20000"/>
              </a:spcBef>
              <a:buClr>
                <a:schemeClr val="accent1"/>
              </a:buClr>
              <a:buSzPct val="100000"/>
              <a:buFont typeface="Symbol" pitchFamily="18" charset="2"/>
              <a:buNone/>
              <a:defRPr sz="1400" kern="1200">
                <a:solidFill>
                  <a:schemeClr val="tx1">
                    <a:tint val="75000"/>
                  </a:schemeClr>
                </a:solidFill>
                <a:latin typeface="+mn-lt"/>
                <a:ea typeface="+mn-ea"/>
                <a:cs typeface="+mn-cs"/>
              </a:defRPr>
            </a:lvl5pPr>
            <a:lvl6pPr marL="2286000" indent="0" algn="l" defTabSz="914400" rtl="0" eaLnBrk="1" latinLnBrk="0" hangingPunct="1">
              <a:spcBef>
                <a:spcPts val="384"/>
              </a:spcBef>
              <a:buClr>
                <a:schemeClr val="accent1"/>
              </a:buClr>
              <a:buFont typeface="Symbol" pitchFamily="18" charset="2"/>
              <a:buNone/>
              <a:defRPr sz="1400" kern="1200">
                <a:solidFill>
                  <a:schemeClr val="tx1">
                    <a:tint val="75000"/>
                  </a:schemeClr>
                </a:solidFill>
                <a:latin typeface="+mn-lt"/>
                <a:ea typeface="+mn-ea"/>
                <a:cs typeface="+mn-cs"/>
              </a:defRPr>
            </a:lvl6pPr>
            <a:lvl7pPr marL="2743200" indent="0" algn="l" defTabSz="914400" rtl="0" eaLnBrk="1" latinLnBrk="0" hangingPunct="1">
              <a:spcBef>
                <a:spcPts val="384"/>
              </a:spcBef>
              <a:buClr>
                <a:schemeClr val="accent1"/>
              </a:buClr>
              <a:buFont typeface="Symbol" pitchFamily="18" charset="2"/>
              <a:buNone/>
              <a:defRPr sz="1400" kern="1200">
                <a:solidFill>
                  <a:schemeClr val="tx1">
                    <a:tint val="75000"/>
                  </a:schemeClr>
                </a:solidFill>
                <a:latin typeface="+mn-lt"/>
                <a:ea typeface="+mn-ea"/>
                <a:cs typeface="+mn-cs"/>
              </a:defRPr>
            </a:lvl7pPr>
            <a:lvl8pPr marL="3200400" indent="0" algn="l" defTabSz="914400" rtl="0" eaLnBrk="1" latinLnBrk="0" hangingPunct="1">
              <a:spcBef>
                <a:spcPts val="384"/>
              </a:spcBef>
              <a:buClr>
                <a:schemeClr val="accent1"/>
              </a:buClr>
              <a:buFont typeface="Symbol" pitchFamily="18" charset="2"/>
              <a:buNone/>
              <a:defRPr sz="1400" kern="1200">
                <a:solidFill>
                  <a:schemeClr val="tx1">
                    <a:tint val="75000"/>
                  </a:schemeClr>
                </a:solidFill>
                <a:latin typeface="+mn-lt"/>
                <a:ea typeface="+mn-ea"/>
                <a:cs typeface="+mn-cs"/>
              </a:defRPr>
            </a:lvl8pPr>
            <a:lvl9pPr marL="3657600" indent="0" algn="l" defTabSz="914400" rtl="0" eaLnBrk="1" latinLnBrk="0" hangingPunct="1">
              <a:spcBef>
                <a:spcPts val="384"/>
              </a:spcBef>
              <a:buClr>
                <a:schemeClr val="accent1"/>
              </a:buClr>
              <a:buFont typeface="Symbol" pitchFamily="18" charset="2"/>
              <a:buNone/>
              <a:defRPr sz="1400" kern="1200">
                <a:solidFill>
                  <a:schemeClr val="tx1">
                    <a:tint val="75000"/>
                  </a:schemeClr>
                </a:solidFill>
                <a:latin typeface="+mn-lt"/>
                <a:ea typeface="+mn-ea"/>
                <a:cs typeface="+mn-cs"/>
              </a:defRPr>
            </a:lvl9pPr>
          </a:lstStyle>
          <a:p>
            <a:r>
              <a:rPr lang="en-US" b="1" dirty="0"/>
              <a:t>Short reflective quiz at the end</a:t>
            </a:r>
          </a:p>
          <a:p>
            <a:r>
              <a:rPr lang="en-US" b="1" dirty="0"/>
              <a:t>Renewal every year</a:t>
            </a:r>
          </a:p>
          <a:p>
            <a:endParaRPr lang="en-US" b="1" dirty="0"/>
          </a:p>
          <a:p>
            <a:endParaRPr lang="en-US" dirty="0"/>
          </a:p>
        </p:txBody>
      </p:sp>
    </p:spTree>
    <p:extLst>
      <p:ext uri="{BB962C8B-B14F-4D97-AF65-F5344CB8AC3E}">
        <p14:creationId xmlns:p14="http://schemas.microsoft.com/office/powerpoint/2010/main" val="4071955886"/>
      </p:ext>
    </p:extLst>
  </p:cSld>
  <p:clrMapOvr>
    <a:masterClrMapping/>
  </p:clrMapOvr>
  <mc:AlternateContent xmlns:mc="http://schemas.openxmlformats.org/markup-compatibility/2006" xmlns:p14="http://schemas.microsoft.com/office/powerpoint/2010/main">
    <mc:Choice Requires="p14">
      <p:transition p14:dur="10" advTm="120000">
        <p:cut/>
      </p:transition>
    </mc:Choice>
    <mc:Fallback xmlns="">
      <p:transition advTm="120000">
        <p:cut/>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0032" y="1371600"/>
            <a:ext cx="7772400" cy="5334000"/>
          </a:xfrm>
        </p:spPr>
        <p:txBody>
          <a:bodyPr>
            <a:normAutofit fontScale="90000"/>
          </a:bodyPr>
          <a:lstStyle/>
          <a:p>
            <a:pPr marL="342900" indent="-342900" algn="l">
              <a:buFont typeface="Arial" panose="020B0604020202020204" pitchFamily="34" charset="0"/>
              <a:buChar char="•"/>
            </a:pPr>
            <a:r>
              <a:rPr lang="en-US" sz="2200" b="1" dirty="0">
                <a:solidFill>
                  <a:schemeClr val="tx1"/>
                </a:solidFill>
              </a:rPr>
              <a:t>Must have completed your tests/background checks/APT and Concussion training</a:t>
            </a:r>
            <a:br>
              <a:rPr lang="en-US" sz="2200" b="1" dirty="0">
                <a:solidFill>
                  <a:schemeClr val="tx1"/>
                </a:solidFill>
              </a:rPr>
            </a:br>
            <a:br>
              <a:rPr lang="en-US" sz="2200" b="1" dirty="0">
                <a:solidFill>
                  <a:schemeClr val="tx1"/>
                </a:solidFill>
              </a:rPr>
            </a:br>
            <a:r>
              <a:rPr lang="en-US" sz="2200" b="1" dirty="0">
                <a:solidFill>
                  <a:schemeClr val="tx1"/>
                </a:solidFill>
              </a:rPr>
              <a:t>Mentor is looking for-</a:t>
            </a:r>
            <a:br>
              <a:rPr lang="en-US" sz="2200" b="1" dirty="0">
                <a:solidFill>
                  <a:schemeClr val="tx1"/>
                </a:solidFill>
              </a:rPr>
            </a:br>
            <a:r>
              <a:rPr lang="en-US" sz="2200" b="1" dirty="0">
                <a:solidFill>
                  <a:schemeClr val="tx1"/>
                </a:solidFill>
              </a:rPr>
              <a:t>	Promptness- Meetings, Rotations, Relief</a:t>
            </a:r>
            <a:br>
              <a:rPr lang="en-US" sz="2200" b="1" dirty="0">
                <a:solidFill>
                  <a:schemeClr val="tx1"/>
                </a:solidFill>
              </a:rPr>
            </a:br>
            <a:r>
              <a:rPr lang="en-US" sz="2200" b="1" dirty="0">
                <a:solidFill>
                  <a:schemeClr val="tx1"/>
                </a:solidFill>
              </a:rPr>
              <a:t>	Hand goes up immediately and confidently(not excited)</a:t>
            </a:r>
            <a:br>
              <a:rPr lang="en-US" sz="2200" b="1" dirty="0">
                <a:solidFill>
                  <a:schemeClr val="tx1"/>
                </a:solidFill>
              </a:rPr>
            </a:br>
            <a:r>
              <a:rPr lang="en-US" sz="2200" b="1" dirty="0">
                <a:solidFill>
                  <a:schemeClr val="tx1"/>
                </a:solidFill>
              </a:rPr>
              <a:t>	Knowledge of Stroke rules and ability to explain them</a:t>
            </a:r>
            <a:br>
              <a:rPr lang="en-US" sz="2200" b="1" dirty="0">
                <a:solidFill>
                  <a:schemeClr val="tx1"/>
                </a:solidFill>
              </a:rPr>
            </a:br>
            <a:r>
              <a:rPr lang="en-US" sz="2200" b="1" dirty="0">
                <a:solidFill>
                  <a:schemeClr val="tx1"/>
                </a:solidFill>
              </a:rPr>
              <a:t>	Know Positions and Jurisdiction</a:t>
            </a:r>
            <a:br>
              <a:rPr lang="en-US" sz="2200" b="1" dirty="0">
                <a:solidFill>
                  <a:schemeClr val="tx1"/>
                </a:solidFill>
              </a:rPr>
            </a:br>
            <a:r>
              <a:rPr lang="en-US" sz="2200" b="1" dirty="0">
                <a:solidFill>
                  <a:schemeClr val="tx1"/>
                </a:solidFill>
              </a:rPr>
              <a:t>	Look comfortable on deck</a:t>
            </a:r>
            <a:br>
              <a:rPr lang="en-US" sz="2200" b="1" dirty="0">
                <a:solidFill>
                  <a:schemeClr val="tx1"/>
                </a:solidFill>
              </a:rPr>
            </a:br>
            <a:br>
              <a:rPr lang="en-US" sz="2200" b="1" dirty="0">
                <a:solidFill>
                  <a:schemeClr val="tx1"/>
                </a:solidFill>
              </a:rPr>
            </a:br>
            <a:r>
              <a:rPr lang="en-US" sz="2200" b="1" dirty="0">
                <a:solidFill>
                  <a:schemeClr val="tx1"/>
                </a:solidFill>
              </a:rPr>
              <a:t>Dress-  White Shirt, Blue Shorts/Slacks and White Shoes</a:t>
            </a:r>
            <a:br>
              <a:rPr lang="en-US" sz="2200" b="1" dirty="0">
                <a:solidFill>
                  <a:schemeClr val="tx1"/>
                </a:solidFill>
              </a:rPr>
            </a:br>
            <a:br>
              <a:rPr lang="en-US" sz="2200" b="1" dirty="0">
                <a:solidFill>
                  <a:schemeClr val="tx1"/>
                </a:solidFill>
              </a:rPr>
            </a:br>
            <a:r>
              <a:rPr lang="en-US" sz="2200" b="1" dirty="0">
                <a:solidFill>
                  <a:schemeClr val="tx1"/>
                </a:solidFill>
              </a:rPr>
              <a:t>May not work Finals or LSC Championships until certified</a:t>
            </a:r>
            <a:br>
              <a:rPr lang="en-US" sz="2200" b="1" dirty="0">
                <a:solidFill>
                  <a:schemeClr val="tx1"/>
                </a:solidFill>
              </a:rPr>
            </a:br>
            <a:br>
              <a:rPr lang="en-US" sz="2200" b="1" dirty="0">
                <a:solidFill>
                  <a:schemeClr val="tx1"/>
                </a:solidFill>
              </a:rPr>
            </a:br>
            <a:r>
              <a:rPr lang="en-US" sz="2200" b="1" dirty="0">
                <a:solidFill>
                  <a:schemeClr val="tx1"/>
                </a:solidFill>
              </a:rPr>
              <a:t>Work 3 sessions with positive rating from the mentor</a:t>
            </a:r>
            <a:br>
              <a:rPr lang="en-US" sz="2200" b="1" dirty="0">
                <a:solidFill>
                  <a:schemeClr val="tx1"/>
                </a:solidFill>
              </a:rPr>
            </a:br>
            <a:r>
              <a:rPr lang="en-US" sz="2200" b="1" dirty="0">
                <a:solidFill>
                  <a:schemeClr val="tx1"/>
                </a:solidFill>
              </a:rPr>
              <a:t>	Sometimes additional sessions may be required</a:t>
            </a:r>
            <a:br>
              <a:rPr lang="en-US" sz="2200" dirty="0">
                <a:solidFill>
                  <a:schemeClr val="tx1"/>
                </a:solidFill>
              </a:rPr>
            </a:br>
            <a:br>
              <a:rPr lang="en-US" sz="2200" dirty="0">
                <a:solidFill>
                  <a:schemeClr val="tx1"/>
                </a:solidFill>
              </a:rPr>
            </a:br>
            <a:br>
              <a:rPr lang="en-US" sz="2200" dirty="0">
                <a:solidFill>
                  <a:schemeClr val="tx1"/>
                </a:solidFill>
              </a:rPr>
            </a:br>
            <a:br>
              <a:rPr lang="en-US" sz="2200" dirty="0">
                <a:solidFill>
                  <a:schemeClr val="tx1"/>
                </a:solidFill>
              </a:rPr>
            </a:br>
            <a:br>
              <a:rPr lang="en-US" sz="2200" dirty="0">
                <a:solidFill>
                  <a:schemeClr val="tx1"/>
                </a:solidFill>
              </a:rPr>
            </a:br>
            <a:endParaRPr lang="en-US" sz="2200" dirty="0">
              <a:solidFill>
                <a:schemeClr val="tx1"/>
              </a:solidFill>
            </a:endParaRPr>
          </a:p>
        </p:txBody>
      </p:sp>
      <p:sp>
        <p:nvSpPr>
          <p:cNvPr id="3" name="Text Placeholder 2"/>
          <p:cNvSpPr>
            <a:spLocks noGrp="1"/>
          </p:cNvSpPr>
          <p:nvPr>
            <p:ph type="body" idx="1"/>
          </p:nvPr>
        </p:nvSpPr>
        <p:spPr>
          <a:xfrm>
            <a:off x="1371600" y="304800"/>
            <a:ext cx="6417734" cy="939801"/>
          </a:xfrm>
        </p:spPr>
        <p:txBody>
          <a:bodyPr>
            <a:normAutofit/>
          </a:bodyPr>
          <a:lstStyle/>
          <a:p>
            <a:r>
              <a:rPr lang="en-US" sz="4000" b="1" dirty="0">
                <a:solidFill>
                  <a:srgbClr val="FF0000"/>
                </a:solidFill>
                <a:effectLst>
                  <a:outerShdw blurRad="38100" dist="38100" dir="2700000" algn="tl">
                    <a:srgbClr val="000000">
                      <a:alpha val="43137"/>
                    </a:srgbClr>
                  </a:outerShdw>
                </a:effectLst>
              </a:rPr>
              <a:t>MAKING   CALLS</a:t>
            </a:r>
          </a:p>
        </p:txBody>
      </p:sp>
    </p:spTree>
    <p:extLst>
      <p:ext uri="{BB962C8B-B14F-4D97-AF65-F5344CB8AC3E}">
        <p14:creationId xmlns:p14="http://schemas.microsoft.com/office/powerpoint/2010/main" val="4239335233"/>
      </p:ext>
    </p:extLst>
  </p:cSld>
  <p:clrMapOvr>
    <a:masterClrMapping/>
  </p:clrMapOvr>
  <mc:AlternateContent xmlns:mc="http://schemas.openxmlformats.org/markup-compatibility/2006" xmlns:p14="http://schemas.microsoft.com/office/powerpoint/2010/main">
    <mc:Choice Requires="p14">
      <p:transition p14:dur="10" advTm="120000">
        <p:cut/>
      </p:transition>
    </mc:Choice>
    <mc:Fallback xmlns="">
      <p:transition advTm="120000">
        <p:cut/>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90032" y="1295400"/>
            <a:ext cx="7772400" cy="5334000"/>
          </a:xfrm>
        </p:spPr>
        <p:txBody>
          <a:bodyPr>
            <a:normAutofit/>
          </a:bodyPr>
          <a:lstStyle/>
          <a:p>
            <a:pPr algn="l"/>
            <a:endParaRPr lang="en-US" sz="2400" dirty="0"/>
          </a:p>
        </p:txBody>
      </p:sp>
      <p:sp>
        <p:nvSpPr>
          <p:cNvPr id="8" name="Text Placeholder 7"/>
          <p:cNvSpPr>
            <a:spLocks noGrp="1"/>
          </p:cNvSpPr>
          <p:nvPr>
            <p:ph type="body" idx="1"/>
          </p:nvPr>
        </p:nvSpPr>
        <p:spPr>
          <a:xfrm>
            <a:off x="1371600" y="381000"/>
            <a:ext cx="6417734" cy="939801"/>
          </a:xfrm>
        </p:spPr>
        <p:txBody>
          <a:bodyPr>
            <a:normAutofit/>
          </a:bodyPr>
          <a:lstStyle/>
          <a:p>
            <a:r>
              <a:rPr lang="en-US" sz="4000" b="1" dirty="0">
                <a:solidFill>
                  <a:srgbClr val="FF0000"/>
                </a:solidFill>
                <a:effectLst>
                  <a:outerShdw blurRad="38100" dist="38100" dir="2700000" algn="tl">
                    <a:srgbClr val="000000">
                      <a:alpha val="43137"/>
                    </a:srgbClr>
                  </a:outerShdw>
                </a:effectLst>
              </a:rPr>
              <a:t>OFFICIALS ON DECK</a:t>
            </a:r>
          </a:p>
        </p:txBody>
      </p:sp>
      <p:graphicFrame>
        <p:nvGraphicFramePr>
          <p:cNvPr id="9" name="Diagram 8"/>
          <p:cNvGraphicFramePr/>
          <p:nvPr>
            <p:extLst>
              <p:ext uri="{D42A27DB-BD31-4B8C-83A1-F6EECF244321}">
                <p14:modId xmlns:p14="http://schemas.microsoft.com/office/powerpoint/2010/main" val="1955958865"/>
              </p:ext>
            </p:extLst>
          </p:nvPr>
        </p:nvGraphicFramePr>
        <p:xfrm>
          <a:off x="1066800" y="1447800"/>
          <a:ext cx="6781800" cy="4876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69929405"/>
      </p:ext>
    </p:extLst>
  </p:cSld>
  <p:clrMapOvr>
    <a:masterClrMapping/>
  </p:clrMapOvr>
  <mc:AlternateContent xmlns:mc="http://schemas.openxmlformats.org/markup-compatibility/2006" xmlns:p14="http://schemas.microsoft.com/office/powerpoint/2010/main">
    <mc:Choice Requires="p14">
      <p:transition p14:dur="10" advTm="90000">
        <p:cut/>
      </p:transition>
    </mc:Choice>
    <mc:Fallback xmlns="">
      <p:transition advTm="90000">
        <p:cut/>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b="1" dirty="0">
                <a:solidFill>
                  <a:srgbClr val="FF0000"/>
                </a:solidFill>
                <a:effectLst>
                  <a:outerShdw blurRad="38100" dist="38100" dir="2700000" algn="tl">
                    <a:srgbClr val="000000">
                      <a:alpha val="43137"/>
                    </a:srgbClr>
                  </a:outerShdw>
                </a:effectLst>
              </a:rPr>
              <a:t>DECK POSITION AND JURISDICTION</a:t>
            </a:r>
          </a:p>
        </p:txBody>
      </p:sp>
      <p:sp>
        <p:nvSpPr>
          <p:cNvPr id="3" name="Text Placeholder 2"/>
          <p:cNvSpPr>
            <a:spLocks noGrp="1"/>
          </p:cNvSpPr>
          <p:nvPr>
            <p:ph type="body" idx="1"/>
          </p:nvPr>
        </p:nvSpPr>
        <p:spPr>
          <a:xfrm>
            <a:off x="685800" y="1371600"/>
            <a:ext cx="3822192" cy="639762"/>
          </a:xfrm>
        </p:spPr>
        <p:txBody>
          <a:bodyPr>
            <a:normAutofit/>
          </a:bodyPr>
          <a:lstStyle/>
          <a:p>
            <a:r>
              <a:rPr lang="en-US" sz="3200" b="1" u="sng" dirty="0">
                <a:effectLst>
                  <a:outerShdw blurRad="38100" dist="38100" dir="2700000" algn="tl">
                    <a:srgbClr val="000000">
                      <a:alpha val="43137"/>
                    </a:srgbClr>
                  </a:outerShdw>
                </a:effectLst>
              </a:rPr>
              <a:t>DECK POSITION </a:t>
            </a:r>
          </a:p>
        </p:txBody>
      </p:sp>
      <p:sp>
        <p:nvSpPr>
          <p:cNvPr id="5" name="Content Placeholder 4"/>
          <p:cNvSpPr>
            <a:spLocks noGrp="1"/>
          </p:cNvSpPr>
          <p:nvPr>
            <p:ph sz="half" idx="2"/>
          </p:nvPr>
        </p:nvSpPr>
        <p:spPr>
          <a:xfrm>
            <a:off x="677332" y="1981200"/>
            <a:ext cx="3820055" cy="4144963"/>
          </a:xfrm>
        </p:spPr>
        <p:txBody>
          <a:bodyPr/>
          <a:lstStyle/>
          <a:p>
            <a:r>
              <a:rPr lang="en-US" dirty="0"/>
              <a:t>Observe, not Inspect</a:t>
            </a:r>
          </a:p>
          <a:p>
            <a:r>
              <a:rPr lang="en-US" dirty="0"/>
              <a:t>Stroke or Turn or Stroke &amp; Turn</a:t>
            </a:r>
          </a:p>
          <a:p>
            <a:r>
              <a:rPr lang="en-US" dirty="0"/>
              <a:t>Always Watching Assigned Lanes</a:t>
            </a:r>
          </a:p>
          <a:p>
            <a:r>
              <a:rPr lang="en-US" dirty="0"/>
              <a:t>When writing up a call-  aware of other swimmers in your lanes</a:t>
            </a:r>
          </a:p>
          <a:p>
            <a:r>
              <a:rPr lang="en-US" dirty="0"/>
              <a:t>Never leave your position</a:t>
            </a:r>
          </a:p>
          <a:p>
            <a:r>
              <a:rPr lang="en-US" dirty="0"/>
              <a:t>Always be Professional-   You are in a Fish Bowl</a:t>
            </a:r>
          </a:p>
        </p:txBody>
      </p:sp>
      <p:sp>
        <p:nvSpPr>
          <p:cNvPr id="6" name="Text Placeholder 5"/>
          <p:cNvSpPr>
            <a:spLocks noGrp="1"/>
          </p:cNvSpPr>
          <p:nvPr>
            <p:ph type="body" sz="quarter" idx="3"/>
          </p:nvPr>
        </p:nvSpPr>
        <p:spPr>
          <a:xfrm>
            <a:off x="4648200" y="1371600"/>
            <a:ext cx="3822192" cy="639762"/>
          </a:xfrm>
        </p:spPr>
        <p:txBody>
          <a:bodyPr>
            <a:normAutofit/>
          </a:bodyPr>
          <a:lstStyle/>
          <a:p>
            <a:r>
              <a:rPr lang="en-US" sz="3200" b="1" u="sng" dirty="0">
                <a:effectLst>
                  <a:outerShdw blurRad="38100" dist="38100" dir="2700000" algn="tl">
                    <a:srgbClr val="000000">
                      <a:alpha val="43137"/>
                    </a:srgbClr>
                  </a:outerShdw>
                </a:effectLst>
              </a:rPr>
              <a:t>JURISDICTION</a:t>
            </a:r>
          </a:p>
        </p:txBody>
      </p:sp>
      <p:sp>
        <p:nvSpPr>
          <p:cNvPr id="7" name="Content Placeholder 6"/>
          <p:cNvSpPr>
            <a:spLocks noGrp="1"/>
          </p:cNvSpPr>
          <p:nvPr>
            <p:ph sz="quarter" idx="4"/>
          </p:nvPr>
        </p:nvSpPr>
        <p:spPr>
          <a:xfrm>
            <a:off x="4645024" y="1981200"/>
            <a:ext cx="4041775" cy="4144963"/>
          </a:xfrm>
        </p:spPr>
        <p:txBody>
          <a:bodyPr/>
          <a:lstStyle/>
          <a:p>
            <a:r>
              <a:rPr lang="en-US" dirty="0"/>
              <a:t>The area of the pool your watching</a:t>
            </a:r>
          </a:p>
          <a:p>
            <a:pPr lvl="1"/>
            <a:r>
              <a:rPr lang="en-US" dirty="0"/>
              <a:t>Lanes</a:t>
            </a:r>
          </a:p>
          <a:p>
            <a:pPr lvl="1"/>
            <a:r>
              <a:rPr lang="en-US" dirty="0"/>
              <a:t>Heads Up, Half way, Wall to Wall</a:t>
            </a:r>
          </a:p>
          <a:p>
            <a:r>
              <a:rPr lang="en-US" dirty="0"/>
              <a:t>Cannot make calls outside your jurisdiction</a:t>
            </a:r>
          </a:p>
          <a:p>
            <a:endParaRPr lang="en-US" dirty="0"/>
          </a:p>
        </p:txBody>
      </p:sp>
    </p:spTree>
    <p:extLst>
      <p:ext uri="{BB962C8B-B14F-4D97-AF65-F5344CB8AC3E}">
        <p14:creationId xmlns:p14="http://schemas.microsoft.com/office/powerpoint/2010/main" val="3211613104"/>
      </p:ext>
    </p:extLst>
  </p:cSld>
  <p:clrMapOvr>
    <a:masterClrMapping/>
  </p:clrMapOvr>
  <mc:AlternateContent xmlns:mc="http://schemas.openxmlformats.org/markup-compatibility/2006" xmlns:p14="http://schemas.microsoft.com/office/powerpoint/2010/main">
    <mc:Choice Requires="p14">
      <p:transition p14:dur="10" advTm="90000">
        <p:cut/>
      </p:transition>
    </mc:Choice>
    <mc:Fallback xmlns="">
      <p:transition advTm="90000">
        <p:cut/>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1"/>
          </p:nvPr>
        </p:nvSpPr>
        <p:spPr>
          <a:xfrm>
            <a:off x="872067" y="1752600"/>
            <a:ext cx="7408333" cy="4373563"/>
          </a:xfrm>
        </p:spPr>
        <p:txBody>
          <a:bodyPr/>
          <a:lstStyle/>
          <a:p>
            <a:endParaRPr lang="en-US" altLang="en-US" sz="2800" b="1" dirty="0"/>
          </a:p>
          <a:p>
            <a:r>
              <a:rPr lang="en-US" altLang="en-US" sz="2800" b="1" dirty="0"/>
              <a:t>Advantage vs. disadvantage</a:t>
            </a:r>
          </a:p>
          <a:p>
            <a:r>
              <a:rPr lang="en-US" altLang="en-US" sz="2800" b="1" dirty="0"/>
              <a:t>The “twice theory”</a:t>
            </a:r>
          </a:p>
          <a:p>
            <a:r>
              <a:rPr lang="en-US" altLang="en-US" sz="2800" b="1" dirty="0"/>
              <a:t>“We don’t disqualify 8 &amp; </a:t>
            </a:r>
            <a:r>
              <a:rPr lang="en-US" altLang="en-US" sz="2800" b="1" dirty="0" err="1"/>
              <a:t>unders</a:t>
            </a:r>
            <a:r>
              <a:rPr lang="en-US" altLang="en-US" sz="2800" b="1" dirty="0"/>
              <a:t>”</a:t>
            </a:r>
          </a:p>
          <a:p>
            <a:r>
              <a:rPr lang="en-US" altLang="en-US" sz="2800" b="1" dirty="0"/>
              <a:t>“Don’t ask me to judge my child”</a:t>
            </a:r>
          </a:p>
          <a:p>
            <a:r>
              <a:rPr lang="en-US" altLang="en-US" sz="2800" b="1" dirty="0"/>
              <a:t>Don’t infer (Call what you see, not what you don’t see)</a:t>
            </a:r>
          </a:p>
          <a:p>
            <a:endParaRPr lang="en-US" dirty="0"/>
          </a:p>
        </p:txBody>
      </p:sp>
      <p:sp>
        <p:nvSpPr>
          <p:cNvPr id="7" name="Title 6"/>
          <p:cNvSpPr>
            <a:spLocks noGrp="1"/>
          </p:cNvSpPr>
          <p:nvPr>
            <p:ph type="title"/>
          </p:nvPr>
        </p:nvSpPr>
        <p:spPr/>
        <p:txBody>
          <a:bodyPr/>
          <a:lstStyle/>
          <a:p>
            <a:r>
              <a:rPr lang="en-US" b="1" dirty="0">
                <a:solidFill>
                  <a:srgbClr val="FF0000"/>
                </a:solidFill>
                <a:effectLst>
                  <a:outerShdw blurRad="38100" dist="38100" dir="2700000" algn="tl">
                    <a:srgbClr val="000000">
                      <a:alpha val="43137"/>
                    </a:srgbClr>
                  </a:outerShdw>
                </a:effectLst>
              </a:rPr>
              <a:t>Mental Traps</a:t>
            </a:r>
          </a:p>
        </p:txBody>
      </p:sp>
    </p:spTree>
    <p:extLst>
      <p:ext uri="{BB962C8B-B14F-4D97-AF65-F5344CB8AC3E}">
        <p14:creationId xmlns:p14="http://schemas.microsoft.com/office/powerpoint/2010/main" val="2881662434"/>
      </p:ext>
    </p:extLst>
  </p:cSld>
  <p:clrMapOvr>
    <a:masterClrMapping/>
  </p:clrMapOvr>
  <mc:AlternateContent xmlns:mc="http://schemas.openxmlformats.org/markup-compatibility/2006" xmlns:p14="http://schemas.microsoft.com/office/powerpoint/2010/main">
    <mc:Choice Requires="p14">
      <p:transition p14:dur="10" advTm="120000">
        <p:cut/>
      </p:transition>
    </mc:Choice>
    <mc:Fallback xmlns="">
      <p:transition advTm="120000">
        <p:cut/>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1600200"/>
            <a:ext cx="7408333" cy="4525963"/>
          </a:xfrm>
        </p:spPr>
        <p:txBody>
          <a:bodyPr/>
          <a:lstStyle/>
          <a:p>
            <a:r>
              <a:rPr lang="en-US" altLang="en-US" b="1" dirty="0"/>
              <a:t>Judging should be consistent among different officials at a meet</a:t>
            </a:r>
          </a:p>
          <a:p>
            <a:r>
              <a:rPr lang="en-US" altLang="en-US" b="1" dirty="0"/>
              <a:t>Judging should be consistent at different meets</a:t>
            </a:r>
          </a:p>
          <a:p>
            <a:r>
              <a:rPr lang="en-US" altLang="en-US" b="1" dirty="0"/>
              <a:t>All of the rules are enforced, we don’t individually choose to enforce some rules and ignore others</a:t>
            </a:r>
          </a:p>
          <a:p>
            <a:r>
              <a:rPr lang="en-US" altLang="en-US" b="1" dirty="0"/>
              <a:t>Calls should be crisp in nature – penalty is severe</a:t>
            </a:r>
          </a:p>
          <a:p>
            <a:r>
              <a:rPr lang="en-US" altLang="en-US" b="1" dirty="0"/>
              <a:t>Do not want to demonstrate the violations- speakers use their hands, we do not</a:t>
            </a:r>
          </a:p>
          <a:p>
            <a:r>
              <a:rPr lang="en-US" altLang="en-US" b="1" dirty="0"/>
              <a:t>Remember your professionalism, reflected by all</a:t>
            </a:r>
          </a:p>
          <a:p>
            <a:pPr marL="0" indent="0">
              <a:buNone/>
            </a:pPr>
            <a:endParaRPr lang="en-US" dirty="0"/>
          </a:p>
        </p:txBody>
      </p:sp>
      <p:sp>
        <p:nvSpPr>
          <p:cNvPr id="3" name="Title 2"/>
          <p:cNvSpPr>
            <a:spLocks noGrp="1"/>
          </p:cNvSpPr>
          <p:nvPr>
            <p:ph type="title"/>
          </p:nvPr>
        </p:nvSpPr>
        <p:spPr/>
        <p:txBody>
          <a:bodyPr/>
          <a:lstStyle/>
          <a:p>
            <a:r>
              <a:rPr lang="en-US" b="1" dirty="0">
                <a:solidFill>
                  <a:srgbClr val="FF0000"/>
                </a:solidFill>
                <a:effectLst>
                  <a:outerShdw blurRad="38100" dist="38100" dir="2700000" algn="tl">
                    <a:srgbClr val="000000">
                      <a:alpha val="43137"/>
                    </a:srgbClr>
                  </a:outerShdw>
                </a:effectLst>
              </a:rPr>
              <a:t>Fair and Equitable</a:t>
            </a:r>
          </a:p>
        </p:txBody>
      </p:sp>
    </p:spTree>
    <p:extLst>
      <p:ext uri="{BB962C8B-B14F-4D97-AF65-F5344CB8AC3E}">
        <p14:creationId xmlns:p14="http://schemas.microsoft.com/office/powerpoint/2010/main" val="184499080"/>
      </p:ext>
    </p:extLst>
  </p:cSld>
  <p:clrMapOvr>
    <a:masterClrMapping/>
  </p:clrMapOvr>
  <mc:AlternateContent xmlns:mc="http://schemas.openxmlformats.org/markup-compatibility/2006" xmlns:p14="http://schemas.microsoft.com/office/powerpoint/2010/main">
    <mc:Choice Requires="p14">
      <p:transition p14:dur="10" advTm="120000">
        <p:cut/>
      </p:transition>
    </mc:Choice>
    <mc:Fallback xmlns="">
      <p:transition advTm="120000">
        <p:cut/>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691</TotalTime>
  <Words>618</Words>
  <Application>Microsoft Office PowerPoint</Application>
  <PresentationFormat>On-screen Show (4:3)</PresentationFormat>
  <Paragraphs>83</Paragraphs>
  <Slides>12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vt:lpstr>
      <vt:lpstr>Baskerville Old Face</vt:lpstr>
      <vt:lpstr>Cambria</vt:lpstr>
      <vt:lpstr>Candara</vt:lpstr>
      <vt:lpstr>Symbol</vt:lpstr>
      <vt:lpstr>Waveform</vt:lpstr>
      <vt:lpstr>Stroke &amp; Turn Clinic</vt:lpstr>
      <vt:lpstr>             WHAT YOU SHOULD LEARN DURING YOUR TRAINING   Know the Technical Rules  Comfortable with the Protocols and Procedures  Understand how the entire deck works together  Develop Relationships                                       THE GOLDEN RULE The benefit of doubt always goes to the swimmer   </vt:lpstr>
      <vt:lpstr>STROKE AND TURN JUDGE VIRGINIA SWIMMING</vt:lpstr>
      <vt:lpstr>Must work 3 sessions Shadowing  Don’t wear Whites and Blues  Sessions must have BB/B/C swimmers  Younger age 14 and under best opportunity  Learn from the Good and Not-So  Good  Assigned to a Trainer at the pre-session briefing  Ask Questions  Learn the appropriate language  Shadow until your comfortable making calls  Having to work additional sessions is not a penalty  </vt:lpstr>
      <vt:lpstr>Must have completed your tests/background checks/APT and Concussion training  Mentor is looking for-  Promptness- Meetings, Rotations, Relief  Hand goes up immediately and confidently(not excited)  Knowledge of Stroke rules and ability to explain them  Know Positions and Jurisdiction  Look comfortable on deck  Dress-  White Shirt, Blue Shorts/Slacks and White Shoes  May not work Finals or LSC Championships until certified  Work 3 sessions with positive rating from the mentor  Sometimes additional sessions may be required     </vt:lpstr>
      <vt:lpstr>PowerPoint Presentation</vt:lpstr>
      <vt:lpstr>DECK POSITION AND JURISDICTION</vt:lpstr>
      <vt:lpstr>Mental Traps</vt:lpstr>
      <vt:lpstr>Fair and Equitable</vt:lpstr>
      <vt:lpstr>Rules of Thumb</vt:lpstr>
      <vt:lpstr>Stroke Videos</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Stroke &amp; Turn Clinic</dc:title>
  <dc:creator>Virginia Swimming</dc:creator>
  <cp:lastModifiedBy>John Stanley</cp:lastModifiedBy>
  <cp:revision>64</cp:revision>
  <cp:lastPrinted>2014-08-31T12:49:18Z</cp:lastPrinted>
  <dcterms:created xsi:type="dcterms:W3CDTF">2014-08-16T12:03:19Z</dcterms:created>
  <dcterms:modified xsi:type="dcterms:W3CDTF">2020-09-02T17:36:08Z</dcterms:modified>
</cp:coreProperties>
</file>