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6DE9B-CF1A-48B3-B5E4-3BCD57F250CC}" v="335" dt="2020-06-21T23:29:24.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snapToObjects="1">
      <p:cViewPr varScale="1">
        <p:scale>
          <a:sx n="82" d="100"/>
          <a:sy n="82" d="100"/>
        </p:scale>
        <p:origin x="6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 francisco" userId="54090d54-b154-4849-9a4b-0d6daaf8d9d8" providerId="ADAL" clId="{75B6DE9B-CF1A-48B3-B5E4-3BCD57F250CC}"/>
    <pc:docChg chg="undo redo custSel modSld modMainMaster">
      <pc:chgData name="mario francisco" userId="54090d54-b154-4849-9a4b-0d6daaf8d9d8" providerId="ADAL" clId="{75B6DE9B-CF1A-48B3-B5E4-3BCD57F250CC}" dt="2020-06-21T23:22:55.889" v="441"/>
      <pc:docMkLst>
        <pc:docMk/>
      </pc:docMkLst>
      <pc:sldChg chg="delSp modSp modTransition delAnim">
        <pc:chgData name="mario francisco" userId="54090d54-b154-4849-9a4b-0d6daaf8d9d8" providerId="ADAL" clId="{75B6DE9B-CF1A-48B3-B5E4-3BCD57F250CC}" dt="2020-06-21T23:21:53.602" v="361"/>
        <pc:sldMkLst>
          <pc:docMk/>
          <pc:sldMk cId="4222475727" sldId="256"/>
        </pc:sldMkLst>
        <pc:picChg chg="del">
          <ac:chgData name="mario francisco" userId="54090d54-b154-4849-9a4b-0d6daaf8d9d8" providerId="ADAL" clId="{75B6DE9B-CF1A-48B3-B5E4-3BCD57F250CC}" dt="2020-06-21T22:56:12.006" v="317" actId="478"/>
          <ac:picMkLst>
            <pc:docMk/>
            <pc:sldMk cId="4222475727" sldId="256"/>
            <ac:picMk id="2" creationId="{F84A0B2F-B839-49BD-84C6-BA83DBA5B38E}"/>
          </ac:picMkLst>
        </pc:picChg>
        <pc:picChg chg="del mod">
          <ac:chgData name="mario francisco" userId="54090d54-b154-4849-9a4b-0d6daaf8d9d8" providerId="ADAL" clId="{75B6DE9B-CF1A-48B3-B5E4-3BCD57F250CC}" dt="2020-06-21T22:58:08.199" v="319" actId="478"/>
          <ac:picMkLst>
            <pc:docMk/>
            <pc:sldMk cId="4222475727" sldId="256"/>
            <ac:picMk id="3" creationId="{222D7AC5-9BA0-4BD2-9C87-7CB02AF4CD97}"/>
          </ac:picMkLst>
        </pc:picChg>
        <pc:picChg chg="del mod">
          <ac:chgData name="mario francisco" userId="54090d54-b154-4849-9a4b-0d6daaf8d9d8" providerId="ADAL" clId="{75B6DE9B-CF1A-48B3-B5E4-3BCD57F250CC}" dt="2020-06-21T22:59:13.670" v="321" actId="478"/>
          <ac:picMkLst>
            <pc:docMk/>
            <pc:sldMk cId="4222475727" sldId="256"/>
            <ac:picMk id="6" creationId="{9C66DFE1-AD77-46A7-8310-A4989D9B9CE3}"/>
          </ac:picMkLst>
        </pc:picChg>
        <pc:picChg chg="del mod">
          <ac:chgData name="mario francisco" userId="54090d54-b154-4849-9a4b-0d6daaf8d9d8" providerId="ADAL" clId="{75B6DE9B-CF1A-48B3-B5E4-3BCD57F250CC}" dt="2020-06-21T23:01:40.665" v="327" actId="478"/>
          <ac:picMkLst>
            <pc:docMk/>
            <pc:sldMk cId="4222475727" sldId="256"/>
            <ac:picMk id="8" creationId="{C867D89D-C6D9-4622-B866-F3AD2E12971C}"/>
          </ac:picMkLst>
        </pc:picChg>
        <pc:picChg chg="del mod">
          <ac:chgData name="mario francisco" userId="54090d54-b154-4849-9a4b-0d6daaf8d9d8" providerId="ADAL" clId="{75B6DE9B-CF1A-48B3-B5E4-3BCD57F250CC}" dt="2020-06-21T23:02:08.424" v="329" actId="478"/>
          <ac:picMkLst>
            <pc:docMk/>
            <pc:sldMk cId="4222475727" sldId="256"/>
            <ac:picMk id="9" creationId="{32BBE971-0ECD-45B0-A2CB-052211767EFA}"/>
          </ac:picMkLst>
        </pc:picChg>
        <pc:picChg chg="mod">
          <ac:chgData name="mario francisco" userId="54090d54-b154-4849-9a4b-0d6daaf8d9d8" providerId="ADAL" clId="{75B6DE9B-CF1A-48B3-B5E4-3BCD57F250CC}" dt="2020-06-21T22:59:41.521" v="323" actId="1076"/>
          <ac:picMkLst>
            <pc:docMk/>
            <pc:sldMk cId="4222475727" sldId="256"/>
            <ac:picMk id="11" creationId="{6B719C10-54B3-FC4B-82BA-2D97DE8354EF}"/>
          </ac:picMkLst>
        </pc:picChg>
      </pc:sldChg>
      <pc:sldChg chg="addSp delSp modSp modTransition delAnim modAnim">
        <pc:chgData name="mario francisco" userId="54090d54-b154-4849-9a4b-0d6daaf8d9d8" providerId="ADAL" clId="{75B6DE9B-CF1A-48B3-B5E4-3BCD57F250CC}" dt="2020-06-21T23:19:51.312" v="343" actId="1076"/>
        <pc:sldMkLst>
          <pc:docMk/>
          <pc:sldMk cId="2483061657" sldId="257"/>
        </pc:sldMkLst>
        <pc:spChg chg="mod">
          <ac:chgData name="mario francisco" userId="54090d54-b154-4849-9a4b-0d6daaf8d9d8" providerId="ADAL" clId="{75B6DE9B-CF1A-48B3-B5E4-3BCD57F250CC}" dt="2020-06-15T22:32:50.352" v="116" actId="6549"/>
          <ac:spMkLst>
            <pc:docMk/>
            <pc:sldMk cId="2483061657" sldId="257"/>
            <ac:spMk id="2" creationId="{8E0531F6-4871-EC47-8EEE-53A14127AE1B}"/>
          </ac:spMkLst>
        </pc:spChg>
        <pc:spChg chg="mod">
          <ac:chgData name="mario francisco" userId="54090d54-b154-4849-9a4b-0d6daaf8d9d8" providerId="ADAL" clId="{75B6DE9B-CF1A-48B3-B5E4-3BCD57F250CC}" dt="2020-06-21T23:03:25.636" v="335" actId="6549"/>
          <ac:spMkLst>
            <pc:docMk/>
            <pc:sldMk cId="2483061657" sldId="257"/>
            <ac:spMk id="3" creationId="{F6AD1224-DE29-7A41-BE17-FEAC439B8EE5}"/>
          </ac:spMkLst>
        </pc:spChg>
        <pc:spChg chg="add del mod">
          <ac:chgData name="mario francisco" userId="54090d54-b154-4849-9a4b-0d6daaf8d9d8" providerId="ADAL" clId="{75B6DE9B-CF1A-48B3-B5E4-3BCD57F250CC}" dt="2020-06-15T22:32:51.156" v="117"/>
          <ac:spMkLst>
            <pc:docMk/>
            <pc:sldMk cId="2483061657" sldId="257"/>
            <ac:spMk id="4" creationId="{1DBE37D7-7273-49F3-A518-CD7D498F2BD3}"/>
          </ac:spMkLst>
        </pc:spChg>
        <pc:picChg chg="del mod">
          <ac:chgData name="mario francisco" userId="54090d54-b154-4849-9a4b-0d6daaf8d9d8" providerId="ADAL" clId="{75B6DE9B-CF1A-48B3-B5E4-3BCD57F250CC}" dt="2020-06-21T23:03:07.056" v="331" actId="478"/>
          <ac:picMkLst>
            <pc:docMk/>
            <pc:sldMk cId="2483061657" sldId="257"/>
            <ac:picMk id="4" creationId="{9C91012D-A019-4622-B1A9-4B7770114374}"/>
          </ac:picMkLst>
        </pc:picChg>
        <pc:picChg chg="add del mod">
          <ac:chgData name="mario francisco" userId="54090d54-b154-4849-9a4b-0d6daaf8d9d8" providerId="ADAL" clId="{75B6DE9B-CF1A-48B3-B5E4-3BCD57F250CC}" dt="2020-06-21T23:12:39.639" v="337" actId="478"/>
          <ac:picMkLst>
            <pc:docMk/>
            <pc:sldMk cId="2483061657" sldId="257"/>
            <ac:picMk id="5" creationId="{8952CB5A-A4AB-4A12-9F7C-5EE240978EFD}"/>
          </ac:picMkLst>
        </pc:picChg>
        <pc:picChg chg="add mod">
          <ac:chgData name="mario francisco" userId="54090d54-b154-4849-9a4b-0d6daaf8d9d8" providerId="ADAL" clId="{75B6DE9B-CF1A-48B3-B5E4-3BCD57F250CC}" dt="2020-06-21T23:19:51.312" v="343" actId="1076"/>
          <ac:picMkLst>
            <pc:docMk/>
            <pc:sldMk cId="2483061657" sldId="257"/>
            <ac:picMk id="6" creationId="{418303F3-EDC3-4284-80D4-F6A9E54FEB92}"/>
          </ac:picMkLst>
        </pc:picChg>
        <pc:picChg chg="del mod">
          <ac:chgData name="mario francisco" userId="54090d54-b154-4849-9a4b-0d6daaf8d9d8" providerId="ADAL" clId="{75B6DE9B-CF1A-48B3-B5E4-3BCD57F250CC}" dt="2020-06-21T23:18:40.760" v="342" actId="478"/>
          <ac:picMkLst>
            <pc:docMk/>
            <pc:sldMk cId="2483061657" sldId="257"/>
            <ac:picMk id="7" creationId="{A490DF6D-11D8-45EF-AA66-69E9993D645C}"/>
          </ac:picMkLst>
        </pc:picChg>
      </pc:sldChg>
      <pc:sldChg chg="addSp modSp modTransition modAnim">
        <pc:chgData name="mario francisco" userId="54090d54-b154-4849-9a4b-0d6daaf8d9d8" providerId="ADAL" clId="{75B6DE9B-CF1A-48B3-B5E4-3BCD57F250CC}" dt="2020-06-21T22:40:39.463" v="300"/>
        <pc:sldMkLst>
          <pc:docMk/>
          <pc:sldMk cId="1254630608" sldId="258"/>
        </pc:sldMkLst>
        <pc:spChg chg="mod">
          <ac:chgData name="mario francisco" userId="54090d54-b154-4849-9a4b-0d6daaf8d9d8" providerId="ADAL" clId="{75B6DE9B-CF1A-48B3-B5E4-3BCD57F250CC}" dt="2020-06-15T20:47:44.153" v="98" actId="20577"/>
          <ac:spMkLst>
            <pc:docMk/>
            <pc:sldMk cId="1254630608" sldId="258"/>
            <ac:spMk id="3" creationId="{1A4AC01D-AFBA-BE4F-8760-5883796E7BF7}"/>
          </ac:spMkLst>
        </pc:spChg>
        <pc:picChg chg="add mod">
          <ac:chgData name="mario francisco" userId="54090d54-b154-4849-9a4b-0d6daaf8d9d8" providerId="ADAL" clId="{75B6DE9B-CF1A-48B3-B5E4-3BCD57F250CC}" dt="2020-06-15T22:52:41.990" v="124" actId="1076"/>
          <ac:picMkLst>
            <pc:docMk/>
            <pc:sldMk cId="1254630608" sldId="258"/>
            <ac:picMk id="2" creationId="{81B7A63B-8B57-45C8-9E50-841D62CC8F1B}"/>
          </ac:picMkLst>
        </pc:picChg>
      </pc:sldChg>
      <pc:sldChg chg="addSp modSp modTransition modAnim">
        <pc:chgData name="mario francisco" userId="54090d54-b154-4849-9a4b-0d6daaf8d9d8" providerId="ADAL" clId="{75B6DE9B-CF1A-48B3-B5E4-3BCD57F250CC}" dt="2020-06-21T22:38:45.857" v="299"/>
        <pc:sldMkLst>
          <pc:docMk/>
          <pc:sldMk cId="2305638201" sldId="259"/>
        </pc:sldMkLst>
        <pc:spChg chg="mod">
          <ac:chgData name="mario francisco" userId="54090d54-b154-4849-9a4b-0d6daaf8d9d8" providerId="ADAL" clId="{75B6DE9B-CF1A-48B3-B5E4-3BCD57F250CC}" dt="2020-06-15T20:48:55.623" v="100" actId="20577"/>
          <ac:spMkLst>
            <pc:docMk/>
            <pc:sldMk cId="2305638201" sldId="259"/>
            <ac:spMk id="3" creationId="{F3461DAC-9752-FA4B-B7CE-595C197EDDD1}"/>
          </ac:spMkLst>
        </pc:spChg>
        <pc:picChg chg="add mod">
          <ac:chgData name="mario francisco" userId="54090d54-b154-4849-9a4b-0d6daaf8d9d8" providerId="ADAL" clId="{75B6DE9B-CF1A-48B3-B5E4-3BCD57F250CC}" dt="2020-06-15T22:55:58.192" v="127" actId="1076"/>
          <ac:picMkLst>
            <pc:docMk/>
            <pc:sldMk cId="2305638201" sldId="259"/>
            <ac:picMk id="4" creationId="{12F49D44-6B46-4294-B165-80D496E5EB42}"/>
          </ac:picMkLst>
        </pc:picChg>
      </pc:sldChg>
      <pc:sldChg chg="addSp delSp modSp modTransition delAnim modAnim">
        <pc:chgData name="mario francisco" userId="54090d54-b154-4849-9a4b-0d6daaf8d9d8" providerId="ADAL" clId="{75B6DE9B-CF1A-48B3-B5E4-3BCD57F250CC}" dt="2020-06-21T22:38:45.857" v="299"/>
        <pc:sldMkLst>
          <pc:docMk/>
          <pc:sldMk cId="4017131197" sldId="260"/>
        </pc:sldMkLst>
        <pc:spChg chg="mod">
          <ac:chgData name="mario francisco" userId="54090d54-b154-4849-9a4b-0d6daaf8d9d8" providerId="ADAL" clId="{75B6DE9B-CF1A-48B3-B5E4-3BCD57F250CC}" dt="2020-06-15T20:12:08.603" v="21" actId="20577"/>
          <ac:spMkLst>
            <pc:docMk/>
            <pc:sldMk cId="4017131197" sldId="260"/>
            <ac:spMk id="3" creationId="{4AAA4A4F-DBA3-594D-870C-5224A895A5CC}"/>
          </ac:spMkLst>
        </pc:spChg>
        <pc:picChg chg="add del mod">
          <ac:chgData name="mario francisco" userId="54090d54-b154-4849-9a4b-0d6daaf8d9d8" providerId="ADAL" clId="{75B6DE9B-CF1A-48B3-B5E4-3BCD57F250CC}" dt="2020-06-15T22:58:54.503" v="129" actId="478"/>
          <ac:picMkLst>
            <pc:docMk/>
            <pc:sldMk cId="4017131197" sldId="260"/>
            <ac:picMk id="4" creationId="{BEA1F580-1D00-47E2-94D3-82C076332A39}"/>
          </ac:picMkLst>
        </pc:picChg>
        <pc:picChg chg="add mod">
          <ac:chgData name="mario francisco" userId="54090d54-b154-4849-9a4b-0d6daaf8d9d8" providerId="ADAL" clId="{75B6DE9B-CF1A-48B3-B5E4-3BCD57F250CC}" dt="2020-06-15T23:01:35.716" v="136" actId="1076"/>
          <ac:picMkLst>
            <pc:docMk/>
            <pc:sldMk cId="4017131197" sldId="260"/>
            <ac:picMk id="6" creationId="{BCD6BB1E-6EB6-4B9F-B597-6F5077F1F3C9}"/>
          </ac:picMkLst>
        </pc:picChg>
      </pc:sldChg>
      <pc:sldChg chg="addSp modSp modTransition modAnim">
        <pc:chgData name="mario francisco" userId="54090d54-b154-4849-9a4b-0d6daaf8d9d8" providerId="ADAL" clId="{75B6DE9B-CF1A-48B3-B5E4-3BCD57F250CC}" dt="2020-06-21T22:38:45.857" v="299"/>
        <pc:sldMkLst>
          <pc:docMk/>
          <pc:sldMk cId="4141269305" sldId="261"/>
        </pc:sldMkLst>
        <pc:picChg chg="add mod">
          <ac:chgData name="mario francisco" userId="54090d54-b154-4849-9a4b-0d6daaf8d9d8" providerId="ADAL" clId="{75B6DE9B-CF1A-48B3-B5E4-3BCD57F250CC}" dt="2020-06-15T23:04:46.458" v="139" actId="1076"/>
          <ac:picMkLst>
            <pc:docMk/>
            <pc:sldMk cId="4141269305" sldId="261"/>
            <ac:picMk id="5" creationId="{7C939727-B2C3-4624-9CA5-86F74D6C8909}"/>
          </ac:picMkLst>
        </pc:picChg>
      </pc:sldChg>
      <pc:sldChg chg="addSp modSp modTransition modAnim">
        <pc:chgData name="mario francisco" userId="54090d54-b154-4849-9a4b-0d6daaf8d9d8" providerId="ADAL" clId="{75B6DE9B-CF1A-48B3-B5E4-3BCD57F250CC}" dt="2020-06-21T22:38:45.857" v="299"/>
        <pc:sldMkLst>
          <pc:docMk/>
          <pc:sldMk cId="4157688823" sldId="262"/>
        </pc:sldMkLst>
        <pc:spChg chg="mod">
          <ac:chgData name="mario francisco" userId="54090d54-b154-4849-9a4b-0d6daaf8d9d8" providerId="ADAL" clId="{75B6DE9B-CF1A-48B3-B5E4-3BCD57F250CC}" dt="2020-06-15T20:12:33.103" v="23" actId="20577"/>
          <ac:spMkLst>
            <pc:docMk/>
            <pc:sldMk cId="4157688823" sldId="262"/>
            <ac:spMk id="3" creationId="{67366937-8A0D-1D4A-8681-70F356B1130C}"/>
          </ac:spMkLst>
        </pc:spChg>
        <pc:picChg chg="add mod">
          <ac:chgData name="mario francisco" userId="54090d54-b154-4849-9a4b-0d6daaf8d9d8" providerId="ADAL" clId="{75B6DE9B-CF1A-48B3-B5E4-3BCD57F250CC}" dt="2020-06-15T23:13:18.249" v="145" actId="1076"/>
          <ac:picMkLst>
            <pc:docMk/>
            <pc:sldMk cId="4157688823" sldId="262"/>
            <ac:picMk id="4" creationId="{8B9FB0A5-5DA7-4B46-B5DF-EEAEA6B5B09E}"/>
          </ac:picMkLst>
        </pc:picChg>
      </pc:sldChg>
      <pc:sldChg chg="addSp modSp modTransition modAnim">
        <pc:chgData name="mario francisco" userId="54090d54-b154-4849-9a4b-0d6daaf8d9d8" providerId="ADAL" clId="{75B6DE9B-CF1A-48B3-B5E4-3BCD57F250CC}" dt="2020-06-21T22:38:45.857" v="299"/>
        <pc:sldMkLst>
          <pc:docMk/>
          <pc:sldMk cId="1882396711" sldId="263"/>
        </pc:sldMkLst>
        <pc:spChg chg="mod">
          <ac:chgData name="mario francisco" userId="54090d54-b154-4849-9a4b-0d6daaf8d9d8" providerId="ADAL" clId="{75B6DE9B-CF1A-48B3-B5E4-3BCD57F250CC}" dt="2020-06-15T22:31:07.703" v="111" actId="20577"/>
          <ac:spMkLst>
            <pc:docMk/>
            <pc:sldMk cId="1882396711" sldId="263"/>
            <ac:spMk id="3" creationId="{0F5247FD-5E01-D848-92AF-9FE52F341219}"/>
          </ac:spMkLst>
        </pc:spChg>
        <pc:picChg chg="add mod">
          <ac:chgData name="mario francisco" userId="54090d54-b154-4849-9a4b-0d6daaf8d9d8" providerId="ADAL" clId="{75B6DE9B-CF1A-48B3-B5E4-3BCD57F250CC}" dt="2020-06-15T23:13:10.626" v="144" actId="1076"/>
          <ac:picMkLst>
            <pc:docMk/>
            <pc:sldMk cId="1882396711" sldId="263"/>
            <ac:picMk id="4" creationId="{60570ED6-1C98-4AEB-AD53-AD97AD1DCBB3}"/>
          </ac:picMkLst>
        </pc:picChg>
      </pc:sldChg>
      <pc:sldChg chg="addSp modSp modTransition modAnim">
        <pc:chgData name="mario francisco" userId="54090d54-b154-4849-9a4b-0d6daaf8d9d8" providerId="ADAL" clId="{75B6DE9B-CF1A-48B3-B5E4-3BCD57F250CC}" dt="2020-06-21T22:38:45.857" v="299"/>
        <pc:sldMkLst>
          <pc:docMk/>
          <pc:sldMk cId="1208559204" sldId="264"/>
        </pc:sldMkLst>
        <pc:spChg chg="mod">
          <ac:chgData name="mario francisco" userId="54090d54-b154-4849-9a4b-0d6daaf8d9d8" providerId="ADAL" clId="{75B6DE9B-CF1A-48B3-B5E4-3BCD57F250CC}" dt="2020-06-15T22:26:10.042" v="109" actId="20577"/>
          <ac:spMkLst>
            <pc:docMk/>
            <pc:sldMk cId="1208559204" sldId="264"/>
            <ac:spMk id="3" creationId="{50B81391-AE9A-0443-8268-3A22FDDD03D7}"/>
          </ac:spMkLst>
        </pc:spChg>
        <pc:picChg chg="add mod">
          <ac:chgData name="mario francisco" userId="54090d54-b154-4849-9a4b-0d6daaf8d9d8" providerId="ADAL" clId="{75B6DE9B-CF1A-48B3-B5E4-3BCD57F250CC}" dt="2020-06-15T23:16:39.571" v="147" actId="1076"/>
          <ac:picMkLst>
            <pc:docMk/>
            <pc:sldMk cId="1208559204" sldId="264"/>
            <ac:picMk id="2" creationId="{9EF4809B-1409-467B-A24D-A28C88A7FB15}"/>
          </ac:picMkLst>
        </pc:picChg>
      </pc:sldChg>
      <pc:sldChg chg="addSp modSp modTransition modAnim">
        <pc:chgData name="mario francisco" userId="54090d54-b154-4849-9a4b-0d6daaf8d9d8" providerId="ADAL" clId="{75B6DE9B-CF1A-48B3-B5E4-3BCD57F250CC}" dt="2020-06-21T22:38:45.857" v="299"/>
        <pc:sldMkLst>
          <pc:docMk/>
          <pc:sldMk cId="1971635659" sldId="265"/>
        </pc:sldMkLst>
        <pc:spChg chg="mod">
          <ac:chgData name="mario francisco" userId="54090d54-b154-4849-9a4b-0d6daaf8d9d8" providerId="ADAL" clId="{75B6DE9B-CF1A-48B3-B5E4-3BCD57F250CC}" dt="2020-06-15T20:17:09.505" v="36" actId="20577"/>
          <ac:spMkLst>
            <pc:docMk/>
            <pc:sldMk cId="1971635659" sldId="265"/>
            <ac:spMk id="3" creationId="{0C727BA6-D9D4-224D-8B1F-EB1F1AA7A9A3}"/>
          </ac:spMkLst>
        </pc:spChg>
        <pc:picChg chg="add mod">
          <ac:chgData name="mario francisco" userId="54090d54-b154-4849-9a4b-0d6daaf8d9d8" providerId="ADAL" clId="{75B6DE9B-CF1A-48B3-B5E4-3BCD57F250CC}" dt="2020-06-15T23:20:50.048" v="149" actId="1076"/>
          <ac:picMkLst>
            <pc:docMk/>
            <pc:sldMk cId="1971635659" sldId="265"/>
            <ac:picMk id="2" creationId="{F9AF34D3-E8E7-44D6-921C-913B7E04DEF6}"/>
          </ac:picMkLst>
        </pc:picChg>
      </pc:sldChg>
      <pc:sldChg chg="modTransition">
        <pc:chgData name="mario francisco" userId="54090d54-b154-4849-9a4b-0d6daaf8d9d8" providerId="ADAL" clId="{75B6DE9B-CF1A-48B3-B5E4-3BCD57F250CC}" dt="2020-06-21T23:22:55.889" v="441"/>
        <pc:sldMkLst>
          <pc:docMk/>
          <pc:sldMk cId="2687690546" sldId="266"/>
        </pc:sldMkLst>
      </pc:sldChg>
      <pc:sldChg chg="addSp modSp modTransition modAnim">
        <pc:chgData name="mario francisco" userId="54090d54-b154-4849-9a4b-0d6daaf8d9d8" providerId="ADAL" clId="{75B6DE9B-CF1A-48B3-B5E4-3BCD57F250CC}" dt="2020-06-21T22:38:45.857" v="299"/>
        <pc:sldMkLst>
          <pc:docMk/>
          <pc:sldMk cId="4092699575" sldId="267"/>
        </pc:sldMkLst>
        <pc:spChg chg="mod">
          <ac:chgData name="mario francisco" userId="54090d54-b154-4849-9a4b-0d6daaf8d9d8" providerId="ADAL" clId="{75B6DE9B-CF1A-48B3-B5E4-3BCD57F250CC}" dt="2020-06-15T20:19:02.878" v="41" actId="20577"/>
          <ac:spMkLst>
            <pc:docMk/>
            <pc:sldMk cId="4092699575" sldId="267"/>
            <ac:spMk id="3" creationId="{D4BDD3BF-9C87-F64B-9E17-462F39992509}"/>
          </ac:spMkLst>
        </pc:spChg>
        <pc:picChg chg="add mod">
          <ac:chgData name="mario francisco" userId="54090d54-b154-4849-9a4b-0d6daaf8d9d8" providerId="ADAL" clId="{75B6DE9B-CF1A-48B3-B5E4-3BCD57F250CC}" dt="2020-06-15T23:24:19.181" v="151" actId="1076"/>
          <ac:picMkLst>
            <pc:docMk/>
            <pc:sldMk cId="4092699575" sldId="267"/>
            <ac:picMk id="4" creationId="{3223784E-751E-40EE-89EC-E4E9030261AB}"/>
          </ac:picMkLst>
        </pc:picChg>
      </pc:sldChg>
      <pc:sldChg chg="addSp delSp modSp modTransition modAnim">
        <pc:chgData name="mario francisco" userId="54090d54-b154-4849-9a4b-0d6daaf8d9d8" providerId="ADAL" clId="{75B6DE9B-CF1A-48B3-B5E4-3BCD57F250CC}" dt="2020-06-21T22:38:45.857" v="299"/>
        <pc:sldMkLst>
          <pc:docMk/>
          <pc:sldMk cId="2283192222" sldId="268"/>
        </pc:sldMkLst>
        <pc:spChg chg="add del">
          <ac:chgData name="mario francisco" userId="54090d54-b154-4849-9a4b-0d6daaf8d9d8" providerId="ADAL" clId="{75B6DE9B-CF1A-48B3-B5E4-3BCD57F250CC}" dt="2020-06-15T20:24:21.275" v="44"/>
          <ac:spMkLst>
            <pc:docMk/>
            <pc:sldMk cId="2283192222" sldId="268"/>
            <ac:spMk id="2" creationId="{DEE9BAC5-DCBA-4B4D-AAF4-39A82426ED32}"/>
          </ac:spMkLst>
        </pc:spChg>
        <pc:spChg chg="mod">
          <ac:chgData name="mario francisco" userId="54090d54-b154-4849-9a4b-0d6daaf8d9d8" providerId="ADAL" clId="{75B6DE9B-CF1A-48B3-B5E4-3BCD57F250CC}" dt="2020-06-15T20:25:54.508" v="83" actId="6549"/>
          <ac:spMkLst>
            <pc:docMk/>
            <pc:sldMk cId="2283192222" sldId="268"/>
            <ac:spMk id="3" creationId="{64242186-D014-D540-853F-BE58A7DF5245}"/>
          </ac:spMkLst>
        </pc:spChg>
        <pc:picChg chg="add mod">
          <ac:chgData name="mario francisco" userId="54090d54-b154-4849-9a4b-0d6daaf8d9d8" providerId="ADAL" clId="{75B6DE9B-CF1A-48B3-B5E4-3BCD57F250CC}" dt="2020-06-15T23:25:18.903" v="153" actId="1076"/>
          <ac:picMkLst>
            <pc:docMk/>
            <pc:sldMk cId="2283192222" sldId="268"/>
            <ac:picMk id="2" creationId="{74E71AF7-13D6-4B2B-80EE-F6C095E4C07C}"/>
          </ac:picMkLst>
        </pc:picChg>
      </pc:sldChg>
      <pc:sldChg chg="addSp modSp modTransition modAnim">
        <pc:chgData name="mario francisco" userId="54090d54-b154-4849-9a4b-0d6daaf8d9d8" providerId="ADAL" clId="{75B6DE9B-CF1A-48B3-B5E4-3BCD57F250CC}" dt="2020-06-21T22:38:45.857" v="299"/>
        <pc:sldMkLst>
          <pc:docMk/>
          <pc:sldMk cId="2818395104" sldId="269"/>
        </pc:sldMkLst>
        <pc:spChg chg="mod">
          <ac:chgData name="mario francisco" userId="54090d54-b154-4849-9a4b-0d6daaf8d9d8" providerId="ADAL" clId="{75B6DE9B-CF1A-48B3-B5E4-3BCD57F250CC}" dt="2020-06-15T23:28:50.518" v="154" actId="20577"/>
          <ac:spMkLst>
            <pc:docMk/>
            <pc:sldMk cId="2818395104" sldId="269"/>
            <ac:spMk id="3" creationId="{B6E88199-EE84-324F-A5AF-32A1639166CB}"/>
          </ac:spMkLst>
        </pc:spChg>
        <pc:picChg chg="add mod">
          <ac:chgData name="mario francisco" userId="54090d54-b154-4849-9a4b-0d6daaf8d9d8" providerId="ADAL" clId="{75B6DE9B-CF1A-48B3-B5E4-3BCD57F250CC}" dt="2020-06-15T23:31:41.877" v="156" actId="1076"/>
          <ac:picMkLst>
            <pc:docMk/>
            <pc:sldMk cId="2818395104" sldId="269"/>
            <ac:picMk id="2" creationId="{01144703-E243-45CB-AD54-B728835D2F61}"/>
          </ac:picMkLst>
        </pc:picChg>
      </pc:sldChg>
      <pc:sldMasterChg chg="modTransition modSldLayout">
        <pc:chgData name="mario francisco" userId="54090d54-b154-4849-9a4b-0d6daaf8d9d8" providerId="ADAL" clId="{75B6DE9B-CF1A-48B3-B5E4-3BCD57F250CC}" dt="2020-06-21T22:38:45.857" v="299"/>
        <pc:sldMasterMkLst>
          <pc:docMk/>
          <pc:sldMasterMk cId="234660703" sldId="2147483648"/>
        </pc:sldMasterMkLst>
        <pc:sldLayoutChg chg="modTransition">
          <pc:chgData name="mario francisco" userId="54090d54-b154-4849-9a4b-0d6daaf8d9d8" providerId="ADAL" clId="{75B6DE9B-CF1A-48B3-B5E4-3BCD57F250CC}" dt="2020-06-21T22:38:45.857" v="299"/>
          <pc:sldLayoutMkLst>
            <pc:docMk/>
            <pc:sldMasterMk cId="234660703" sldId="2147483648"/>
            <pc:sldLayoutMk cId="1811988337" sldId="2147483649"/>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2339186816" sldId="2147483650"/>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3854536955" sldId="2147483651"/>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1335706686" sldId="2147483652"/>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1952154504" sldId="2147483653"/>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3020580586" sldId="2147483654"/>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1449699919" sldId="2147483655"/>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1524964977" sldId="2147483656"/>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3610986427" sldId="2147483657"/>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1887905643" sldId="2147483658"/>
          </pc:sldLayoutMkLst>
        </pc:sldLayoutChg>
        <pc:sldLayoutChg chg="modTransition">
          <pc:chgData name="mario francisco" userId="54090d54-b154-4849-9a4b-0d6daaf8d9d8" providerId="ADAL" clId="{75B6DE9B-CF1A-48B3-B5E4-3BCD57F250CC}" dt="2020-06-21T22:38:45.857" v="299"/>
          <pc:sldLayoutMkLst>
            <pc:docMk/>
            <pc:sldMasterMk cId="234660703" sldId="2147483648"/>
            <pc:sldLayoutMk cId="278568847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7B99-6BB8-B44D-B58A-30FD31933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0E4CFA-6D0F-CF4F-9526-0FBA9FF34C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81A377-92C0-7C4E-A27D-0F294BB982AE}"/>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0B2DF251-8F2F-6D45-84DF-6495EF3AB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4928B-2BF4-3344-BB51-0778F4E46ED6}"/>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81198833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4BB-F07E-B84F-9204-00F054C1CF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77D1B-F51D-3841-8F76-9CDEBD427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CA017-1F55-674B-81CC-3B3204A48C13}"/>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0D1D5A4B-299C-8548-81BF-7EF4855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6EC7F-E04E-CF4D-8B54-DA99414EDC80}"/>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8879056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2B804C-7AA8-5749-A4AA-F86D80B0F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70730C-6727-EE4C-8D60-9AA365E6D0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39463-ECC4-DE40-BF37-BD9D14E27F34}"/>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D05EE2CF-19AC-EF4B-B343-0DDEFC295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63856-8500-5348-A7ED-E95B01CFCA86}"/>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278568847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EA15-9049-3548-9433-B3EAEDA84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F62589-B5C7-6149-91D3-7692D04B33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769F8-FB2B-1444-BABB-3B90A940EA40}"/>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83AF8A1E-AC4E-1242-852A-255863D41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4B8CF-B4D6-DD48-B536-A99D36B99205}"/>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233918681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9D315-EFB1-2E42-AC1B-7AB36C180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40214-0ED9-6B40-B74E-A001DC335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5A5EB-3109-724D-A406-D25DF609A997}"/>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1BC369B6-C7BA-E64E-BD9A-34A7A2F33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2282D-8CAA-AD4B-BC30-4D9A91CEFA37}"/>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38545369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3A84-0672-204A-9726-BFE7DACB53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B51BC-56C3-3C43-9A95-A1FD5A7874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7382B-8A94-6F45-8BE8-CFF5469775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E745D-8914-1D40-99FF-07A0B4C50DA2}"/>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6" name="Footer Placeholder 5">
            <a:extLst>
              <a:ext uri="{FF2B5EF4-FFF2-40B4-BE49-F238E27FC236}">
                <a16:creationId xmlns:a16="http://schemas.microsoft.com/office/drawing/2014/main" id="{4054A3B2-A1A6-7340-A75C-CECB8949F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98D43-BF0D-7640-BF11-E0B399FC112A}"/>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3357066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32F2-0D21-DE4C-860D-FA8E1ADCAF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D47E7-B3C1-824D-8DFA-0D245D570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E71D1-A810-FA46-948E-4B3314DCBE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0CADBB-294E-BB4C-985B-0EBE508E2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4F6F3B-A9B5-F44C-BAD4-4DF0368E5D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0AA06-12B8-004E-9C46-84190AA89638}"/>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8" name="Footer Placeholder 7">
            <a:extLst>
              <a:ext uri="{FF2B5EF4-FFF2-40B4-BE49-F238E27FC236}">
                <a16:creationId xmlns:a16="http://schemas.microsoft.com/office/drawing/2014/main" id="{EFE46CDF-4E74-E040-8911-703F765CA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0F9906-AE1B-0C43-B09C-06AA66432355}"/>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9521545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ECF8-F62A-784B-BE18-D1B15506FC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9AF0C7-A1C1-444D-88D4-466CB34BBA69}"/>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4" name="Footer Placeholder 3">
            <a:extLst>
              <a:ext uri="{FF2B5EF4-FFF2-40B4-BE49-F238E27FC236}">
                <a16:creationId xmlns:a16="http://schemas.microsoft.com/office/drawing/2014/main" id="{45D18CF2-C79D-E147-A538-A2BE69126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BB2BF-47AC-F242-89FB-7EB4EA10AE58}"/>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30205805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DBBF3-25B0-F24D-A682-F1BFD0073130}"/>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3" name="Footer Placeholder 2">
            <a:extLst>
              <a:ext uri="{FF2B5EF4-FFF2-40B4-BE49-F238E27FC236}">
                <a16:creationId xmlns:a16="http://schemas.microsoft.com/office/drawing/2014/main" id="{5350CC73-019D-244D-A7D5-B61D59A9AC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30798-66AA-0F42-BE14-D44928BCC348}"/>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4496999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4961-6CDC-544D-80C0-4C3AA3408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063E5-DB89-2541-A062-4EDC94F31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273DB4-EFCC-5140-80B9-4707946BC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3BCF4-9665-3E44-B62F-FE3A1456ED75}"/>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6" name="Footer Placeholder 5">
            <a:extLst>
              <a:ext uri="{FF2B5EF4-FFF2-40B4-BE49-F238E27FC236}">
                <a16:creationId xmlns:a16="http://schemas.microsoft.com/office/drawing/2014/main" id="{17ED67D8-93DB-BA4E-AD31-E47821A8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A09F7-B2A2-E440-9D7F-1B7A768A2020}"/>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15249649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FE4D-8FA0-DC4C-992C-F9FBEFBF2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448C96-3DDA-FC42-8F7D-724401E04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C6F87D-E565-874A-9E44-66924496B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C16E8-DECD-3041-B0AB-1FABFFDD1319}"/>
              </a:ext>
            </a:extLst>
          </p:cNvPr>
          <p:cNvSpPr>
            <a:spLocks noGrp="1"/>
          </p:cNvSpPr>
          <p:nvPr>
            <p:ph type="dt" sz="half" idx="10"/>
          </p:nvPr>
        </p:nvSpPr>
        <p:spPr/>
        <p:txBody>
          <a:bodyPr/>
          <a:lstStyle/>
          <a:p>
            <a:fld id="{87F16B21-B913-8D41-BF72-844D1347EF84}" type="datetimeFigureOut">
              <a:rPr lang="en-US" smtClean="0"/>
              <a:t>6/21/2020</a:t>
            </a:fld>
            <a:endParaRPr lang="en-US"/>
          </a:p>
        </p:txBody>
      </p:sp>
      <p:sp>
        <p:nvSpPr>
          <p:cNvPr id="6" name="Footer Placeholder 5">
            <a:extLst>
              <a:ext uri="{FF2B5EF4-FFF2-40B4-BE49-F238E27FC236}">
                <a16:creationId xmlns:a16="http://schemas.microsoft.com/office/drawing/2014/main" id="{89B5176E-A4C0-474B-90F9-F95F67BD9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DF367-9FAF-634C-91E1-59D580D4946E}"/>
              </a:ext>
            </a:extLst>
          </p:cNvPr>
          <p:cNvSpPr>
            <a:spLocks noGrp="1"/>
          </p:cNvSpPr>
          <p:nvPr>
            <p:ph type="sldNum" sz="quarter" idx="12"/>
          </p:nvPr>
        </p:nvSpPr>
        <p:spPr/>
        <p:txBody>
          <a:bodyPr/>
          <a:lstStyle/>
          <a:p>
            <a:fld id="{72B7DB91-B43B-DC44-93AD-194034CC796E}" type="slidenum">
              <a:rPr lang="en-US" smtClean="0"/>
              <a:t>‹#›</a:t>
            </a:fld>
            <a:endParaRPr lang="en-US"/>
          </a:p>
        </p:txBody>
      </p:sp>
    </p:spTree>
    <p:extLst>
      <p:ext uri="{BB962C8B-B14F-4D97-AF65-F5344CB8AC3E}">
        <p14:creationId xmlns:p14="http://schemas.microsoft.com/office/powerpoint/2010/main" val="36109864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50C82B-A62D-444D-BF34-02A7F27FA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1B731-551F-204C-8654-EF35DBBCC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26EE7D-8DF7-CB4F-810F-0F62D8B00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16B21-B913-8D41-BF72-844D1347EF84}" type="datetimeFigureOut">
              <a:rPr lang="en-US" smtClean="0"/>
              <a:t>6/21/2020</a:t>
            </a:fld>
            <a:endParaRPr lang="en-US"/>
          </a:p>
        </p:txBody>
      </p:sp>
      <p:sp>
        <p:nvSpPr>
          <p:cNvPr id="5" name="Footer Placeholder 4">
            <a:extLst>
              <a:ext uri="{FF2B5EF4-FFF2-40B4-BE49-F238E27FC236}">
                <a16:creationId xmlns:a16="http://schemas.microsoft.com/office/drawing/2014/main" id="{F02C3868-EC62-D540-BE26-F902FD678B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BD7FA4-B03E-D142-929C-1344C55F55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7DB91-B43B-DC44-93AD-194034CC796E}" type="slidenum">
              <a:rPr lang="en-US" smtClean="0"/>
              <a:t>‹#›</a:t>
            </a:fld>
            <a:endParaRPr lang="en-US"/>
          </a:p>
        </p:txBody>
      </p:sp>
    </p:spTree>
    <p:extLst>
      <p:ext uri="{BB962C8B-B14F-4D97-AF65-F5344CB8AC3E}">
        <p14:creationId xmlns:p14="http://schemas.microsoft.com/office/powerpoint/2010/main" val="234660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2.m4a"/><Relationship Id="rId1" Type="http://schemas.openxmlformats.org/officeDocument/2006/relationships/audio" Target="NULL"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hyperlink" Target="https://www.aquaticsintl.com/facilities/maintenance/world-health-organization-says-treated-water-safe-from-coronavirus_o" TargetMode="External"/><Relationship Id="rId3" Type="http://schemas.openxmlformats.org/officeDocument/2006/relationships/slideLayout" Target="../slideLayouts/slideLayout7.xml"/><Relationship Id="rId7" Type="http://schemas.openxmlformats.org/officeDocument/2006/relationships/hyperlink" Target="https://www.usaswimming.org/utility/community-quaratine-resources" TargetMode="Externa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hyperlink" Target="https://www.who.int/bulletin/volumes/92/2/13-126391/en/" TargetMode="External"/><Relationship Id="rId11" Type="http://schemas.openxmlformats.org/officeDocument/2006/relationships/image" Target="../media/image3.png"/><Relationship Id="rId5" Type="http://schemas.openxmlformats.org/officeDocument/2006/relationships/hyperlink" Target="https://www.cdc.gov/healthywater/swimming/index.html" TargetMode="External"/><Relationship Id="rId10" Type="http://schemas.openxmlformats.org/officeDocument/2006/relationships/hyperlink" Target="https://swimswam.com/whats-known-about-chlorines-impact-on-coronavirus/" TargetMode="External"/><Relationship Id="rId4" Type="http://schemas.openxmlformats.org/officeDocument/2006/relationships/hyperlink" Target="https://www.cdc.gov/coronavirus/2019-ncov/php/water.html" TargetMode="External"/><Relationship Id="rId9" Type="http://schemas.openxmlformats.org/officeDocument/2006/relationships/hyperlink" Target="https://swimswam.com/cdc-no-indication-that-covid-19-can-spread-to-humans-through-treated-pool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DB3F77-F13F-D74C-9599-C903A7C1956C}"/>
              </a:ext>
            </a:extLst>
          </p:cNvPr>
          <p:cNvSpPr>
            <a:spLocks noGrp="1"/>
          </p:cNvSpPr>
          <p:nvPr>
            <p:ph type="ctrTitle"/>
          </p:nvPr>
        </p:nvSpPr>
        <p:spPr>
          <a:xfrm>
            <a:off x="505094" y="5029200"/>
            <a:ext cx="5067803" cy="1387149"/>
          </a:xfrm>
        </p:spPr>
        <p:txBody>
          <a:bodyPr>
            <a:normAutofit/>
          </a:bodyPr>
          <a:lstStyle/>
          <a:p>
            <a:pPr algn="l"/>
            <a:r>
              <a:rPr lang="en-US" sz="4400" dirty="0">
                <a:solidFill>
                  <a:srgbClr val="0070C0"/>
                </a:solidFill>
                <a:latin typeface="Cachet Bold" panose="020F0803030404040204" pitchFamily="34" charset="0"/>
              </a:rPr>
              <a:t>The YMCA of </a:t>
            </a:r>
            <a:br>
              <a:rPr lang="en-US" sz="4400" dirty="0">
                <a:solidFill>
                  <a:srgbClr val="0070C0"/>
                </a:solidFill>
                <a:latin typeface="Cachet Bold" panose="020F0803030404040204" pitchFamily="34" charset="0"/>
              </a:rPr>
            </a:br>
            <a:r>
              <a:rPr lang="en-US" sz="4400" dirty="0">
                <a:solidFill>
                  <a:srgbClr val="0070C0"/>
                </a:solidFill>
                <a:latin typeface="Cachet Bold" panose="020F0803030404040204" pitchFamily="34" charset="0"/>
              </a:rPr>
              <a:t>Greater Hartford</a:t>
            </a:r>
          </a:p>
        </p:txBody>
      </p:sp>
      <p:sp>
        <p:nvSpPr>
          <p:cNvPr id="5" name="Title 1">
            <a:extLst>
              <a:ext uri="{FF2B5EF4-FFF2-40B4-BE49-F238E27FC236}">
                <a16:creationId xmlns:a16="http://schemas.microsoft.com/office/drawing/2014/main" id="{81602B56-5503-F04A-9023-688649DE4DFE}"/>
              </a:ext>
            </a:extLst>
          </p:cNvPr>
          <p:cNvSpPr txBox="1">
            <a:spLocks/>
          </p:cNvSpPr>
          <p:nvPr/>
        </p:nvSpPr>
        <p:spPr>
          <a:xfrm>
            <a:off x="412687" y="2415583"/>
            <a:ext cx="5806254" cy="164630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rgbClr val="006B6B"/>
                </a:solidFill>
                <a:latin typeface="Cachet Bold" panose="020F0803030404040204" pitchFamily="34" charset="0"/>
              </a:rPr>
              <a:t>RETURN TO</a:t>
            </a:r>
          </a:p>
          <a:p>
            <a:pPr algn="l"/>
            <a:r>
              <a:rPr lang="en-US" dirty="0">
                <a:solidFill>
                  <a:srgbClr val="006B6B"/>
                </a:solidFill>
                <a:latin typeface="Cachet Bold" panose="020F0803030404040204" pitchFamily="34" charset="0"/>
              </a:rPr>
              <a:t>PRACTICE PLAN</a:t>
            </a:r>
          </a:p>
        </p:txBody>
      </p:sp>
      <p:pic>
        <p:nvPicPr>
          <p:cNvPr id="7" name="Picture 6" descr="A picture containing drawing&#10;&#10;Description automatically generated">
            <a:extLst>
              <a:ext uri="{FF2B5EF4-FFF2-40B4-BE49-F238E27FC236}">
                <a16:creationId xmlns:a16="http://schemas.microsoft.com/office/drawing/2014/main" id="{D44658E6-15E5-9749-93D5-1D62EF155F9D}"/>
              </a:ext>
            </a:extLst>
          </p:cNvPr>
          <p:cNvPicPr>
            <a:picLocks noChangeAspect="1"/>
          </p:cNvPicPr>
          <p:nvPr/>
        </p:nvPicPr>
        <p:blipFill>
          <a:blip r:embed="rId2"/>
          <a:stretch>
            <a:fillRect/>
          </a:stretch>
        </p:blipFill>
        <p:spPr>
          <a:xfrm>
            <a:off x="597243" y="605881"/>
            <a:ext cx="1577546" cy="1205070"/>
          </a:xfrm>
          <a:prstGeom prst="rect">
            <a:avLst/>
          </a:prstGeom>
        </p:spPr>
      </p:pic>
      <p:pic>
        <p:nvPicPr>
          <p:cNvPr id="11" name="Picture 10" descr="A picture containing water, sport, swimming, yellow&#10;&#10;Description automatically generated">
            <a:extLst>
              <a:ext uri="{FF2B5EF4-FFF2-40B4-BE49-F238E27FC236}">
                <a16:creationId xmlns:a16="http://schemas.microsoft.com/office/drawing/2014/main" id="{6B719C10-54B3-FC4B-82BA-2D97DE8354EF}"/>
              </a:ext>
            </a:extLst>
          </p:cNvPr>
          <p:cNvPicPr>
            <a:picLocks noChangeAspect="1"/>
          </p:cNvPicPr>
          <p:nvPr/>
        </p:nvPicPr>
        <p:blipFill>
          <a:blip r:embed="rId3"/>
          <a:stretch>
            <a:fillRect/>
          </a:stretch>
        </p:blipFill>
        <p:spPr>
          <a:xfrm>
            <a:off x="7084068" y="356958"/>
            <a:ext cx="4510689" cy="6017741"/>
          </a:xfrm>
          <a:prstGeom prst="rect">
            <a:avLst/>
          </a:prstGeom>
        </p:spPr>
      </p:pic>
    </p:spTree>
    <p:extLst>
      <p:ext uri="{BB962C8B-B14F-4D97-AF65-F5344CB8AC3E}">
        <p14:creationId xmlns:p14="http://schemas.microsoft.com/office/powerpoint/2010/main" val="4222475727"/>
      </p:ext>
    </p:extLst>
  </p:cSld>
  <p:clrMapOvr>
    <a:masterClrMapping/>
  </p:clrMapOvr>
  <mc:AlternateContent xmlns:mc="http://schemas.openxmlformats.org/markup-compatibility/2006">
    <mc:Choice xmlns:p14="http://schemas.microsoft.com/office/powerpoint/2010/main" Requires="p14">
      <p:transition spd="slow" p14:dur="5000" advClick="0" advTm="0">
        <p:fade/>
      </p:transition>
    </mc:Choice>
    <mc:Fallback>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727BA6-D9D4-224D-8B1F-EB1F1AA7A9A3}"/>
              </a:ext>
            </a:extLst>
          </p:cNvPr>
          <p:cNvSpPr txBox="1">
            <a:spLocks/>
          </p:cNvSpPr>
          <p:nvPr/>
        </p:nvSpPr>
        <p:spPr>
          <a:xfrm>
            <a:off x="339404" y="1109984"/>
            <a:ext cx="11498100" cy="55591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6B6B"/>
                </a:solidFill>
                <a:latin typeface="Cachet Bold" panose="020F0603030404040404" pitchFamily="34" charset="77"/>
                <a:ea typeface="Verdana" panose="020B0604030504040204" pitchFamily="34" charset="0"/>
              </a:rPr>
              <a:t>DEPARTURE</a:t>
            </a:r>
          </a:p>
          <a:p>
            <a:pPr marL="457200" indent="-457200">
              <a:buFont typeface="+mj-lt"/>
              <a:buAutoNum type="arabicPeriod" startAt="12"/>
            </a:pPr>
            <a:r>
              <a:rPr lang="en-US" sz="2000" b="1" dirty="0">
                <a:latin typeface="Cachet Bold" panose="020F0603030404040404" pitchFamily="34" charset="77"/>
                <a:ea typeface="Verdana" panose="020B0604030504040204" pitchFamily="34" charset="0"/>
              </a:rPr>
              <a:t>Dry off and retrieve items from designated area</a:t>
            </a:r>
            <a:br>
              <a:rPr lang="en-US" sz="2000" dirty="0">
                <a:latin typeface="Cachet Book" panose="020F0503030404040204" pitchFamily="34" charset="77"/>
                <a:ea typeface="Verdana" panose="020B0604030504040204" pitchFamily="34" charset="0"/>
              </a:rPr>
            </a:br>
            <a:r>
              <a:rPr lang="en-US" sz="2000" dirty="0"/>
              <a:t>Swimmer will not be allowed to use the locker rooms to change before/after practice They can only dry off . </a:t>
            </a:r>
            <a:r>
              <a:rPr lang="en-US" sz="2000" dirty="0">
                <a:latin typeface="Cachet Book" panose="020F0503030404040204" pitchFamily="34" charset="77"/>
                <a:ea typeface="Verdana" panose="020B0604030504040204" pitchFamily="34" charset="0"/>
              </a:rPr>
              <a:t>USA swimming does not allow for deck changing so swimmer must be prepared to come and go in their swimsuits. Swimmers must also have shoes on before reentering the lobby.</a:t>
            </a:r>
          </a:p>
          <a:p>
            <a:pPr marL="457200" indent="-457200">
              <a:buFont typeface="+mj-lt"/>
              <a:buAutoNum type="arabicPeriod" startAt="12"/>
            </a:pPr>
            <a:r>
              <a:rPr lang="en-US" sz="2000" b="1" dirty="0">
                <a:latin typeface="Cachet Bold" panose="020F0603030404040404" pitchFamily="34" charset="77"/>
                <a:ea typeface="Verdana" panose="020B0604030504040204" pitchFamily="34" charset="0"/>
              </a:rPr>
              <a:t>Following the approved flow of traffic swimmers will be dismissed in accordance with social distancing norms.</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Coaches will be directing the swimmer on how to exit the pool area using one-way access points.</a:t>
            </a:r>
          </a:p>
          <a:p>
            <a:pPr marL="457200" indent="-457200">
              <a:buFont typeface="+mj-lt"/>
              <a:buAutoNum type="arabicPeriod" startAt="12"/>
            </a:pPr>
            <a:r>
              <a:rPr lang="en-US" sz="2000" b="1" dirty="0">
                <a:latin typeface="Cachet Bold" panose="020F0603030404040404" pitchFamily="34" charset="77"/>
                <a:ea typeface="Verdana" panose="020B0604030504040204" pitchFamily="34" charset="0"/>
              </a:rPr>
              <a:t>Coach at pool doors will open the door and let swimmers out.</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Swimmers and parents will not be allowed to touch the doors. A coach will open them for you.</a:t>
            </a:r>
          </a:p>
          <a:p>
            <a:pPr marL="457200" indent="-457200">
              <a:buFont typeface="+mj-lt"/>
              <a:buAutoNum type="arabicPeriod" startAt="12"/>
            </a:pPr>
            <a:r>
              <a:rPr lang="en-US" sz="2000" b="1" dirty="0">
                <a:latin typeface="Cachet Bold" panose="020F0603030404040404" pitchFamily="34" charset="77"/>
                <a:ea typeface="Verdana" panose="020B0604030504040204" pitchFamily="34" charset="0"/>
              </a:rPr>
              <a:t>Swimmers will immediately proceed out the front doors and leave the YMCA.</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Swimmers will make their way out the front door of the YMCA and either head to their cars or wait on the sidewalk, maintaining physical distancing from other members.</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Parents, please wait in your cars for your swimmer(s) to come out. </a:t>
            </a:r>
            <a:endParaRPr lang="en-US" sz="2000" dirty="0">
              <a:latin typeface="Cachet Book" panose="020F0503030404040204" pitchFamily="34" charset="77"/>
            </a:endParaRPr>
          </a:p>
          <a:p>
            <a:pPr marL="457200" indent="-457200">
              <a:buFont typeface="+mj-lt"/>
              <a:buAutoNum type="arabicPeriod" startAt="12"/>
            </a:pPr>
            <a:r>
              <a:rPr lang="en-US" sz="2000" b="1" dirty="0">
                <a:latin typeface="Cachet Bold" panose="020F0603030404040404" pitchFamily="34" charset="77"/>
                <a:ea typeface="Verdana" panose="020B0604030504040204" pitchFamily="34" charset="0"/>
              </a:rPr>
              <a:t>Parents must park car in parking lot and swimmers will walk to car.</a:t>
            </a:r>
            <a:endParaRPr lang="en-US" sz="2000" b="1" dirty="0">
              <a:latin typeface="Cachet Bold" panose="020F0603030404040404" pitchFamily="34" charset="77"/>
            </a:endParaRPr>
          </a:p>
          <a:p>
            <a:endParaRPr lang="en-US" sz="2000" dirty="0">
              <a:latin typeface="Cachet Book" panose="020F0503030404040204" pitchFamily="34" charset="77"/>
            </a:endParaRPr>
          </a:p>
        </p:txBody>
      </p:sp>
      <p:sp>
        <p:nvSpPr>
          <p:cNvPr id="4" name="Title 1">
            <a:extLst>
              <a:ext uri="{FF2B5EF4-FFF2-40B4-BE49-F238E27FC236}">
                <a16:creationId xmlns:a16="http://schemas.microsoft.com/office/drawing/2014/main" id="{D145B2CC-D079-A441-A02F-574CE45A4F20}"/>
              </a:ext>
            </a:extLst>
          </p:cNvPr>
          <p:cNvSpPr txBox="1">
            <a:spLocks/>
          </p:cNvSpPr>
          <p:nvPr/>
        </p:nvSpPr>
        <p:spPr>
          <a:xfrm>
            <a:off x="289708" y="321366"/>
            <a:ext cx="4789188" cy="65266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ROAD MAP </a:t>
            </a:r>
            <a:r>
              <a:rPr lang="en-US" sz="2000" dirty="0">
                <a:solidFill>
                  <a:srgbClr val="0070C0"/>
                </a:solidFill>
                <a:latin typeface="Cachet Book" panose="020F0503030404040204" pitchFamily="34" charset="77"/>
              </a:rPr>
              <a:t>continued</a:t>
            </a:r>
            <a:endParaRPr lang="en-US" sz="2000" dirty="0">
              <a:latin typeface="Cachet Book" panose="020F0503030404040204" pitchFamily="34" charset="77"/>
            </a:endParaRPr>
          </a:p>
        </p:txBody>
      </p:sp>
      <p:pic>
        <p:nvPicPr>
          <p:cNvPr id="2" name="slide_10">
            <a:hlinkClick r:id="" action="ppaction://media"/>
            <a:extLst>
              <a:ext uri="{FF2B5EF4-FFF2-40B4-BE49-F238E27FC236}">
                <a16:creationId xmlns:a16="http://schemas.microsoft.com/office/drawing/2014/main" id="{F9AF34D3-E8E7-44D6-921C-913B7E04DEF6}"/>
              </a:ext>
            </a:extLst>
          </p:cNvPr>
          <p:cNvPicPr>
            <a:picLocks noChangeAspect="1"/>
          </p:cNvPicPr>
          <p:nvPr>
            <a:audioFile r:link="rId1"/>
            <p:extLst>
              <p:ext uri="{DAA4B4D4-6D71-4841-9C94-3DE7FCFB9230}">
                <p14:media xmlns:p14="http://schemas.microsoft.com/office/powerpoint/2010/main" r:embed="rId2">
                  <p14:trim st="3525" end="2101.5416"/>
                </p14:media>
              </p:ext>
            </p:extLst>
          </p:nvPr>
        </p:nvPicPr>
        <p:blipFill>
          <a:blip r:embed="rId4"/>
          <a:stretch>
            <a:fillRect/>
          </a:stretch>
        </p:blipFill>
        <p:spPr>
          <a:xfrm>
            <a:off x="11365233" y="6181794"/>
            <a:ext cx="487363" cy="487363"/>
          </a:xfrm>
          <a:prstGeom prst="rect">
            <a:avLst/>
          </a:prstGeom>
        </p:spPr>
      </p:pic>
    </p:spTree>
    <p:extLst>
      <p:ext uri="{BB962C8B-B14F-4D97-AF65-F5344CB8AC3E}">
        <p14:creationId xmlns:p14="http://schemas.microsoft.com/office/powerpoint/2010/main" val="197163565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6F9B-4C01-7147-861E-36BC02AA1661}"/>
              </a:ext>
            </a:extLst>
          </p:cNvPr>
          <p:cNvSpPr txBox="1">
            <a:spLocks/>
          </p:cNvSpPr>
          <p:nvPr/>
        </p:nvSpPr>
        <p:spPr>
          <a:xfrm>
            <a:off x="261731" y="237060"/>
            <a:ext cx="5257800" cy="9059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IVY POOL MAP</a:t>
            </a:r>
          </a:p>
        </p:txBody>
      </p:sp>
      <p:pic>
        <p:nvPicPr>
          <p:cNvPr id="3" name="Content Placeholder 8" descr="A screenshot of a cell phone&#10;&#10;Description automatically generated">
            <a:extLst>
              <a:ext uri="{FF2B5EF4-FFF2-40B4-BE49-F238E27FC236}">
                <a16:creationId xmlns:a16="http://schemas.microsoft.com/office/drawing/2014/main" id="{CDCB0019-CDF0-1E4E-9947-8C7A79B5A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443" y="926555"/>
            <a:ext cx="7529114" cy="5817952"/>
          </a:xfrm>
          <a:prstGeom prst="rect">
            <a:avLst/>
          </a:prstGeom>
        </p:spPr>
      </p:pic>
    </p:spTree>
    <p:extLst>
      <p:ext uri="{BB962C8B-B14F-4D97-AF65-F5344CB8AC3E}">
        <p14:creationId xmlns:p14="http://schemas.microsoft.com/office/powerpoint/2010/main" val="2687690546"/>
      </p:ext>
    </p:extLst>
  </p:cSld>
  <p:clrMapOvr>
    <a:masterClrMapping/>
  </p:clrMapOvr>
  <mc:AlternateContent xmlns:mc="http://schemas.openxmlformats.org/markup-compatibility/2006">
    <mc:Choice xmlns:p14="http://schemas.microsoft.com/office/powerpoint/2010/main" Requires="p14">
      <p:transition spd="slow" p14:dur="20000" advClick="0" advTm="0">
        <p:fade/>
      </p:transition>
    </mc:Choice>
    <mc:Fallback>
      <p:transition spd="slow" advClick="0"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5102-6660-AD47-AE8B-494B5D20A4E2}"/>
              </a:ext>
            </a:extLst>
          </p:cNvPr>
          <p:cNvSpPr txBox="1">
            <a:spLocks/>
          </p:cNvSpPr>
          <p:nvPr/>
        </p:nvSpPr>
        <p:spPr>
          <a:xfrm>
            <a:off x="182217" y="225978"/>
            <a:ext cx="8554279" cy="66854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PRACTICE EXPECTATION</a:t>
            </a:r>
          </a:p>
        </p:txBody>
      </p:sp>
      <p:sp>
        <p:nvSpPr>
          <p:cNvPr id="3" name="Content Placeholder 2">
            <a:extLst>
              <a:ext uri="{FF2B5EF4-FFF2-40B4-BE49-F238E27FC236}">
                <a16:creationId xmlns:a16="http://schemas.microsoft.com/office/drawing/2014/main" id="{D4BDD3BF-9C87-F64B-9E17-462F39992509}"/>
              </a:ext>
            </a:extLst>
          </p:cNvPr>
          <p:cNvSpPr txBox="1">
            <a:spLocks/>
          </p:cNvSpPr>
          <p:nvPr/>
        </p:nvSpPr>
        <p:spPr>
          <a:xfrm>
            <a:off x="182216" y="894522"/>
            <a:ext cx="11827567" cy="5737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COVID-19 SYMPTOMS</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What if my swimmer has symptoms or suspected exposure?</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who are ill are not able to attend. Swimmers who have any members in their household who are ill may not attend for 14 days. Report any illness to Head swim coach so staff can trace and ensure the safety of all our swimmers.</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What protective equipment is required?</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coaches, and parents are required to wear a mask in the YMCA. Swimmers will remove masks once they are allowed to enter the pool.</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What precautions are coaches taking to keep swimmers safe?</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The coaching staff will wear masks during the all practices. Coaches will keep 6’ physical distancing except in emergency situations.</a:t>
            </a:r>
          </a:p>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PRACTICE PREPAREDNESS</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Can my swimmer participate if they are late to practice?</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Given the shorter timeframe for practice we would prefer that all swimmers arrive on time. However, if a swimmer is late, they will still be allowed to participate. They must still follow all of the steps outlined when arriving.</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Can my swimmer borrow equipment?</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NO, in the first few steps of our return to swim plan Swimmers will not be using equipment during practice time. </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Can my swimmer leave equipment at the pool?</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All personal items/equipment must be taken home at the end of practice each day. The Y will not have a “lost and found” anything left at the Y will be thrown away at the end of each day.</a:t>
            </a:r>
          </a:p>
        </p:txBody>
      </p:sp>
      <p:pic>
        <p:nvPicPr>
          <p:cNvPr id="4" name="slide_11">
            <a:hlinkClick r:id="" action="ppaction://media"/>
            <a:extLst>
              <a:ext uri="{FF2B5EF4-FFF2-40B4-BE49-F238E27FC236}">
                <a16:creationId xmlns:a16="http://schemas.microsoft.com/office/drawing/2014/main" id="{3223784E-751E-40EE-89EC-E4E9030261AB}"/>
              </a:ext>
            </a:extLst>
          </p:cNvPr>
          <p:cNvPicPr>
            <a:picLocks noChangeAspect="1"/>
          </p:cNvPicPr>
          <p:nvPr>
            <a:audioFile r:link="rId1"/>
            <p:extLst>
              <p:ext uri="{DAA4B4D4-6D71-4841-9C94-3DE7FCFB9230}">
                <p14:media xmlns:p14="http://schemas.microsoft.com/office/powerpoint/2010/main" r:embed="rId2">
                  <p14:trim st="5206" end="668.1875"/>
                </p14:media>
              </p:ext>
            </p:extLst>
          </p:nvPr>
        </p:nvPicPr>
        <p:blipFill>
          <a:blip r:embed="rId4"/>
          <a:stretch>
            <a:fillRect/>
          </a:stretch>
        </p:blipFill>
        <p:spPr>
          <a:xfrm>
            <a:off x="11522420" y="6150951"/>
            <a:ext cx="487363" cy="487363"/>
          </a:xfrm>
          <a:prstGeom prst="rect">
            <a:avLst/>
          </a:prstGeom>
        </p:spPr>
      </p:pic>
    </p:spTree>
    <p:extLst>
      <p:ext uri="{BB962C8B-B14F-4D97-AF65-F5344CB8AC3E}">
        <p14:creationId xmlns:p14="http://schemas.microsoft.com/office/powerpoint/2010/main" val="409269957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wimming in a body of water&#10;&#10;Description automatically generated">
            <a:extLst>
              <a:ext uri="{FF2B5EF4-FFF2-40B4-BE49-F238E27FC236}">
                <a16:creationId xmlns:a16="http://schemas.microsoft.com/office/drawing/2014/main" id="{9FAB9021-197E-3849-839B-D30A7D6B9CBB}"/>
              </a:ext>
            </a:extLst>
          </p:cNvPr>
          <p:cNvPicPr>
            <a:picLocks noChangeAspect="1"/>
          </p:cNvPicPr>
          <p:nvPr/>
        </p:nvPicPr>
        <p:blipFill>
          <a:blip r:embed="rId4"/>
          <a:stretch>
            <a:fillRect/>
          </a:stretch>
        </p:blipFill>
        <p:spPr>
          <a:xfrm>
            <a:off x="7245126" y="365458"/>
            <a:ext cx="4592648" cy="6127084"/>
          </a:xfrm>
          <a:prstGeom prst="rect">
            <a:avLst/>
          </a:prstGeom>
        </p:spPr>
      </p:pic>
      <p:sp>
        <p:nvSpPr>
          <p:cNvPr id="3" name="Content Placeholder 2">
            <a:extLst>
              <a:ext uri="{FF2B5EF4-FFF2-40B4-BE49-F238E27FC236}">
                <a16:creationId xmlns:a16="http://schemas.microsoft.com/office/drawing/2014/main" id="{64242186-D014-D540-853F-BE58A7DF5245}"/>
              </a:ext>
            </a:extLst>
          </p:cNvPr>
          <p:cNvSpPr txBox="1">
            <a:spLocks/>
          </p:cNvSpPr>
          <p:nvPr/>
        </p:nvSpPr>
        <p:spPr>
          <a:xfrm>
            <a:off x="182217" y="894522"/>
            <a:ext cx="6836421" cy="57375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PARENTS AND SPECTATORS</a:t>
            </a:r>
          </a:p>
          <a:p>
            <a:pPr marL="0" indent="0">
              <a:buNone/>
            </a:pPr>
            <a:r>
              <a:rPr lang="en-US" sz="1800" b="1" dirty="0">
                <a:latin typeface="Cachet Bold" panose="020F0603030404040404" pitchFamily="34" charset="77"/>
                <a:ea typeface="Verdana" panose="020B0604030504040204" pitchFamily="34" charset="0"/>
              </a:rPr>
              <a:t>Are parents or spectators allowed onto the pool deck?</a:t>
            </a:r>
            <a:br>
              <a:rPr lang="en-US" sz="1800" dirty="0">
                <a:latin typeface="Cachet Book" panose="020F0503030404040204" pitchFamily="34" charset="77"/>
                <a:ea typeface="Verdana" panose="020B0604030504040204" pitchFamily="34" charset="0"/>
              </a:rPr>
            </a:br>
            <a:r>
              <a:rPr lang="en-US" sz="1800" dirty="0"/>
              <a:t>Per Safe Sport, parents and spectators are allowed on the pool deck, but there will be limited seating due to the new social distancing guidelines. Seating will be first come fist serve and bring your on chair.  </a:t>
            </a:r>
            <a:endParaRPr lang="en-US" sz="1800" dirty="0">
              <a:latin typeface="Cachet Book" panose="020F0503030404040204" pitchFamily="34" charset="77"/>
              <a:ea typeface="Verdana" panose="020B0604030504040204" pitchFamily="34" charset="0"/>
            </a:endParaRPr>
          </a:p>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CHANGING AND LOCKER ROOM ACCESS</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Can my swimmer take a shower or use the locker room after practice?</a:t>
            </a:r>
            <a:br>
              <a:rPr lang="en-US" sz="1800" b="1" dirty="0">
                <a:latin typeface="Cachet Bold" panose="020F06030304040404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No. Out of an abundance of caution, the locker rooms will not be available for use by the swim team. Swimmers should show up to practice in their swimsuits. </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Can my swimmer deck change?</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No. USA Swimming rules prohibit deck changing. Swimmers will be required to enter and leave the facility with their swimsuits on. </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Where should my swimmer go to the bathroom?</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should use the bathroom at home prior to coming to practice. In an emergency, swimmers will be able to use the designated bathrooms at the Y. With the abbreviated practices, swimmers should not plan to use the bathroom during practice time.</a:t>
            </a:r>
            <a:endParaRPr lang="en-US" sz="1800" dirty="0">
              <a:latin typeface="Cachet Book" panose="020F0503030404040204" pitchFamily="34" charset="77"/>
            </a:endParaRPr>
          </a:p>
        </p:txBody>
      </p:sp>
      <p:sp>
        <p:nvSpPr>
          <p:cNvPr id="4" name="Title 1">
            <a:extLst>
              <a:ext uri="{FF2B5EF4-FFF2-40B4-BE49-F238E27FC236}">
                <a16:creationId xmlns:a16="http://schemas.microsoft.com/office/drawing/2014/main" id="{C7032DE2-C9BA-5D40-A937-5A9EA145524E}"/>
              </a:ext>
            </a:extLst>
          </p:cNvPr>
          <p:cNvSpPr txBox="1">
            <a:spLocks/>
          </p:cNvSpPr>
          <p:nvPr/>
        </p:nvSpPr>
        <p:spPr>
          <a:xfrm>
            <a:off x="182217" y="225978"/>
            <a:ext cx="8554279" cy="66854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PRACTICE EXPECTATION</a:t>
            </a:r>
          </a:p>
        </p:txBody>
      </p:sp>
      <p:pic>
        <p:nvPicPr>
          <p:cNvPr id="2" name="slide_13">
            <a:hlinkClick r:id="" action="ppaction://media"/>
            <a:extLst>
              <a:ext uri="{FF2B5EF4-FFF2-40B4-BE49-F238E27FC236}">
                <a16:creationId xmlns:a16="http://schemas.microsoft.com/office/drawing/2014/main" id="{74E71AF7-13D6-4B2B-80EE-F6C095E4C07C}"/>
              </a:ext>
            </a:extLst>
          </p:cNvPr>
          <p:cNvPicPr>
            <a:picLocks noChangeAspect="1"/>
          </p:cNvPicPr>
          <p:nvPr>
            <a:audioFile r:link="rId1"/>
            <p:extLst>
              <p:ext uri="{DAA4B4D4-6D71-4841-9C94-3DE7FCFB9230}">
                <p14:media xmlns:p14="http://schemas.microsoft.com/office/powerpoint/2010/main" r:embed="rId2">
                  <p14:trim st="3692" end="709.2291"/>
                </p14:media>
              </p:ext>
            </p:extLst>
          </p:nvPr>
        </p:nvPicPr>
        <p:blipFill>
          <a:blip r:embed="rId5"/>
          <a:stretch>
            <a:fillRect/>
          </a:stretch>
        </p:blipFill>
        <p:spPr>
          <a:xfrm>
            <a:off x="182217" y="6248860"/>
            <a:ext cx="487363" cy="487363"/>
          </a:xfrm>
          <a:prstGeom prst="rect">
            <a:avLst/>
          </a:prstGeom>
        </p:spPr>
      </p:pic>
    </p:spTree>
    <p:extLst>
      <p:ext uri="{BB962C8B-B14F-4D97-AF65-F5344CB8AC3E}">
        <p14:creationId xmlns:p14="http://schemas.microsoft.com/office/powerpoint/2010/main" val="22831922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E88199-EE84-324F-A5AF-32A1639166CB}"/>
              </a:ext>
            </a:extLst>
          </p:cNvPr>
          <p:cNvSpPr txBox="1">
            <a:spLocks/>
          </p:cNvSpPr>
          <p:nvPr/>
        </p:nvSpPr>
        <p:spPr>
          <a:xfrm>
            <a:off x="258417" y="974036"/>
            <a:ext cx="11579087" cy="56579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TRAINING GROUPS AND PRACTICES</a:t>
            </a:r>
          </a:p>
          <a:p>
            <a:pPr marL="0" indent="0">
              <a:buNone/>
            </a:pPr>
            <a:r>
              <a:rPr lang="en-US" sz="1800" b="1" dirty="0">
                <a:latin typeface="Cachet Bold" panose="020F0603030404040404" pitchFamily="34" charset="77"/>
                <a:ea typeface="Verdana" panose="020B0604030504040204" pitchFamily="34" charset="0"/>
              </a:rPr>
              <a:t>Will all groups be back in the water right away?</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No, the GHYMCA swim teams will be returning to swimming in steps. We will be starting with our top groups, and then work down from there. </a:t>
            </a:r>
            <a:r>
              <a:rPr lang="en-US" sz="1800" dirty="0"/>
              <a:t>This decision was made because we believe that the older groups can help demonstrate our social distancing protocols to the younger groups. ALL groups will be brought back in steps. </a:t>
            </a:r>
            <a:endParaRPr lang="en-US" sz="1800" dirty="0">
              <a:latin typeface="Cachet Book" panose="020F0503030404040204" pitchFamily="34" charset="77"/>
              <a:ea typeface="Verdana" panose="020B0604030504040204" pitchFamily="34" charset="0"/>
            </a:endParaRP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Will practice times be our normal practice schedule?</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Due to unprecedented time away from the pool and physical distancing measures, practices will be shorter, have a </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10-minute interval between practice slots and limited Swimmers in the water at a time. Thus, we can’t run a normal practice schedule. Practice schedules will be adjusted week by week as we are able to add in more groups.</a:t>
            </a:r>
          </a:p>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SAFE SPORT AND MAAPP</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How is GHYMCA complying with Safe Sport MAAPP with the new parent/spectator restrictions? </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We will be allowing a limited number of parents on the pool deck during practice time. As well as having multiple coaches, lifeguard, and other aquatic staff on the pool deck, ensuring that all interactions are observable and interruptible  </a:t>
            </a:r>
          </a:p>
          <a:p>
            <a:pPr marL="0" indent="0">
              <a:buFont typeface="Arial" panose="020B0604020202020204" pitchFamily="34" charset="0"/>
              <a:buNone/>
            </a:pPr>
            <a:r>
              <a:rPr lang="en-US" sz="1800" b="1" dirty="0">
                <a:solidFill>
                  <a:srgbClr val="006B6B"/>
                </a:solidFill>
                <a:latin typeface="Cachet Bold" panose="020F0603030404040404" pitchFamily="34" charset="77"/>
                <a:ea typeface="Verdana" panose="020B0604030504040204" pitchFamily="34" charset="0"/>
              </a:rPr>
              <a:t>AFTER PRACTICES</a:t>
            </a:r>
          </a:p>
          <a:p>
            <a:pPr marL="0" indent="0">
              <a:buFont typeface="Arial" panose="020B0604020202020204" pitchFamily="34" charset="0"/>
              <a:buNone/>
            </a:pPr>
            <a:r>
              <a:rPr lang="en-US" sz="1800" b="1" dirty="0">
                <a:latin typeface="Cachet Bold" panose="020F0603030404040404" pitchFamily="34" charset="77"/>
                <a:ea typeface="Verdana" panose="020B0604030504040204" pitchFamily="34" charset="0"/>
              </a:rPr>
              <a:t>What are swimmers advised to do after practices?</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should dry off put on any clothes they came with and exit the building through the front doors, once at home swimmers should shower and rinse out their suits at home. Remember to clean off shoes and any items set down at the facility.</a:t>
            </a:r>
          </a:p>
          <a:p>
            <a:endParaRPr lang="en-US" sz="1800" dirty="0">
              <a:latin typeface="Cachet Book" panose="020F0503030404040204" pitchFamily="34" charset="77"/>
            </a:endParaRPr>
          </a:p>
        </p:txBody>
      </p:sp>
      <p:sp>
        <p:nvSpPr>
          <p:cNvPr id="4" name="Title 1">
            <a:extLst>
              <a:ext uri="{FF2B5EF4-FFF2-40B4-BE49-F238E27FC236}">
                <a16:creationId xmlns:a16="http://schemas.microsoft.com/office/drawing/2014/main" id="{C190EE12-B7BC-3A4A-9763-89AEA9B192F1}"/>
              </a:ext>
            </a:extLst>
          </p:cNvPr>
          <p:cNvSpPr txBox="1">
            <a:spLocks/>
          </p:cNvSpPr>
          <p:nvPr/>
        </p:nvSpPr>
        <p:spPr>
          <a:xfrm>
            <a:off x="182217" y="225978"/>
            <a:ext cx="8554279" cy="66854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PRACTICE EXPECTATION</a:t>
            </a:r>
          </a:p>
        </p:txBody>
      </p:sp>
      <p:pic>
        <p:nvPicPr>
          <p:cNvPr id="2" name="slide_14">
            <a:hlinkClick r:id="" action="ppaction://media"/>
            <a:extLst>
              <a:ext uri="{FF2B5EF4-FFF2-40B4-BE49-F238E27FC236}">
                <a16:creationId xmlns:a16="http://schemas.microsoft.com/office/drawing/2014/main" id="{01144703-E243-45CB-AD54-B728835D2F61}"/>
              </a:ext>
            </a:extLst>
          </p:cNvPr>
          <p:cNvPicPr>
            <a:picLocks noChangeAspect="1"/>
          </p:cNvPicPr>
          <p:nvPr>
            <a:audioFile r:link="rId1"/>
            <p:extLst>
              <p:ext uri="{DAA4B4D4-6D71-4841-9C94-3DE7FCFB9230}">
                <p14:media xmlns:p14="http://schemas.microsoft.com/office/powerpoint/2010/main" r:embed="rId2">
                  <p14:trim st="4096" end="2832.1666"/>
                </p14:media>
              </p:ext>
            </p:extLst>
          </p:nvPr>
        </p:nvPicPr>
        <p:blipFill>
          <a:blip r:embed="rId4"/>
          <a:stretch>
            <a:fillRect/>
          </a:stretch>
        </p:blipFill>
        <p:spPr>
          <a:xfrm>
            <a:off x="11350141" y="6144659"/>
            <a:ext cx="487363" cy="487363"/>
          </a:xfrm>
          <a:prstGeom prst="rect">
            <a:avLst/>
          </a:prstGeom>
        </p:spPr>
      </p:pic>
    </p:spTree>
    <p:extLst>
      <p:ext uri="{BB962C8B-B14F-4D97-AF65-F5344CB8AC3E}">
        <p14:creationId xmlns:p14="http://schemas.microsoft.com/office/powerpoint/2010/main" val="28183951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31F6-4871-EC47-8EEE-53A14127AE1B}"/>
              </a:ext>
            </a:extLst>
          </p:cNvPr>
          <p:cNvSpPr txBox="1">
            <a:spLocks/>
          </p:cNvSpPr>
          <p:nvPr/>
        </p:nvSpPr>
        <p:spPr>
          <a:xfrm>
            <a:off x="210105" y="190519"/>
            <a:ext cx="7800834" cy="7338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latin typeface="Cachet Bold" panose="020F0803030404040204" pitchFamily="34" charset="0"/>
              </a:rPr>
              <a:t>SAFETY FOR OUR SWIMMERS</a:t>
            </a:r>
          </a:p>
        </p:txBody>
      </p:sp>
      <p:sp>
        <p:nvSpPr>
          <p:cNvPr id="3" name="Subtitle 2">
            <a:extLst>
              <a:ext uri="{FF2B5EF4-FFF2-40B4-BE49-F238E27FC236}">
                <a16:creationId xmlns:a16="http://schemas.microsoft.com/office/drawing/2014/main" id="{F6AD1224-DE29-7A41-BE17-FEAC439B8EE5}"/>
              </a:ext>
            </a:extLst>
          </p:cNvPr>
          <p:cNvSpPr txBox="1">
            <a:spLocks/>
          </p:cNvSpPr>
          <p:nvPr/>
        </p:nvSpPr>
        <p:spPr>
          <a:xfrm>
            <a:off x="347869" y="1093304"/>
            <a:ext cx="10515601" cy="54765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6B6B"/>
                </a:solidFill>
                <a:latin typeface="Cachet Bold" panose="020F0603030404040404" pitchFamily="34" charset="77"/>
                <a:ea typeface="Verdana" panose="020B0604030504040204" pitchFamily="34" charset="0"/>
              </a:rPr>
              <a:t>Swimmers are NOT permitted to attend practices if…</a:t>
            </a:r>
          </a:p>
          <a:p>
            <a:r>
              <a:rPr lang="en-US" sz="2000" dirty="0">
                <a:latin typeface="Cachet Book" panose="020F0503030404040204" pitchFamily="34" charset="77"/>
                <a:ea typeface="Verdana" panose="020B0604030504040204" pitchFamily="34" charset="0"/>
              </a:rPr>
              <a:t>They have a fever, cough, shortness of breath or difficulty breathing, chills, headache, sore throat, new loss of taste or smell, or other symptoms listed by the CDC.</a:t>
            </a:r>
          </a:p>
          <a:p>
            <a:r>
              <a:rPr lang="en-US" sz="2000" dirty="0">
                <a:latin typeface="Cachet Book" panose="020F0503030404040204" pitchFamily="34" charset="77"/>
                <a:ea typeface="Verdana" panose="020B0604030504040204" pitchFamily="34" charset="0"/>
              </a:rPr>
              <a:t>Anyone in their household has symptoms or tested positive for COVID-19.</a:t>
            </a:r>
          </a:p>
          <a:p>
            <a:r>
              <a:rPr lang="en-US" sz="2000" dirty="0">
                <a:latin typeface="Cachet Book" panose="020F0503030404040204" pitchFamily="34" charset="77"/>
                <a:ea typeface="Verdana" panose="020B0604030504040204" pitchFamily="34" charset="0"/>
              </a:rPr>
              <a:t>They have been exposed to anyone who has symptoms or tested positive for COVID-19.</a:t>
            </a:r>
          </a:p>
          <a:p>
            <a:r>
              <a:rPr lang="en-US" sz="2000" dirty="0">
                <a:latin typeface="Cachet Book" panose="020F0503030404040204" pitchFamily="34" charset="77"/>
                <a:ea typeface="Verdana" panose="020B0604030504040204" pitchFamily="34" charset="0"/>
              </a:rPr>
              <a:t>There will be no penalty for swimmers missing practice due to Covid-19</a:t>
            </a:r>
          </a:p>
          <a:p>
            <a:pPr marL="0" indent="0">
              <a:buNone/>
            </a:pPr>
            <a:r>
              <a:rPr lang="en-US" sz="2400" b="1" dirty="0">
                <a:solidFill>
                  <a:srgbClr val="006B6B"/>
                </a:solidFill>
                <a:latin typeface="Cachet Bold" panose="020F0603030404040404" pitchFamily="34" charset="77"/>
                <a:ea typeface="Verdana" panose="020B0604030504040204" pitchFamily="34" charset="0"/>
              </a:rPr>
              <a:t>Member Screening</a:t>
            </a:r>
          </a:p>
          <a:p>
            <a:r>
              <a:rPr lang="en-US" sz="2000" dirty="0">
                <a:latin typeface="Cachet Book" panose="020F0503030404040204" pitchFamily="34" charset="77"/>
                <a:ea typeface="Verdana" panose="020B0604030504040204" pitchFamily="34" charset="0"/>
              </a:rPr>
              <a:t>All swimmers, parents, and coaches will be screened before they enter the YMCA</a:t>
            </a:r>
            <a:r>
              <a:rPr lang="en-US" sz="2000" b="1" dirty="0">
                <a:latin typeface="Cachet Book" panose="020F0503030404040204" pitchFamily="34" charset="77"/>
                <a:ea typeface="Verdana" panose="020B0604030504040204" pitchFamily="34" charset="0"/>
              </a:rPr>
              <a:t> </a:t>
            </a:r>
          </a:p>
          <a:p>
            <a:r>
              <a:rPr lang="en-US" sz="2000" dirty="0">
                <a:latin typeface="Cachet Book" panose="020F0503030404040204" pitchFamily="34" charset="77"/>
                <a:ea typeface="Verdana" panose="020B0604030504040204" pitchFamily="34" charset="0"/>
              </a:rPr>
              <a:t>Any one with a temperature over 100.0 will not be allowed to enter the YMCA</a:t>
            </a:r>
          </a:p>
          <a:p>
            <a:r>
              <a:rPr lang="en-US" sz="2000" dirty="0">
                <a:latin typeface="Cachet Book" panose="020F0503030404040204" pitchFamily="34" charset="77"/>
                <a:ea typeface="Verdana" panose="020B0604030504040204" pitchFamily="34" charset="0"/>
              </a:rPr>
              <a:t>All members will have to sign a new liability document when they enter the Y for the first time </a:t>
            </a:r>
          </a:p>
        </p:txBody>
      </p:sp>
      <p:pic>
        <p:nvPicPr>
          <p:cNvPr id="6" name="slide_2_new">
            <a:hlinkClick r:id="" action="ppaction://media"/>
            <a:extLst>
              <a:ext uri="{FF2B5EF4-FFF2-40B4-BE49-F238E27FC236}">
                <a16:creationId xmlns:a16="http://schemas.microsoft.com/office/drawing/2014/main" id="{418303F3-EDC3-4284-80D4-F6A9E54FE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3086" y="5838782"/>
            <a:ext cx="487363" cy="487363"/>
          </a:xfrm>
          <a:prstGeom prst="rect">
            <a:avLst/>
          </a:prstGeom>
        </p:spPr>
      </p:pic>
    </p:spTree>
    <p:extLst>
      <p:ext uri="{BB962C8B-B14F-4D97-AF65-F5344CB8AC3E}">
        <p14:creationId xmlns:p14="http://schemas.microsoft.com/office/powerpoint/2010/main" val="24830616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4AC01D-AFBA-BE4F-8760-5883796E7BF7}"/>
              </a:ext>
            </a:extLst>
          </p:cNvPr>
          <p:cNvSpPr txBox="1">
            <a:spLocks/>
          </p:cNvSpPr>
          <p:nvPr/>
        </p:nvSpPr>
        <p:spPr>
          <a:xfrm>
            <a:off x="210105" y="1178601"/>
            <a:ext cx="6588260" cy="45007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6B6B"/>
                </a:solidFill>
                <a:latin typeface="Cachet Bold" panose="020F0603030404040404" pitchFamily="34" charset="77"/>
                <a:ea typeface="Verdana" panose="020B0604030504040204" pitchFamily="34" charset="0"/>
              </a:rPr>
              <a:t>Swimmers must come to practice…</a:t>
            </a:r>
          </a:p>
          <a:p>
            <a:r>
              <a:rPr lang="en-US" sz="2000" dirty="0">
                <a:latin typeface="Cachet Book" panose="020F0503030404040204" pitchFamily="34" charset="0"/>
                <a:ea typeface="Verdana" panose="020B0604030504040204" pitchFamily="34" charset="0"/>
              </a:rPr>
              <a:t>Wearing a swimsuit</a:t>
            </a:r>
          </a:p>
          <a:p>
            <a:r>
              <a:rPr lang="en-US" sz="2000" dirty="0">
                <a:latin typeface="Cachet Book" panose="020F0503030404040204" pitchFamily="34" charset="0"/>
                <a:ea typeface="Verdana" panose="020B0604030504040204" pitchFamily="34" charset="0"/>
              </a:rPr>
              <a:t>Wear Face Mask until you enter the pool</a:t>
            </a:r>
          </a:p>
          <a:p>
            <a:r>
              <a:rPr lang="en-US" sz="2000" dirty="0">
                <a:latin typeface="Cachet Book" panose="020F0503030404040204" pitchFamily="34" charset="0"/>
                <a:ea typeface="Verdana" panose="020B0604030504040204" pitchFamily="34" charset="0"/>
              </a:rPr>
              <a:t>Pre-showered at home</a:t>
            </a:r>
          </a:p>
          <a:p>
            <a:r>
              <a:rPr lang="en-US" sz="2000" dirty="0">
                <a:latin typeface="Cachet Book" panose="020F0503030404040204" pitchFamily="34" charset="0"/>
                <a:ea typeface="Verdana" panose="020B0604030504040204" pitchFamily="34" charset="0"/>
              </a:rPr>
              <a:t>With a full, clearly marked water bottle</a:t>
            </a:r>
          </a:p>
          <a:p>
            <a:r>
              <a:rPr lang="en-US" sz="2000" dirty="0">
                <a:latin typeface="Cachet Book" panose="020F0503030404040204" pitchFamily="34" charset="0"/>
              </a:rPr>
              <a:t>We recommend using the restroom at home before coming to practice because practices are not long, but we will not turn away swimmers who ask to use the restroom. </a:t>
            </a:r>
            <a:r>
              <a:rPr lang="en-US" sz="2000" dirty="0">
                <a:latin typeface="Cachet Book" panose="020F0503030404040204" pitchFamily="34" charset="0"/>
                <a:ea typeface="Verdana" panose="020B0604030504040204" pitchFamily="34" charset="0"/>
              </a:rPr>
              <a:t>Prepared to follow all physical distancing requirements</a:t>
            </a:r>
          </a:p>
          <a:p>
            <a:r>
              <a:rPr lang="en-US" sz="2000" dirty="0">
                <a:latin typeface="Cachet Book" panose="020F0503030404040204" pitchFamily="34" charset="0"/>
              </a:rPr>
              <a:t>Arrive as close as possible to when activity begins </a:t>
            </a:r>
          </a:p>
          <a:p>
            <a:r>
              <a:rPr lang="en-US" sz="2000" dirty="0">
                <a:latin typeface="Cachet Book" panose="020F0503030404040204" pitchFamily="34" charset="0"/>
              </a:rPr>
              <a:t>We will start off with only 3 swimmers per lane </a:t>
            </a:r>
          </a:p>
        </p:txBody>
      </p:sp>
      <p:sp>
        <p:nvSpPr>
          <p:cNvPr id="4" name="Title 1">
            <a:extLst>
              <a:ext uri="{FF2B5EF4-FFF2-40B4-BE49-F238E27FC236}">
                <a16:creationId xmlns:a16="http://schemas.microsoft.com/office/drawing/2014/main" id="{CC2188A3-FFCC-0844-BB47-E4C1B129B5F3}"/>
              </a:ext>
            </a:extLst>
          </p:cNvPr>
          <p:cNvSpPr txBox="1">
            <a:spLocks/>
          </p:cNvSpPr>
          <p:nvPr/>
        </p:nvSpPr>
        <p:spPr>
          <a:xfrm>
            <a:off x="210105" y="190519"/>
            <a:ext cx="10981356" cy="7238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70C0"/>
                </a:solidFill>
                <a:latin typeface="Cachet Bold" panose="020F0803030404040204" pitchFamily="34" charset="0"/>
              </a:rPr>
              <a:t>SAFETY FOR OUR SWIMMERS </a:t>
            </a:r>
            <a:r>
              <a:rPr lang="en-US" sz="2000" dirty="0">
                <a:solidFill>
                  <a:srgbClr val="0070C0"/>
                </a:solidFill>
                <a:latin typeface="Cachet Book" panose="020F0503030404040204" pitchFamily="34" charset="77"/>
              </a:rPr>
              <a:t>continued</a:t>
            </a:r>
          </a:p>
        </p:txBody>
      </p:sp>
      <p:pic>
        <p:nvPicPr>
          <p:cNvPr id="8" name="Picture 7" descr="A person swimming in the water&#10;&#10;Description automatically generated">
            <a:extLst>
              <a:ext uri="{FF2B5EF4-FFF2-40B4-BE49-F238E27FC236}">
                <a16:creationId xmlns:a16="http://schemas.microsoft.com/office/drawing/2014/main" id="{1F9DE4FA-F24C-5C48-AAF6-7AF53F99543E}"/>
              </a:ext>
            </a:extLst>
          </p:cNvPr>
          <p:cNvPicPr>
            <a:picLocks noChangeAspect="1"/>
          </p:cNvPicPr>
          <p:nvPr/>
        </p:nvPicPr>
        <p:blipFill>
          <a:blip r:embed="rId4"/>
          <a:stretch>
            <a:fillRect/>
          </a:stretch>
        </p:blipFill>
        <p:spPr>
          <a:xfrm>
            <a:off x="7599925" y="966764"/>
            <a:ext cx="4210426" cy="5617157"/>
          </a:xfrm>
          <a:prstGeom prst="rect">
            <a:avLst/>
          </a:prstGeom>
        </p:spPr>
      </p:pic>
      <p:pic>
        <p:nvPicPr>
          <p:cNvPr id="2" name="slide_03">
            <a:hlinkClick r:id="" action="ppaction://media"/>
            <a:extLst>
              <a:ext uri="{FF2B5EF4-FFF2-40B4-BE49-F238E27FC236}">
                <a16:creationId xmlns:a16="http://schemas.microsoft.com/office/drawing/2014/main" id="{81B7A63B-8B57-45C8-9E50-841D62CC8F1B}"/>
              </a:ext>
            </a:extLst>
          </p:cNvPr>
          <p:cNvPicPr>
            <a:picLocks noChangeAspect="1"/>
          </p:cNvPicPr>
          <p:nvPr>
            <a:audioFile r:link="rId1"/>
            <p:extLst>
              <p:ext uri="{DAA4B4D4-6D71-4841-9C94-3DE7FCFB9230}">
                <p14:media xmlns:p14="http://schemas.microsoft.com/office/powerpoint/2010/main" r:embed="rId2">
                  <p14:trim st="3315" end="3063.9374"/>
                </p14:media>
              </p:ext>
            </p:extLst>
          </p:nvPr>
        </p:nvPicPr>
        <p:blipFill>
          <a:blip r:embed="rId5"/>
          <a:stretch>
            <a:fillRect/>
          </a:stretch>
        </p:blipFill>
        <p:spPr>
          <a:xfrm>
            <a:off x="210105" y="6096558"/>
            <a:ext cx="487363" cy="487363"/>
          </a:xfrm>
          <a:prstGeom prst="rect">
            <a:avLst/>
          </a:prstGeom>
        </p:spPr>
      </p:pic>
    </p:spTree>
    <p:extLst>
      <p:ext uri="{BB962C8B-B14F-4D97-AF65-F5344CB8AC3E}">
        <p14:creationId xmlns:p14="http://schemas.microsoft.com/office/powerpoint/2010/main" val="12546306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A84A-027E-A84F-A7AF-9528F4D9F485}"/>
              </a:ext>
            </a:extLst>
          </p:cNvPr>
          <p:cNvSpPr txBox="1">
            <a:spLocks/>
          </p:cNvSpPr>
          <p:nvPr/>
        </p:nvSpPr>
        <p:spPr>
          <a:xfrm>
            <a:off x="220134" y="260623"/>
            <a:ext cx="5127118" cy="8408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WHEN SWIMMING</a:t>
            </a:r>
          </a:p>
        </p:txBody>
      </p:sp>
      <p:sp>
        <p:nvSpPr>
          <p:cNvPr id="3" name="Content Placeholder 2">
            <a:extLst>
              <a:ext uri="{FF2B5EF4-FFF2-40B4-BE49-F238E27FC236}">
                <a16:creationId xmlns:a16="http://schemas.microsoft.com/office/drawing/2014/main" id="{F3461DAC-9752-FA4B-B7CE-595C197EDDD1}"/>
              </a:ext>
            </a:extLst>
          </p:cNvPr>
          <p:cNvSpPr txBox="1">
            <a:spLocks/>
          </p:cNvSpPr>
          <p:nvPr/>
        </p:nvSpPr>
        <p:spPr>
          <a:xfrm>
            <a:off x="220135" y="1231766"/>
            <a:ext cx="6600796" cy="5188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chet Book" panose="020F0503030404040204" pitchFamily="34" charset="77"/>
              </a:rPr>
              <a:t>Follow directions for spacing and stay at least six feet apart from others.</a:t>
            </a:r>
          </a:p>
          <a:p>
            <a:r>
              <a:rPr lang="en-US" sz="2000" dirty="0">
                <a:latin typeface="Cachet Book" panose="020F0503030404040204" pitchFamily="34" charset="77"/>
              </a:rPr>
              <a:t>Do not make physical contact with others, such as shaking hands or giving a high five.</a:t>
            </a:r>
          </a:p>
          <a:p>
            <a:r>
              <a:rPr lang="en-US" sz="2000" dirty="0">
                <a:latin typeface="Cachet Book" panose="020F0503030404040204" pitchFamily="34" charset="77"/>
              </a:rPr>
              <a:t>Avoid touching your face.</a:t>
            </a:r>
          </a:p>
          <a:p>
            <a:r>
              <a:rPr lang="en-US" sz="2000" dirty="0">
                <a:latin typeface="Cachet Book" panose="020F0503030404040204" pitchFamily="34" charset="77"/>
              </a:rPr>
              <a:t>Avoid sharing food, drinks, or towels.</a:t>
            </a:r>
          </a:p>
          <a:p>
            <a:r>
              <a:rPr lang="en-US" sz="2000" dirty="0">
                <a:latin typeface="Cachet Book" panose="020F0503030404040204" pitchFamily="34" charset="77"/>
              </a:rPr>
              <a:t>Maintain appropriate social distancing from other swimmers when taking a break.</a:t>
            </a:r>
          </a:p>
          <a:p>
            <a:r>
              <a:rPr lang="en-US" sz="2000" dirty="0">
                <a:latin typeface="Cachet Book" panose="020F0503030404040204" pitchFamily="34" charset="77"/>
              </a:rPr>
              <a:t>Wear your suit to and from practice. </a:t>
            </a:r>
          </a:p>
          <a:p>
            <a:r>
              <a:rPr lang="en-US" sz="2000" dirty="0">
                <a:latin typeface="Cachet Book" panose="020F0503030404040204" pitchFamily="34" charset="77"/>
              </a:rPr>
              <a:t>When swimming do not stop and stand to let swimmers pass. Slow down a little and let another swimmers pass. </a:t>
            </a:r>
          </a:p>
        </p:txBody>
      </p:sp>
      <p:pic>
        <p:nvPicPr>
          <p:cNvPr id="5" name="Picture 4" descr="A person swimming in a pool of water&#10;&#10;Description automatically generated">
            <a:extLst>
              <a:ext uri="{FF2B5EF4-FFF2-40B4-BE49-F238E27FC236}">
                <a16:creationId xmlns:a16="http://schemas.microsoft.com/office/drawing/2014/main" id="{687E9B98-4900-504C-95B6-03C416FB9FF0}"/>
              </a:ext>
            </a:extLst>
          </p:cNvPr>
          <p:cNvPicPr>
            <a:picLocks noChangeAspect="1"/>
          </p:cNvPicPr>
          <p:nvPr/>
        </p:nvPicPr>
        <p:blipFill>
          <a:blip r:embed="rId4"/>
          <a:stretch>
            <a:fillRect/>
          </a:stretch>
        </p:blipFill>
        <p:spPr>
          <a:xfrm>
            <a:off x="7245125" y="365458"/>
            <a:ext cx="4592648" cy="6127083"/>
          </a:xfrm>
          <a:prstGeom prst="rect">
            <a:avLst/>
          </a:prstGeom>
        </p:spPr>
      </p:pic>
      <p:pic>
        <p:nvPicPr>
          <p:cNvPr id="4" name="slide_04">
            <a:hlinkClick r:id="" action="ppaction://media"/>
            <a:extLst>
              <a:ext uri="{FF2B5EF4-FFF2-40B4-BE49-F238E27FC236}">
                <a16:creationId xmlns:a16="http://schemas.microsoft.com/office/drawing/2014/main" id="{12F49D44-6B46-4294-B165-80D496E5EB42}"/>
              </a:ext>
            </a:extLst>
          </p:cNvPr>
          <p:cNvPicPr>
            <a:picLocks noChangeAspect="1"/>
          </p:cNvPicPr>
          <p:nvPr>
            <a:audioFile r:link="rId1"/>
            <p:extLst>
              <p:ext uri="{DAA4B4D4-6D71-4841-9C94-3DE7FCFB9230}">
                <p14:media xmlns:p14="http://schemas.microsoft.com/office/powerpoint/2010/main" r:embed="rId2">
                  <p14:trim st="3229" end="660.2708"/>
                </p14:media>
              </p:ext>
            </p:extLst>
          </p:nvPr>
        </p:nvPicPr>
        <p:blipFill>
          <a:blip r:embed="rId5"/>
          <a:stretch>
            <a:fillRect/>
          </a:stretch>
        </p:blipFill>
        <p:spPr>
          <a:xfrm>
            <a:off x="220134" y="6005178"/>
            <a:ext cx="487363" cy="487363"/>
          </a:xfrm>
          <a:prstGeom prst="rect">
            <a:avLst/>
          </a:prstGeom>
        </p:spPr>
      </p:pic>
    </p:spTree>
    <p:extLst>
      <p:ext uri="{BB962C8B-B14F-4D97-AF65-F5344CB8AC3E}">
        <p14:creationId xmlns:p14="http://schemas.microsoft.com/office/powerpoint/2010/main" val="23056382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wimming in a body of water&#10;&#10;Description automatically generated">
            <a:extLst>
              <a:ext uri="{FF2B5EF4-FFF2-40B4-BE49-F238E27FC236}">
                <a16:creationId xmlns:a16="http://schemas.microsoft.com/office/drawing/2014/main" id="{0642543D-BE15-3848-8FB0-CB6B25898C83}"/>
              </a:ext>
            </a:extLst>
          </p:cNvPr>
          <p:cNvPicPr>
            <a:picLocks noChangeAspect="1"/>
          </p:cNvPicPr>
          <p:nvPr/>
        </p:nvPicPr>
        <p:blipFill>
          <a:blip r:embed="rId4"/>
          <a:stretch>
            <a:fillRect/>
          </a:stretch>
        </p:blipFill>
        <p:spPr>
          <a:xfrm>
            <a:off x="7245125" y="365457"/>
            <a:ext cx="4592648" cy="6127083"/>
          </a:xfrm>
          <a:prstGeom prst="rect">
            <a:avLst/>
          </a:prstGeom>
        </p:spPr>
      </p:pic>
      <p:sp>
        <p:nvSpPr>
          <p:cNvPr id="2" name="Title 1">
            <a:extLst>
              <a:ext uri="{FF2B5EF4-FFF2-40B4-BE49-F238E27FC236}">
                <a16:creationId xmlns:a16="http://schemas.microsoft.com/office/drawing/2014/main" id="{80B7C342-05A2-7F46-A506-412E996F4E2D}"/>
              </a:ext>
            </a:extLst>
          </p:cNvPr>
          <p:cNvSpPr txBox="1">
            <a:spLocks/>
          </p:cNvSpPr>
          <p:nvPr/>
        </p:nvSpPr>
        <p:spPr>
          <a:xfrm>
            <a:off x="289708" y="321366"/>
            <a:ext cx="4182901" cy="7818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WHY RETURN</a:t>
            </a:r>
          </a:p>
        </p:txBody>
      </p:sp>
      <p:sp>
        <p:nvSpPr>
          <p:cNvPr id="3" name="Content Placeholder 2">
            <a:extLst>
              <a:ext uri="{FF2B5EF4-FFF2-40B4-BE49-F238E27FC236}">
                <a16:creationId xmlns:a16="http://schemas.microsoft.com/office/drawing/2014/main" id="{4AAA4A4F-DBA3-594D-870C-5224A895A5CC}"/>
              </a:ext>
            </a:extLst>
          </p:cNvPr>
          <p:cNvSpPr txBox="1">
            <a:spLocks/>
          </p:cNvSpPr>
          <p:nvPr/>
        </p:nvSpPr>
        <p:spPr>
          <a:xfrm>
            <a:off x="289708" y="1295884"/>
            <a:ext cx="6852497" cy="4907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chet Book" panose="020F0503030404040204" pitchFamily="34" charset="0"/>
              </a:rPr>
              <a:t>There is no evidence that COVID-19 can spread through the water. Proper operation, maintenance, and disinfectant (with Chlorine or bromine) of pools should kill covid-19. New practice process has been put in place to ensure the safety of our swimmers.</a:t>
            </a:r>
          </a:p>
          <a:p>
            <a:r>
              <a:rPr lang="en-US" sz="2000" dirty="0">
                <a:latin typeface="Cachet Book" panose="020F0503030404040204" pitchFamily="34" charset="0"/>
              </a:rPr>
              <a:t>Physical distancing of 6’+ can be maintained both in and out of the water during organized swim practices.</a:t>
            </a:r>
          </a:p>
          <a:p>
            <a:r>
              <a:rPr lang="en-US" sz="2000" dirty="0">
                <a:latin typeface="Cachet Book" panose="020F0503030404040204" pitchFamily="34" charset="0"/>
              </a:rPr>
              <a:t>Minimal touchable surfaces.</a:t>
            </a:r>
          </a:p>
          <a:p>
            <a:r>
              <a:rPr lang="en-US" sz="2000" dirty="0">
                <a:latin typeface="Cachet Book" panose="020F0503030404040204" pitchFamily="34" charset="0"/>
              </a:rPr>
              <a:t>Coaches and all other YMCA staff have been trained in cleaning protocols and safety protocols to ensure the safety of our swimmers and members </a:t>
            </a:r>
          </a:p>
        </p:txBody>
      </p:sp>
      <p:pic>
        <p:nvPicPr>
          <p:cNvPr id="6" name="slide_05">
            <a:hlinkClick r:id="" action="ppaction://media"/>
            <a:extLst>
              <a:ext uri="{FF2B5EF4-FFF2-40B4-BE49-F238E27FC236}">
                <a16:creationId xmlns:a16="http://schemas.microsoft.com/office/drawing/2014/main" id="{BCD6BB1E-6EB6-4B9F-B597-6F5077F1F3C9}"/>
              </a:ext>
            </a:extLst>
          </p:cNvPr>
          <p:cNvPicPr>
            <a:picLocks noChangeAspect="1"/>
          </p:cNvPicPr>
          <p:nvPr>
            <a:audioFile r:link="rId1"/>
            <p:extLst>
              <p:ext uri="{DAA4B4D4-6D71-4841-9C94-3DE7FCFB9230}">
                <p14:media xmlns:p14="http://schemas.microsoft.com/office/powerpoint/2010/main" r:embed="rId2">
                  <p14:trim st="2632" end="814.6041"/>
                </p14:media>
              </p:ext>
            </p:extLst>
          </p:nvPr>
        </p:nvPicPr>
        <p:blipFill>
          <a:blip r:embed="rId5"/>
          <a:stretch>
            <a:fillRect/>
          </a:stretch>
        </p:blipFill>
        <p:spPr>
          <a:xfrm>
            <a:off x="289708" y="6049271"/>
            <a:ext cx="487363" cy="487363"/>
          </a:xfrm>
          <a:prstGeom prst="rect">
            <a:avLst/>
          </a:prstGeom>
        </p:spPr>
      </p:pic>
    </p:spTree>
    <p:extLst>
      <p:ext uri="{BB962C8B-B14F-4D97-AF65-F5344CB8AC3E}">
        <p14:creationId xmlns:p14="http://schemas.microsoft.com/office/powerpoint/2010/main" val="40171311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9F3A-DF7B-2D40-BF07-4CBABC8A7995}"/>
              </a:ext>
            </a:extLst>
          </p:cNvPr>
          <p:cNvSpPr txBox="1">
            <a:spLocks/>
          </p:cNvSpPr>
          <p:nvPr/>
        </p:nvSpPr>
        <p:spPr>
          <a:xfrm>
            <a:off x="230073" y="249003"/>
            <a:ext cx="8596668" cy="7222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CHOLRINE AND COVID-19</a:t>
            </a:r>
          </a:p>
        </p:txBody>
      </p:sp>
      <p:sp>
        <p:nvSpPr>
          <p:cNvPr id="3" name="Content Placeholder 2">
            <a:extLst>
              <a:ext uri="{FF2B5EF4-FFF2-40B4-BE49-F238E27FC236}">
                <a16:creationId xmlns:a16="http://schemas.microsoft.com/office/drawing/2014/main" id="{ED54861F-247D-A440-BA7F-4285E6BBD860}"/>
              </a:ext>
            </a:extLst>
          </p:cNvPr>
          <p:cNvSpPr txBox="1">
            <a:spLocks/>
          </p:cNvSpPr>
          <p:nvPr/>
        </p:nvSpPr>
        <p:spPr>
          <a:xfrm>
            <a:off x="340893" y="971245"/>
            <a:ext cx="6705949" cy="563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US" sz="2000" b="1" dirty="0">
                <a:solidFill>
                  <a:srgbClr val="006B6B"/>
                </a:solidFill>
                <a:latin typeface="Cachet Bold" panose="020F0603030404040404" pitchFamily="34" charset="77"/>
                <a:ea typeface="Source Sans Pro"/>
                <a:cs typeface="Source Sans Pro"/>
                <a:sym typeface="Source Sans Pro"/>
              </a:rPr>
              <a:t>From the CDC…</a:t>
            </a:r>
          </a:p>
          <a:p>
            <a:pPr marL="0" indent="0">
              <a:lnSpc>
                <a:spcPct val="115000"/>
              </a:lnSpc>
              <a:spcBef>
                <a:spcPts val="0"/>
              </a:spcBef>
              <a:buFont typeface="Arial" panose="020B0604020202020204" pitchFamily="34" charset="0"/>
              <a:buNone/>
            </a:pPr>
            <a:r>
              <a:rPr lang="en-US" sz="1600" dirty="0">
                <a:latin typeface="Cachet Book" panose="020F0503030404040204" pitchFamily="34" charset="77"/>
                <a:ea typeface="Source Sans Pro"/>
                <a:cs typeface="Source Sans Pro"/>
                <a:sym typeface="Source Sans Pro"/>
              </a:rPr>
              <a:t>Can the virus that causes COVID-19 spread through pools?</a:t>
            </a:r>
          </a:p>
          <a:p>
            <a:pPr marL="0" indent="0">
              <a:lnSpc>
                <a:spcPct val="115000"/>
              </a:lnSpc>
              <a:spcBef>
                <a:spcPts val="0"/>
              </a:spcBef>
              <a:buFont typeface="Arial" panose="020B0604020202020204" pitchFamily="34" charset="0"/>
              <a:buNone/>
            </a:pPr>
            <a:r>
              <a:rPr lang="en-US" sz="1600" dirty="0">
                <a:latin typeface="Cachet Book" panose="020F0503030404040204" pitchFamily="34" charset="77"/>
                <a:ea typeface="Source Sans Pro"/>
                <a:cs typeface="Source Sans Pro"/>
                <a:sym typeface="Source Sans Pro"/>
              </a:rPr>
              <a:t>Proper operation, maintenance, and disinfection (with chlorine or bromine) of swimming pools should kill the virus that causes COVID-19.</a:t>
            </a:r>
          </a:p>
          <a:p>
            <a:pPr>
              <a:lnSpc>
                <a:spcPct val="115000"/>
              </a:lnSpc>
              <a:spcBef>
                <a:spcPts val="0"/>
              </a:spcBef>
            </a:pPr>
            <a:r>
              <a:rPr lang="en-US" sz="1600" dirty="0">
                <a:latin typeface="Cachet Book" panose="020F0503030404040204" pitchFamily="34" charset="77"/>
                <a:ea typeface="Source Sans Pro"/>
                <a:cs typeface="Source Sans Pro"/>
                <a:sym typeface="Source Sans Pro"/>
              </a:rPr>
              <a:t>Maintain proper disinfectant levels (1-10 parts per million free chlorine or 3-8 ppm bromine) and pH (7.2-8)</a:t>
            </a:r>
          </a:p>
          <a:p>
            <a:pPr>
              <a:lnSpc>
                <a:spcPct val="115000"/>
              </a:lnSpc>
              <a:spcBef>
                <a:spcPts val="0"/>
              </a:spcBef>
            </a:pPr>
            <a:r>
              <a:rPr lang="en-US" sz="1600" dirty="0">
                <a:latin typeface="Cachet Book" panose="020F0503030404040204" pitchFamily="34" charset="77"/>
                <a:ea typeface="Source Sans Pro"/>
                <a:cs typeface="Source Sans Pro"/>
                <a:sym typeface="Source Sans Pro"/>
              </a:rPr>
              <a:t>CDC’s </a:t>
            </a:r>
            <a:r>
              <a:rPr lang="en-US" sz="1600" u="sng" dirty="0">
                <a:latin typeface="Cachet Book" panose="020F0503030404040204" pitchFamily="34" charset="77"/>
                <a:ea typeface="Source Sans Pro"/>
                <a:cs typeface="Source Sans Pro"/>
                <a:sym typeface="Source Sans Pro"/>
                <a:hlinkClick r:id="rId4">
                  <a:extLst>
                    <a:ext uri="{A12FA001-AC4F-418D-AE19-62706E023703}">
                      <ahyp:hlinkClr xmlns:ahyp="http://schemas.microsoft.com/office/drawing/2018/hyperlinkcolor" val="tx"/>
                    </a:ext>
                  </a:extLst>
                </a:hlinkClick>
              </a:rPr>
              <a:t>Model Aquatic Health Code</a:t>
            </a:r>
            <a:r>
              <a:rPr lang="en-US" sz="1600" dirty="0">
                <a:latin typeface="Cachet Book" panose="020F0503030404040204" pitchFamily="34" charset="77"/>
                <a:ea typeface="Source Sans Pro"/>
                <a:cs typeface="Source Sans Pro"/>
                <a:sym typeface="Source Sans Pro"/>
              </a:rPr>
              <a:t> has more recommendations to prevent illness and injuries at public pools in parks.</a:t>
            </a:r>
          </a:p>
          <a:p>
            <a:pPr marL="0" indent="0">
              <a:lnSpc>
                <a:spcPct val="115000"/>
              </a:lnSpc>
              <a:spcBef>
                <a:spcPts val="0"/>
              </a:spcBef>
              <a:buFont typeface="Arial" panose="020B0604020202020204" pitchFamily="34" charset="0"/>
              <a:buNone/>
            </a:pPr>
            <a:endParaRPr lang="en-US" sz="1600" dirty="0">
              <a:latin typeface="Cachet Book" panose="020F0503030404040204" pitchFamily="34" charset="77"/>
              <a:ea typeface="Source Sans Pro"/>
              <a:cs typeface="Source Sans Pro"/>
              <a:sym typeface="Source Sans Pro"/>
            </a:endParaRPr>
          </a:p>
          <a:p>
            <a:pPr marL="0" indent="0">
              <a:lnSpc>
                <a:spcPct val="115000"/>
              </a:lnSpc>
              <a:spcBef>
                <a:spcPts val="0"/>
              </a:spcBef>
              <a:buFont typeface="Arial" panose="020B0604020202020204" pitchFamily="34" charset="0"/>
              <a:buNone/>
            </a:pPr>
            <a:r>
              <a:rPr lang="en-US" sz="2000" b="1" dirty="0">
                <a:solidFill>
                  <a:srgbClr val="006B6B"/>
                </a:solidFill>
                <a:latin typeface="Cachet Bold" panose="020F0603030404040404" pitchFamily="34" charset="77"/>
                <a:ea typeface="Source Sans Pro"/>
                <a:cs typeface="Source Sans Pro"/>
                <a:sym typeface="Source Sans Pro"/>
              </a:rPr>
              <a:t>From the WHO…</a:t>
            </a:r>
          </a:p>
          <a:p>
            <a:pPr>
              <a:lnSpc>
                <a:spcPct val="115000"/>
              </a:lnSpc>
              <a:spcBef>
                <a:spcPts val="0"/>
              </a:spcBef>
            </a:pPr>
            <a:r>
              <a:rPr lang="en-US" sz="1600" dirty="0">
                <a:latin typeface="Cachet Book" panose="020F0503030404040204" pitchFamily="34" charset="77"/>
                <a:ea typeface="Source Sans Pro"/>
                <a:cs typeface="Source Sans Pro"/>
                <a:sym typeface="Source Sans Pro"/>
              </a:rPr>
              <a:t>Virus type that causes COVID-19 is killed easily. </a:t>
            </a:r>
          </a:p>
          <a:p>
            <a:pPr>
              <a:lnSpc>
                <a:spcPct val="115000"/>
              </a:lnSpc>
              <a:spcBef>
                <a:spcPts val="0"/>
              </a:spcBef>
            </a:pPr>
            <a:r>
              <a:rPr lang="en-US" sz="1600" dirty="0">
                <a:latin typeface="Cachet Book" panose="020F0503030404040204" pitchFamily="34" charset="77"/>
                <a:ea typeface="Source Sans Pro"/>
                <a:cs typeface="Source Sans Pro"/>
                <a:sym typeface="Source Sans Pro"/>
              </a:rPr>
              <a:t>Enveloped viruses are easier to kill than non-enveloped viruses: “Sars-CoV-2, the virus responsible for the COVID-19 outbreak, is an enveloped virus and therefore the easiest to kill of the three types of viruses.”</a:t>
            </a:r>
          </a:p>
          <a:p>
            <a:pPr>
              <a:lnSpc>
                <a:spcPct val="115000"/>
              </a:lnSpc>
              <a:spcBef>
                <a:spcPts val="0"/>
              </a:spcBef>
            </a:pPr>
            <a:r>
              <a:rPr lang="en-US" sz="1600" dirty="0">
                <a:latin typeface="Cachet Book" panose="020F0503030404040204" pitchFamily="34" charset="77"/>
                <a:ea typeface="Source Sans Pro"/>
                <a:cs typeface="Source Sans Pro"/>
                <a:sym typeface="Source Sans Pro"/>
              </a:rPr>
              <a:t>The WHO recommended chlorination level of 15mg min/liter is sufficient to kill non-enveloped viruses, and an enveloped virus such as COVID-19 would be inactivated at even lower levels.</a:t>
            </a:r>
          </a:p>
          <a:p>
            <a:endParaRPr lang="en-US" sz="1600" dirty="0"/>
          </a:p>
        </p:txBody>
      </p:sp>
      <p:sp>
        <p:nvSpPr>
          <p:cNvPr id="4" name="Rectangle 3">
            <a:extLst>
              <a:ext uri="{FF2B5EF4-FFF2-40B4-BE49-F238E27FC236}">
                <a16:creationId xmlns:a16="http://schemas.microsoft.com/office/drawing/2014/main" id="{AABC4D2D-0A6F-0D44-8298-6DC9A4D9F122}"/>
              </a:ext>
            </a:extLst>
          </p:cNvPr>
          <p:cNvSpPr/>
          <p:nvPr/>
        </p:nvSpPr>
        <p:spPr>
          <a:xfrm>
            <a:off x="7902131" y="971246"/>
            <a:ext cx="2941459" cy="4469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0060AF"/>
                </a:solidFill>
                <a:latin typeface="Source Sans Pro"/>
                <a:ea typeface="Source Sans Pro"/>
                <a:cs typeface="Source Sans Pro"/>
                <a:sym typeface="Source Sans Pro"/>
              </a:rPr>
              <a:t>Research</a:t>
            </a:r>
            <a:br>
              <a:rPr lang="en-US" sz="2400" dirty="0">
                <a:solidFill>
                  <a:srgbClr val="0060AF"/>
                </a:solidFill>
                <a:latin typeface="Source Sans Pro"/>
                <a:ea typeface="Source Sans Pro"/>
                <a:cs typeface="Source Sans Pro"/>
                <a:sym typeface="Source Sans Pro"/>
              </a:rPr>
            </a:br>
            <a:endParaRPr lang="en-US" dirty="0">
              <a:solidFill>
                <a:srgbClr val="0060AF"/>
              </a:solidFill>
              <a:latin typeface="Source Sans Pro"/>
              <a:ea typeface="Source Sans Pro"/>
              <a:cs typeface="Source Sans Pro"/>
              <a:sym typeface="Source Sans Pro"/>
            </a:endParaRPr>
          </a:p>
          <a:p>
            <a:pPr lvl="0"/>
            <a:r>
              <a:rPr lang="en-US" u="sng" dirty="0">
                <a:solidFill>
                  <a:schemeClr val="hlink"/>
                </a:solidFill>
                <a:latin typeface="Source Sans Pro"/>
                <a:ea typeface="Source Sans Pro"/>
                <a:cs typeface="Source Sans Pro"/>
                <a:sym typeface="Source Sans Pro"/>
                <a:hlinkClick r:id="rId5"/>
              </a:rPr>
              <a:t>CDC</a:t>
            </a:r>
            <a:br>
              <a:rPr lang="en-US" dirty="0">
                <a:solidFill>
                  <a:srgbClr val="0060AF"/>
                </a:solidFill>
                <a:latin typeface="Source Sans Pro"/>
                <a:ea typeface="Source Sans Pro"/>
                <a:cs typeface="Source Sans Pro"/>
                <a:sym typeface="Source Sans Pro"/>
              </a:rPr>
            </a:br>
            <a:endParaRPr lang="en-US" dirty="0">
              <a:solidFill>
                <a:srgbClr val="0060AF"/>
              </a:solidFill>
              <a:latin typeface="Source Sans Pro"/>
              <a:ea typeface="Source Sans Pro"/>
              <a:cs typeface="Source Sans Pro"/>
              <a:sym typeface="Source Sans Pro"/>
            </a:endParaRPr>
          </a:p>
          <a:p>
            <a:pPr lvl="0"/>
            <a:r>
              <a:rPr lang="en-US" u="sng" dirty="0">
                <a:solidFill>
                  <a:schemeClr val="hlink"/>
                </a:solidFill>
                <a:latin typeface="Source Sans Pro"/>
                <a:ea typeface="Source Sans Pro"/>
                <a:cs typeface="Source Sans Pro"/>
                <a:sym typeface="Source Sans Pro"/>
                <a:hlinkClick r:id="rId6"/>
              </a:rPr>
              <a:t>World Health Organization</a:t>
            </a:r>
            <a:endParaRPr lang="en-US" dirty="0">
              <a:solidFill>
                <a:srgbClr val="0060AF"/>
              </a:solidFill>
              <a:latin typeface="Source Sans Pro"/>
              <a:ea typeface="Source Sans Pro"/>
              <a:cs typeface="Source Sans Pro"/>
              <a:sym typeface="Source Sans Pro"/>
            </a:endParaRPr>
          </a:p>
          <a:p>
            <a:pPr lvl="0"/>
            <a:endParaRPr lang="en-US" dirty="0">
              <a:solidFill>
                <a:srgbClr val="0060AF"/>
              </a:solidFill>
              <a:latin typeface="Source Sans Pro"/>
              <a:ea typeface="Source Sans Pro"/>
              <a:cs typeface="Source Sans Pro"/>
              <a:sym typeface="Source Sans Pro"/>
            </a:endParaRPr>
          </a:p>
          <a:p>
            <a:pPr lvl="0">
              <a:buClr>
                <a:schemeClr val="dk2"/>
              </a:buClr>
              <a:buSzPts val="1100"/>
            </a:pPr>
            <a:r>
              <a:rPr lang="en-US" sz="2400" dirty="0">
                <a:solidFill>
                  <a:srgbClr val="0060AF"/>
                </a:solidFill>
                <a:latin typeface="Source Sans Pro"/>
                <a:ea typeface="Source Sans Pro"/>
                <a:cs typeface="Source Sans Pro"/>
                <a:sym typeface="Source Sans Pro"/>
              </a:rPr>
              <a:t>Articles</a:t>
            </a:r>
            <a:endParaRPr lang="en-US" dirty="0">
              <a:solidFill>
                <a:srgbClr val="0060AF"/>
              </a:solidFill>
              <a:latin typeface="Source Sans Pro"/>
              <a:ea typeface="Source Sans Pro"/>
              <a:cs typeface="Source Sans Pro"/>
              <a:sym typeface="Source Sans Pro"/>
            </a:endParaRPr>
          </a:p>
          <a:p>
            <a:pPr lvl="0"/>
            <a:endParaRPr lang="en-US" dirty="0">
              <a:solidFill>
                <a:srgbClr val="0060AF"/>
              </a:solidFill>
              <a:latin typeface="Source Sans Pro"/>
              <a:ea typeface="Source Sans Pro"/>
              <a:cs typeface="Source Sans Pro"/>
              <a:sym typeface="Source Sans Pro"/>
            </a:endParaRPr>
          </a:p>
          <a:p>
            <a:pPr lvl="0"/>
            <a:r>
              <a:rPr lang="en-US" u="sng" dirty="0">
                <a:solidFill>
                  <a:schemeClr val="hlink"/>
                </a:solidFill>
                <a:latin typeface="Source Sans Pro"/>
                <a:ea typeface="Source Sans Pro"/>
                <a:cs typeface="Source Sans Pro"/>
                <a:sym typeface="Source Sans Pro"/>
                <a:hlinkClick r:id="rId7"/>
              </a:rPr>
              <a:t>USA Swimming</a:t>
            </a:r>
            <a:endParaRPr lang="en-US" dirty="0">
              <a:solidFill>
                <a:srgbClr val="0060AF"/>
              </a:solidFill>
              <a:latin typeface="Source Sans Pro"/>
              <a:ea typeface="Source Sans Pro"/>
              <a:cs typeface="Source Sans Pro"/>
              <a:sym typeface="Source Sans Pro"/>
            </a:endParaRPr>
          </a:p>
          <a:p>
            <a:pPr lvl="0"/>
            <a:endParaRPr lang="en-US" dirty="0">
              <a:solidFill>
                <a:srgbClr val="0060AF"/>
              </a:solidFill>
              <a:latin typeface="Source Sans Pro"/>
              <a:ea typeface="Source Sans Pro"/>
              <a:cs typeface="Source Sans Pro"/>
              <a:sym typeface="Source Sans Pro"/>
            </a:endParaRPr>
          </a:p>
          <a:p>
            <a:pPr lvl="0"/>
            <a:r>
              <a:rPr lang="en-US" u="sng" dirty="0">
                <a:solidFill>
                  <a:schemeClr val="hlink"/>
                </a:solidFill>
                <a:latin typeface="Source Sans Pro"/>
                <a:ea typeface="Source Sans Pro"/>
                <a:cs typeface="Source Sans Pro"/>
                <a:sym typeface="Source Sans Pro"/>
                <a:hlinkClick r:id="rId8"/>
              </a:rPr>
              <a:t>Aquatics International</a:t>
            </a:r>
            <a:endParaRPr lang="en-US" dirty="0">
              <a:solidFill>
                <a:srgbClr val="0060AF"/>
              </a:solidFill>
              <a:latin typeface="Source Sans Pro"/>
              <a:ea typeface="Source Sans Pro"/>
              <a:cs typeface="Source Sans Pro"/>
              <a:sym typeface="Source Sans Pro"/>
            </a:endParaRPr>
          </a:p>
          <a:p>
            <a:pPr lvl="0"/>
            <a:endParaRPr lang="en-US" dirty="0">
              <a:solidFill>
                <a:srgbClr val="0060AF"/>
              </a:solidFill>
              <a:latin typeface="Source Sans Pro"/>
              <a:ea typeface="Source Sans Pro"/>
              <a:cs typeface="Source Sans Pro"/>
              <a:sym typeface="Source Sans Pro"/>
            </a:endParaRPr>
          </a:p>
          <a:p>
            <a:pPr lvl="0"/>
            <a:r>
              <a:rPr lang="en-US" u="sng" dirty="0" err="1">
                <a:solidFill>
                  <a:schemeClr val="hlink"/>
                </a:solidFill>
                <a:latin typeface="Source Sans Pro"/>
                <a:ea typeface="Source Sans Pro"/>
                <a:cs typeface="Source Sans Pro"/>
                <a:sym typeface="Source Sans Pro"/>
                <a:hlinkClick r:id="rId9"/>
              </a:rPr>
              <a:t>Swimswam</a:t>
            </a:r>
            <a:r>
              <a:rPr lang="en-US" u="sng" dirty="0">
                <a:solidFill>
                  <a:schemeClr val="hlink"/>
                </a:solidFill>
                <a:latin typeface="Source Sans Pro"/>
                <a:ea typeface="Source Sans Pro"/>
                <a:cs typeface="Source Sans Pro"/>
                <a:sym typeface="Source Sans Pro"/>
                <a:hlinkClick r:id="rId9"/>
              </a:rPr>
              <a:t> Pt.1</a:t>
            </a:r>
            <a:endParaRPr lang="en-US" dirty="0">
              <a:solidFill>
                <a:srgbClr val="0060AF"/>
              </a:solidFill>
              <a:latin typeface="Source Sans Pro"/>
              <a:ea typeface="Source Sans Pro"/>
              <a:cs typeface="Source Sans Pro"/>
              <a:sym typeface="Source Sans Pro"/>
            </a:endParaRPr>
          </a:p>
          <a:p>
            <a:pPr lvl="0"/>
            <a:endParaRPr lang="en-US" dirty="0">
              <a:solidFill>
                <a:srgbClr val="0060AF"/>
              </a:solidFill>
              <a:latin typeface="Source Sans Pro"/>
              <a:ea typeface="Source Sans Pro"/>
              <a:cs typeface="Source Sans Pro"/>
              <a:sym typeface="Source Sans Pro"/>
            </a:endParaRPr>
          </a:p>
          <a:p>
            <a:pPr lvl="0"/>
            <a:r>
              <a:rPr lang="en-US" u="sng" dirty="0" err="1">
                <a:solidFill>
                  <a:schemeClr val="hlink"/>
                </a:solidFill>
                <a:latin typeface="Source Sans Pro"/>
                <a:ea typeface="Source Sans Pro"/>
                <a:cs typeface="Source Sans Pro"/>
                <a:sym typeface="Source Sans Pro"/>
                <a:hlinkClick r:id="rId10"/>
              </a:rPr>
              <a:t>Swimswam</a:t>
            </a:r>
            <a:r>
              <a:rPr lang="en-US" u="sng" dirty="0">
                <a:solidFill>
                  <a:schemeClr val="hlink"/>
                </a:solidFill>
                <a:latin typeface="Source Sans Pro"/>
                <a:ea typeface="Source Sans Pro"/>
                <a:cs typeface="Source Sans Pro"/>
                <a:sym typeface="Source Sans Pro"/>
                <a:hlinkClick r:id="rId10"/>
              </a:rPr>
              <a:t> Pt.2</a:t>
            </a:r>
            <a:endParaRPr lang="en-US" dirty="0">
              <a:solidFill>
                <a:srgbClr val="0060AF"/>
              </a:solidFill>
              <a:latin typeface="Source Sans Pro"/>
              <a:ea typeface="Source Sans Pro"/>
              <a:cs typeface="Source Sans Pro"/>
              <a:sym typeface="Source Sans Pro"/>
            </a:endParaRPr>
          </a:p>
          <a:p>
            <a:pPr algn="ctr"/>
            <a:endParaRPr lang="en-US" dirty="0"/>
          </a:p>
        </p:txBody>
      </p:sp>
      <p:pic>
        <p:nvPicPr>
          <p:cNvPr id="5" name="slide_06">
            <a:hlinkClick r:id="" action="ppaction://media"/>
            <a:extLst>
              <a:ext uri="{FF2B5EF4-FFF2-40B4-BE49-F238E27FC236}">
                <a16:creationId xmlns:a16="http://schemas.microsoft.com/office/drawing/2014/main" id="{7C939727-B2C3-4624-9CA5-86F74D6C8909}"/>
              </a:ext>
            </a:extLst>
          </p:cNvPr>
          <p:cNvPicPr>
            <a:picLocks noChangeAspect="1"/>
          </p:cNvPicPr>
          <p:nvPr>
            <a:audioFile r:link="rId1"/>
            <p:extLst>
              <p:ext uri="{DAA4B4D4-6D71-4841-9C94-3DE7FCFB9230}">
                <p14:media xmlns:p14="http://schemas.microsoft.com/office/powerpoint/2010/main" r:embed="rId2">
                  <p14:trim st="8448"/>
                </p14:media>
              </p:ext>
            </p:extLst>
          </p:nvPr>
        </p:nvPicPr>
        <p:blipFill>
          <a:blip r:embed="rId11"/>
          <a:stretch>
            <a:fillRect/>
          </a:stretch>
        </p:blipFill>
        <p:spPr>
          <a:xfrm>
            <a:off x="11363744" y="5850687"/>
            <a:ext cx="487363" cy="487363"/>
          </a:xfrm>
          <a:prstGeom prst="rect">
            <a:avLst/>
          </a:prstGeom>
        </p:spPr>
      </p:pic>
    </p:spTree>
    <p:extLst>
      <p:ext uri="{BB962C8B-B14F-4D97-AF65-F5344CB8AC3E}">
        <p14:creationId xmlns:p14="http://schemas.microsoft.com/office/powerpoint/2010/main" val="41412693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9840-7C87-1641-A79D-376B4C37C980}"/>
              </a:ext>
            </a:extLst>
          </p:cNvPr>
          <p:cNvSpPr txBox="1">
            <a:spLocks/>
          </p:cNvSpPr>
          <p:nvPr/>
        </p:nvSpPr>
        <p:spPr>
          <a:xfrm>
            <a:off x="202095" y="216038"/>
            <a:ext cx="10515600" cy="8120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ROAD MAP TO GET BACK IN THE POOL</a:t>
            </a:r>
          </a:p>
        </p:txBody>
      </p:sp>
      <p:sp>
        <p:nvSpPr>
          <p:cNvPr id="3" name="Content Placeholder 2">
            <a:extLst>
              <a:ext uri="{FF2B5EF4-FFF2-40B4-BE49-F238E27FC236}">
                <a16:creationId xmlns:a16="http://schemas.microsoft.com/office/drawing/2014/main" id="{67366937-8A0D-1D4A-8681-70F356B1130C}"/>
              </a:ext>
            </a:extLst>
          </p:cNvPr>
          <p:cNvSpPr txBox="1">
            <a:spLocks/>
          </p:cNvSpPr>
          <p:nvPr/>
        </p:nvSpPr>
        <p:spPr>
          <a:xfrm>
            <a:off x="202095" y="1028072"/>
            <a:ext cx="11675166" cy="56138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6B6B"/>
                </a:solidFill>
                <a:latin typeface="Cachet Bold" panose="020F0603030404040404" pitchFamily="34" charset="77"/>
                <a:ea typeface="Verdana" panose="020B0604030504040204" pitchFamily="34" charset="0"/>
              </a:rPr>
              <a:t>BEFORE PRACTICE</a:t>
            </a:r>
          </a:p>
          <a:p>
            <a:pPr marL="342900" indent="-342900">
              <a:buFont typeface="+mj-lt"/>
              <a:buAutoNum type="arabicPeriod"/>
            </a:pPr>
            <a:r>
              <a:rPr lang="en-US" sz="1800" b="1" dirty="0">
                <a:latin typeface="Cachet Bold" panose="020F0603030404040404" pitchFamily="34" charset="77"/>
                <a:ea typeface="Verdana" panose="020B0604030504040204" pitchFamily="34" charset="0"/>
              </a:rPr>
              <a:t>Park near front entrance </a:t>
            </a:r>
            <a:br>
              <a:rPr lang="en-US" sz="1800" dirty="0">
                <a:latin typeface="Cachet Book" panose="020F0503030404040204" pitchFamily="34" charset="77"/>
                <a:ea typeface="Verdana" panose="020B0604030504040204" pitchFamily="34" charset="0"/>
              </a:rPr>
            </a:br>
            <a:r>
              <a:rPr lang="en-US" sz="1800" dirty="0"/>
              <a:t>Parents must park in the parking lot and NOT in front of the building to drop off swimmers. Swimmers will need to walk to the front door and wait for their temperature check while maintaining social distancing. </a:t>
            </a:r>
            <a:endParaRPr lang="en-US" sz="1800" dirty="0">
              <a:latin typeface="Cachet Book" panose="020F0503030404040204" pitchFamily="34" charset="77"/>
              <a:ea typeface="Verdana" panose="020B0604030504040204" pitchFamily="34" charset="0"/>
            </a:endParaRPr>
          </a:p>
          <a:p>
            <a:pPr marL="342900" indent="-342900">
              <a:buFont typeface="+mj-lt"/>
              <a:buAutoNum type="arabicPeriod"/>
            </a:pPr>
            <a:r>
              <a:rPr lang="en-US" sz="1800" b="1" dirty="0">
                <a:latin typeface="Cachet Bold" panose="020F0603030404040404" pitchFamily="34" charset="77"/>
                <a:ea typeface="Verdana" panose="020B0604030504040204" pitchFamily="34" charset="0"/>
              </a:rPr>
              <a:t>Enter through front door</a:t>
            </a:r>
          </a:p>
          <a:p>
            <a:pPr marL="342900" indent="-342900">
              <a:buFont typeface="+mj-lt"/>
              <a:buAutoNum type="arabicPeriod"/>
            </a:pPr>
            <a:r>
              <a:rPr lang="en-US" sz="1800" b="1" dirty="0">
                <a:latin typeface="Cachet Bold" panose="020F0603030404040404" pitchFamily="34" charset="77"/>
                <a:ea typeface="Verdana" panose="020B0604030504040204" pitchFamily="34" charset="0"/>
              </a:rPr>
              <a:t>Temperature check </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will have their temperature taken by a thermometer upon entry. Swimmers will be asked if they have (1) specific symptoms such as fever, cough, or difficulty breathing, or (2) have been in contact with someone who has symptoms or has tested positive for COVID-19.</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with a 100.0°F fever or answering “yes” to any of the questions will not be permitted to enter the facility.</a:t>
            </a:r>
          </a:p>
          <a:p>
            <a:pPr marL="342900" indent="-342900">
              <a:buFont typeface="+mj-lt"/>
              <a:buAutoNum type="arabicPeriod"/>
            </a:pPr>
            <a:r>
              <a:rPr lang="en-US" sz="1800" b="1" dirty="0">
                <a:latin typeface="Cachet Bold" panose="020F0603030404040404" pitchFamily="34" charset="77"/>
                <a:ea typeface="Verdana" panose="020B0604030504040204" pitchFamily="34" charset="0"/>
              </a:rPr>
              <a:t>Scan membership card at front desk</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All swimmers and parents must check in at the front desk. The Y must be able to track accurate numbers of members in the building </a:t>
            </a:r>
          </a:p>
          <a:p>
            <a:pPr marL="342900" indent="-342900">
              <a:buFont typeface="+mj-lt"/>
              <a:buAutoNum type="arabicPeriod"/>
            </a:pPr>
            <a:r>
              <a:rPr lang="en-US" sz="1800" b="1" dirty="0">
                <a:latin typeface="Cachet Bold" panose="020F0603030404040404" pitchFamily="34" charset="77"/>
                <a:ea typeface="Verdana" panose="020B0604030504040204" pitchFamily="34" charset="0"/>
              </a:rPr>
              <a:t>Go to designated Pool Doors</a:t>
            </a:r>
            <a:br>
              <a:rPr lang="en-US" sz="1800" dirty="0">
                <a:latin typeface="Cachet Book" panose="020F0503030404040204" pitchFamily="34" charset="77"/>
                <a:ea typeface="Verdana" panose="020B0604030504040204" pitchFamily="34" charset="0"/>
              </a:rPr>
            </a:br>
            <a:r>
              <a:rPr lang="en-US" sz="1800" dirty="0">
                <a:latin typeface="Cachet Book" panose="020F0503030404040204" pitchFamily="34" charset="77"/>
                <a:ea typeface="Verdana" panose="020B0604030504040204" pitchFamily="34" charset="0"/>
              </a:rPr>
              <a:t>Swimmers and parents will be required to go through designated doors to get to the pool. A coach will be waiting at the door to open it for everyone. This will help minimize the number of surfaces touched.</a:t>
            </a:r>
          </a:p>
        </p:txBody>
      </p:sp>
      <p:pic>
        <p:nvPicPr>
          <p:cNvPr id="4" name="slide_07">
            <a:hlinkClick r:id="" action="ppaction://media"/>
            <a:extLst>
              <a:ext uri="{FF2B5EF4-FFF2-40B4-BE49-F238E27FC236}">
                <a16:creationId xmlns:a16="http://schemas.microsoft.com/office/drawing/2014/main" id="{8B9FB0A5-5DA7-4B46-B5DF-EEAEA6B5B09E}"/>
              </a:ext>
            </a:extLst>
          </p:cNvPr>
          <p:cNvPicPr>
            <a:picLocks noChangeAspect="1"/>
          </p:cNvPicPr>
          <p:nvPr>
            <a:audioFile r:link="rId1"/>
            <p:extLst>
              <p:ext uri="{DAA4B4D4-6D71-4841-9C94-3DE7FCFB9230}">
                <p14:media xmlns:p14="http://schemas.microsoft.com/office/powerpoint/2010/main" r:embed="rId2">
                  <p14:trim st="810" end="1608.2083"/>
                </p14:media>
              </p:ext>
            </p:extLst>
          </p:nvPr>
        </p:nvPicPr>
        <p:blipFill>
          <a:blip r:embed="rId4"/>
          <a:stretch>
            <a:fillRect/>
          </a:stretch>
        </p:blipFill>
        <p:spPr>
          <a:xfrm>
            <a:off x="11389898" y="6145788"/>
            <a:ext cx="487363" cy="487363"/>
          </a:xfrm>
          <a:prstGeom prst="rect">
            <a:avLst/>
          </a:prstGeom>
        </p:spPr>
      </p:pic>
    </p:spTree>
    <p:extLst>
      <p:ext uri="{BB962C8B-B14F-4D97-AF65-F5344CB8AC3E}">
        <p14:creationId xmlns:p14="http://schemas.microsoft.com/office/powerpoint/2010/main" val="41576888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wimming in the water&#10;&#10;Description automatically generated">
            <a:extLst>
              <a:ext uri="{FF2B5EF4-FFF2-40B4-BE49-F238E27FC236}">
                <a16:creationId xmlns:a16="http://schemas.microsoft.com/office/drawing/2014/main" id="{C81449E8-46E3-4D48-9530-360F1F02A7FF}"/>
              </a:ext>
            </a:extLst>
          </p:cNvPr>
          <p:cNvPicPr>
            <a:picLocks noChangeAspect="1"/>
          </p:cNvPicPr>
          <p:nvPr/>
        </p:nvPicPr>
        <p:blipFill>
          <a:blip r:embed="rId4"/>
          <a:stretch>
            <a:fillRect/>
          </a:stretch>
        </p:blipFill>
        <p:spPr>
          <a:xfrm>
            <a:off x="7245125" y="365458"/>
            <a:ext cx="4592648" cy="6127083"/>
          </a:xfrm>
          <a:prstGeom prst="rect">
            <a:avLst/>
          </a:prstGeom>
        </p:spPr>
      </p:pic>
      <p:sp>
        <p:nvSpPr>
          <p:cNvPr id="2" name="Title 1">
            <a:extLst>
              <a:ext uri="{FF2B5EF4-FFF2-40B4-BE49-F238E27FC236}">
                <a16:creationId xmlns:a16="http://schemas.microsoft.com/office/drawing/2014/main" id="{A901D92C-3A35-F749-92C3-43933C8AC046}"/>
              </a:ext>
            </a:extLst>
          </p:cNvPr>
          <p:cNvSpPr txBox="1">
            <a:spLocks/>
          </p:cNvSpPr>
          <p:nvPr/>
        </p:nvSpPr>
        <p:spPr>
          <a:xfrm>
            <a:off x="289708" y="321366"/>
            <a:ext cx="4789188" cy="65266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ROAD MAP </a:t>
            </a:r>
            <a:r>
              <a:rPr lang="en-US" sz="2000" dirty="0">
                <a:solidFill>
                  <a:srgbClr val="0070C0"/>
                </a:solidFill>
                <a:latin typeface="Cachet Book" panose="020F0503030404040204" pitchFamily="34" charset="77"/>
              </a:rPr>
              <a:t>continued</a:t>
            </a:r>
            <a:endParaRPr lang="en-US" sz="2000" dirty="0">
              <a:latin typeface="Cachet Book" panose="020F0503030404040204" pitchFamily="34" charset="77"/>
            </a:endParaRPr>
          </a:p>
        </p:txBody>
      </p:sp>
      <p:sp>
        <p:nvSpPr>
          <p:cNvPr id="3" name="Content Placeholder 2">
            <a:extLst>
              <a:ext uri="{FF2B5EF4-FFF2-40B4-BE49-F238E27FC236}">
                <a16:creationId xmlns:a16="http://schemas.microsoft.com/office/drawing/2014/main" id="{0F5247FD-5E01-D848-92AF-9FE52F341219}"/>
              </a:ext>
            </a:extLst>
          </p:cNvPr>
          <p:cNvSpPr txBox="1">
            <a:spLocks/>
          </p:cNvSpPr>
          <p:nvPr/>
        </p:nvSpPr>
        <p:spPr>
          <a:xfrm>
            <a:off x="289709" y="1266067"/>
            <a:ext cx="6407654" cy="54189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6"/>
            </a:pPr>
            <a:r>
              <a:rPr lang="en-US" sz="2000" b="1" dirty="0">
                <a:latin typeface="Cachet Bold" panose="020F0603030404040404" pitchFamily="34" charset="77"/>
                <a:ea typeface="Verdana" panose="020B0604030504040204" pitchFamily="34" charset="0"/>
              </a:rPr>
              <a:t>Pool Doors will be opened by coaching staff</a:t>
            </a:r>
            <a:br>
              <a:rPr lang="en-US" sz="2000" dirty="0">
                <a:latin typeface="Cachet Book" panose="020F0503030404040204" pitchFamily="34" charset="0"/>
                <a:ea typeface="Verdana" panose="020B0604030504040204" pitchFamily="34" charset="0"/>
              </a:rPr>
            </a:br>
            <a:r>
              <a:rPr lang="en-US" sz="2000" dirty="0">
                <a:latin typeface="Cachet Book" panose="020F0503030404040204" pitchFamily="34" charset="0"/>
                <a:ea typeface="Verdana" panose="020B0604030504040204" pitchFamily="34" charset="0"/>
              </a:rPr>
              <a:t>The pool doors will be opened by a coach to let swimmers and parents into the pool area</a:t>
            </a:r>
          </a:p>
          <a:p>
            <a:pPr marL="457200" indent="-457200">
              <a:buFont typeface="+mj-lt"/>
              <a:buAutoNum type="arabicPeriod" startAt="6"/>
            </a:pPr>
            <a:r>
              <a:rPr lang="en-US" sz="2000" b="1" dirty="0">
                <a:latin typeface="Cachet Bold" panose="020F0603030404040404" pitchFamily="34" charset="77"/>
                <a:ea typeface="Verdana" panose="020B0604030504040204" pitchFamily="34" charset="0"/>
              </a:rPr>
              <a:t>Once the deck is cleared swimmers will go to assigned lanes at both ends of the pool</a:t>
            </a:r>
            <a:br>
              <a:rPr lang="en-US" sz="2000" dirty="0">
                <a:latin typeface="Cachet Book" panose="020F0503030404040204" pitchFamily="34" charset="0"/>
                <a:ea typeface="Verdana" panose="020B0604030504040204" pitchFamily="34" charset="0"/>
              </a:rPr>
            </a:br>
            <a:r>
              <a:rPr lang="en-US" sz="2000" dirty="0">
                <a:latin typeface="Cachet Book" panose="020F0503030404040204" pitchFamily="34" charset="0"/>
                <a:ea typeface="Verdana" panose="020B0604030504040204" pitchFamily="34" charset="0"/>
              </a:rPr>
              <a:t>To help ensure social distancing and using recommendations from USA swimming we will only be allowing 3 swimmers per lane starting from opposite ends of the pool. Coaches will assign lanes based on swimmers. </a:t>
            </a:r>
          </a:p>
          <a:p>
            <a:pPr marL="457200" indent="-457200">
              <a:buFont typeface="+mj-lt"/>
              <a:buAutoNum type="arabicPeriod" startAt="6"/>
            </a:pPr>
            <a:r>
              <a:rPr lang="en-US" sz="2000" b="1" dirty="0">
                <a:latin typeface="Cachet Bold" panose="020F0603030404040404" pitchFamily="34" charset="77"/>
                <a:ea typeface="Verdana" panose="020B0604030504040204" pitchFamily="34" charset="0"/>
              </a:rPr>
              <a:t>Set items in assigned area on the deck</a:t>
            </a:r>
            <a:br>
              <a:rPr lang="en-US" sz="2000" dirty="0">
                <a:latin typeface="Cachet Book" panose="020F0503030404040204" pitchFamily="34" charset="0"/>
                <a:ea typeface="Verdana" panose="020B0604030504040204" pitchFamily="34" charset="0"/>
              </a:rPr>
            </a:br>
            <a:r>
              <a:rPr lang="en-US" sz="2000" dirty="0">
                <a:latin typeface="Cachet Book" panose="020F0503030404040204" pitchFamily="34" charset="0"/>
                <a:ea typeface="Verdana" panose="020B0604030504040204" pitchFamily="34" charset="0"/>
              </a:rPr>
              <a:t>Swimmers will leave all belongings behind there lanes and it is up to the swimmer to bring a container to put all of there stuff in. it is recommended that swimmers only bring essential things in to the Y.</a:t>
            </a:r>
          </a:p>
        </p:txBody>
      </p:sp>
      <p:pic>
        <p:nvPicPr>
          <p:cNvPr id="4" name="slide_08">
            <a:hlinkClick r:id="" action="ppaction://media"/>
            <a:extLst>
              <a:ext uri="{FF2B5EF4-FFF2-40B4-BE49-F238E27FC236}">
                <a16:creationId xmlns:a16="http://schemas.microsoft.com/office/drawing/2014/main" id="{60570ED6-1C98-4AEB-AD53-AD97AD1DCBB3}"/>
              </a:ext>
            </a:extLst>
          </p:cNvPr>
          <p:cNvPicPr>
            <a:picLocks noChangeAspect="1"/>
          </p:cNvPicPr>
          <p:nvPr>
            <a:audioFile r:link="rId1"/>
            <p:extLst>
              <p:ext uri="{DAA4B4D4-6D71-4841-9C94-3DE7FCFB9230}">
                <p14:media xmlns:p14="http://schemas.microsoft.com/office/powerpoint/2010/main" r:embed="rId2">
                  <p14:trim st="2562"/>
                </p14:media>
              </p:ext>
            </p:extLst>
          </p:nvPr>
        </p:nvPicPr>
        <p:blipFill>
          <a:blip r:embed="rId5"/>
          <a:stretch>
            <a:fillRect/>
          </a:stretch>
        </p:blipFill>
        <p:spPr>
          <a:xfrm>
            <a:off x="354227" y="6197641"/>
            <a:ext cx="487363" cy="487363"/>
          </a:xfrm>
          <a:prstGeom prst="rect">
            <a:avLst/>
          </a:prstGeom>
        </p:spPr>
      </p:pic>
    </p:spTree>
    <p:extLst>
      <p:ext uri="{BB962C8B-B14F-4D97-AF65-F5344CB8AC3E}">
        <p14:creationId xmlns:p14="http://schemas.microsoft.com/office/powerpoint/2010/main" val="18823967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swimming pool&#10;&#10;Description automatically generated">
            <a:extLst>
              <a:ext uri="{FF2B5EF4-FFF2-40B4-BE49-F238E27FC236}">
                <a16:creationId xmlns:a16="http://schemas.microsoft.com/office/drawing/2014/main" id="{D0A5E614-98DB-7F45-9C5D-ECA29C08743F}"/>
              </a:ext>
            </a:extLst>
          </p:cNvPr>
          <p:cNvPicPr>
            <a:picLocks noChangeAspect="1"/>
          </p:cNvPicPr>
          <p:nvPr/>
        </p:nvPicPr>
        <p:blipFill>
          <a:blip r:embed="rId4"/>
          <a:stretch>
            <a:fillRect/>
          </a:stretch>
        </p:blipFill>
        <p:spPr>
          <a:xfrm>
            <a:off x="7245125" y="365458"/>
            <a:ext cx="4592648" cy="6127083"/>
          </a:xfrm>
          <a:prstGeom prst="rect">
            <a:avLst/>
          </a:prstGeom>
        </p:spPr>
      </p:pic>
      <p:sp>
        <p:nvSpPr>
          <p:cNvPr id="3" name="Content Placeholder 2">
            <a:extLst>
              <a:ext uri="{FF2B5EF4-FFF2-40B4-BE49-F238E27FC236}">
                <a16:creationId xmlns:a16="http://schemas.microsoft.com/office/drawing/2014/main" id="{50B81391-AE9A-0443-8268-3A22FDDD03D7}"/>
              </a:ext>
            </a:extLst>
          </p:cNvPr>
          <p:cNvSpPr txBox="1">
            <a:spLocks/>
          </p:cNvSpPr>
          <p:nvPr/>
        </p:nvSpPr>
        <p:spPr>
          <a:xfrm>
            <a:off x="289708" y="1093305"/>
            <a:ext cx="6593006" cy="52333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006B6B"/>
                </a:solidFill>
                <a:latin typeface="Cachet Bold" panose="020F0603030404040404" pitchFamily="34" charset="77"/>
                <a:ea typeface="Verdana" panose="020B0604030504040204" pitchFamily="34" charset="0"/>
              </a:rPr>
              <a:t>PRACTICE</a:t>
            </a:r>
          </a:p>
          <a:p>
            <a:pPr marL="457200" indent="-457200">
              <a:buFont typeface="+mj-lt"/>
              <a:buAutoNum type="arabicPeriod" startAt="9"/>
            </a:pPr>
            <a:r>
              <a:rPr lang="en-US" sz="2000" b="1" dirty="0">
                <a:latin typeface="Cachet Bold" panose="020F0603030404040404" pitchFamily="34" charset="77"/>
                <a:ea typeface="Verdana" panose="020B0604030504040204" pitchFamily="34" charset="0"/>
              </a:rPr>
              <a:t>Swimmers will utilize a 3-point entry to get into the water.</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Swimmers entering the pool must sit down and slide in to minimize splashing </a:t>
            </a:r>
          </a:p>
          <a:p>
            <a:pPr marL="457200" indent="-457200">
              <a:buFont typeface="+mj-lt"/>
              <a:buAutoNum type="arabicPeriod" startAt="9"/>
            </a:pPr>
            <a:r>
              <a:rPr lang="en-US" sz="2000" b="1" dirty="0">
                <a:latin typeface="Cachet Bold" panose="020F0603030404040404" pitchFamily="34" charset="77"/>
                <a:ea typeface="Verdana" panose="020B0604030504040204" pitchFamily="34" charset="0"/>
              </a:rPr>
              <a:t>3 Swimmers per lane</a:t>
            </a:r>
            <a:r>
              <a:rPr lang="en-US" sz="2000" dirty="0">
                <a:latin typeface="Cachet Book" panose="020F0503030404040204" pitchFamily="34" charset="77"/>
                <a:ea typeface="Verdana" panose="020B0604030504040204" pitchFamily="34" charset="0"/>
              </a:rPr>
              <a:t>, starting from opposite ends of the pool.</a:t>
            </a:r>
          </a:p>
          <a:p>
            <a:pPr marL="457200" indent="-457200">
              <a:buFont typeface="+mj-lt"/>
              <a:buAutoNum type="arabicPeriod" startAt="9"/>
            </a:pPr>
            <a:r>
              <a:rPr lang="en-US" sz="2000" b="1" dirty="0">
                <a:latin typeface="Cachet Bold" panose="020F0603030404040404" pitchFamily="34" charset="77"/>
                <a:ea typeface="Verdana" panose="020B0604030504040204" pitchFamily="34" charset="0"/>
              </a:rPr>
              <a:t>Swim workout</a:t>
            </a:r>
            <a:br>
              <a:rPr lang="en-US" sz="2000" dirty="0">
                <a:latin typeface="Cachet Book" panose="020F0503030404040204" pitchFamily="34" charset="77"/>
                <a:ea typeface="Verdana" panose="020B0604030504040204" pitchFamily="34" charset="0"/>
              </a:rPr>
            </a:br>
            <a:r>
              <a:rPr lang="en-US" sz="2000" dirty="0">
                <a:latin typeface="Cachet Book" panose="020F0503030404040204" pitchFamily="34" charset="77"/>
                <a:ea typeface="Verdana" panose="020B0604030504040204" pitchFamily="34" charset="0"/>
              </a:rPr>
              <a:t>With the modified swim practice schedule we will fit work outs to match the practice schedule. we will not be using equipment the first few steps of practice so leave your equipment bag at home!</a:t>
            </a:r>
          </a:p>
          <a:p>
            <a:endParaRPr lang="en-US" sz="2000" dirty="0">
              <a:latin typeface="Cachet Book" panose="020F0503030404040204" pitchFamily="34" charset="77"/>
            </a:endParaRPr>
          </a:p>
        </p:txBody>
      </p:sp>
      <p:sp>
        <p:nvSpPr>
          <p:cNvPr id="4" name="Title 1">
            <a:extLst>
              <a:ext uri="{FF2B5EF4-FFF2-40B4-BE49-F238E27FC236}">
                <a16:creationId xmlns:a16="http://schemas.microsoft.com/office/drawing/2014/main" id="{69B5C29A-A4C6-CB4F-96F6-AB2EBEA672E9}"/>
              </a:ext>
            </a:extLst>
          </p:cNvPr>
          <p:cNvSpPr txBox="1">
            <a:spLocks/>
          </p:cNvSpPr>
          <p:nvPr/>
        </p:nvSpPr>
        <p:spPr>
          <a:xfrm>
            <a:off x="289708" y="321366"/>
            <a:ext cx="4789188" cy="652669"/>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500" dirty="0">
                <a:solidFill>
                  <a:srgbClr val="0070C0"/>
                </a:solidFill>
                <a:latin typeface="Cachet Bold" panose="020F0803030404040204" pitchFamily="34" charset="0"/>
              </a:rPr>
              <a:t>ROAD MAP </a:t>
            </a:r>
            <a:r>
              <a:rPr lang="en-US" sz="2000" dirty="0">
                <a:solidFill>
                  <a:srgbClr val="0070C0"/>
                </a:solidFill>
                <a:latin typeface="Cachet Book" panose="020F0503030404040204" pitchFamily="34" charset="77"/>
              </a:rPr>
              <a:t>continued</a:t>
            </a:r>
            <a:endParaRPr lang="en-US" sz="2000" dirty="0">
              <a:latin typeface="Cachet Book" panose="020F0503030404040204" pitchFamily="34" charset="77"/>
            </a:endParaRPr>
          </a:p>
        </p:txBody>
      </p:sp>
      <p:pic>
        <p:nvPicPr>
          <p:cNvPr id="2" name="slide_09">
            <a:hlinkClick r:id="" action="ppaction://media"/>
            <a:extLst>
              <a:ext uri="{FF2B5EF4-FFF2-40B4-BE49-F238E27FC236}">
                <a16:creationId xmlns:a16="http://schemas.microsoft.com/office/drawing/2014/main" id="{9EF4809B-1409-467B-A24D-A28C88A7FB15}"/>
              </a:ext>
            </a:extLst>
          </p:cNvPr>
          <p:cNvPicPr>
            <a:picLocks noChangeAspect="1"/>
          </p:cNvPicPr>
          <p:nvPr>
            <a:audioFile r:link="rId1"/>
            <p:extLst>
              <p:ext uri="{DAA4B4D4-6D71-4841-9C94-3DE7FCFB9230}">
                <p14:media xmlns:p14="http://schemas.microsoft.com/office/powerpoint/2010/main" r:embed="rId2">
                  <p14:trim st="3314" end="2735.2708"/>
                </p14:media>
              </p:ext>
            </p:extLst>
          </p:nvPr>
        </p:nvPicPr>
        <p:blipFill>
          <a:blip r:embed="rId5"/>
          <a:stretch>
            <a:fillRect/>
          </a:stretch>
        </p:blipFill>
        <p:spPr>
          <a:xfrm>
            <a:off x="289708" y="6202247"/>
            <a:ext cx="487363" cy="487363"/>
          </a:xfrm>
          <a:prstGeom prst="rect">
            <a:avLst/>
          </a:prstGeom>
        </p:spPr>
      </p:pic>
    </p:spTree>
    <p:extLst>
      <p:ext uri="{BB962C8B-B14F-4D97-AF65-F5344CB8AC3E}">
        <p14:creationId xmlns:p14="http://schemas.microsoft.com/office/powerpoint/2010/main" val="12085592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79F0DA7454B14792A48A7D4C2469E6" ma:contentTypeVersion="13" ma:contentTypeDescription="Create a new document." ma:contentTypeScope="" ma:versionID="d4d0ef2df9d44fc5708139c589a51b4c">
  <xsd:schema xmlns:xsd="http://www.w3.org/2001/XMLSchema" xmlns:xs="http://www.w3.org/2001/XMLSchema" xmlns:p="http://schemas.microsoft.com/office/2006/metadata/properties" xmlns:ns3="49c0ec54-c12f-4883-ba5e-9e52703da5e1" xmlns:ns4="bb621d3d-f0be-419a-bc41-e31d5c03f069" targetNamespace="http://schemas.microsoft.com/office/2006/metadata/properties" ma:root="true" ma:fieldsID="6d7d1a607d5e8583bb705e7a585fd1a1" ns3:_="" ns4:_="">
    <xsd:import namespace="49c0ec54-c12f-4883-ba5e-9e52703da5e1"/>
    <xsd:import namespace="bb621d3d-f0be-419a-bc41-e31d5c03f06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0ec54-c12f-4883-ba5e-9e52703da5e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621d3d-f0be-419a-bc41-e31d5c03f06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3098F5-EB00-48CC-B0B7-BC547DA1A3FF}">
  <ds:schemaRefs>
    <ds:schemaRef ds:uri="49c0ec54-c12f-4883-ba5e-9e52703da5e1"/>
    <ds:schemaRef ds:uri="http://purl.org/dc/elements/1.1/"/>
    <ds:schemaRef ds:uri="http://schemas.openxmlformats.org/package/2006/metadata/core-properties"/>
    <ds:schemaRef ds:uri="http://www.w3.org/XML/1998/namespace"/>
    <ds:schemaRef ds:uri="bb621d3d-f0be-419a-bc41-e31d5c03f069"/>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CAC75E1-E432-4E5E-A88B-C6CFC6094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c0ec54-c12f-4883-ba5e-9e52703da5e1"/>
    <ds:schemaRef ds:uri="bb621d3d-f0be-419a-bc41-e31d5c03f0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62C37-0B42-486F-AA7A-E9332A988B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1711</TotalTime>
  <Words>690</Words>
  <Application>Microsoft Office PowerPoint</Application>
  <PresentationFormat>Widescreen</PresentationFormat>
  <Paragraphs>107</Paragraphs>
  <Slides>14</Slides>
  <Notes>0</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Cachet Bold</vt:lpstr>
      <vt:lpstr>Cachet Book</vt:lpstr>
      <vt:lpstr>Calibri</vt:lpstr>
      <vt:lpstr>Calibri Light</vt:lpstr>
      <vt:lpstr>Source Sans Pro</vt:lpstr>
      <vt:lpstr>Office Theme</vt:lpstr>
      <vt:lpstr>The YMCA of  Greater Hartford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YMCA of Greater Hartford</dc:title>
  <dc:creator>Detmer, Jonathan (GE Aviation, Non-GE, US)</dc:creator>
  <cp:lastModifiedBy>mario francisco</cp:lastModifiedBy>
  <cp:revision>20</cp:revision>
  <dcterms:created xsi:type="dcterms:W3CDTF">2020-06-12T17:18:28Z</dcterms:created>
  <dcterms:modified xsi:type="dcterms:W3CDTF">2020-06-21T23:29:33Z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0x010100EB79F0DA7454B14792A48A7D4C2469E6</vt:lpwstr>
  </property>
</Properties>
</file>