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91" r:id="rId1"/>
    <p:sldMasterId id="2147484004" r:id="rId2"/>
    <p:sldMasterId id="2147484017" r:id="rId3"/>
    <p:sldMasterId id="2147484030" r:id="rId4"/>
    <p:sldMasterId id="2147484043" r:id="rId5"/>
  </p:sldMasterIdLst>
  <p:notesMasterIdLst>
    <p:notesMasterId r:id="rId13"/>
  </p:notesMasterIdLst>
  <p:sldIdLst>
    <p:sldId id="290" r:id="rId6"/>
    <p:sldId id="323" r:id="rId7"/>
    <p:sldId id="319" r:id="rId8"/>
    <p:sldId id="320" r:id="rId9"/>
    <p:sldId id="321" r:id="rId10"/>
    <p:sldId id="322" r:id="rId11"/>
    <p:sldId id="31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56">
          <p15:clr>
            <a:srgbClr val="A4A3A4"/>
          </p15:clr>
        </p15:guide>
        <p15:guide id="3" orient="horz" pos="4098">
          <p15:clr>
            <a:srgbClr val="A4A3A4"/>
          </p15:clr>
        </p15:guide>
        <p15:guide id="4" pos="2880">
          <p15:clr>
            <a:srgbClr val="A4A3A4"/>
          </p15:clr>
        </p15:guide>
        <p15:guide id="5" pos="4135">
          <p15:clr>
            <a:srgbClr val="A4A3A4"/>
          </p15:clr>
        </p15:guide>
        <p15:guide id="6" pos="3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3DF"/>
    <a:srgbClr val="01A490"/>
    <a:srgbClr val="0060AF"/>
    <a:srgbClr val="ED1C24"/>
    <a:srgbClr val="A92B31"/>
    <a:srgbClr val="DD5828"/>
    <a:srgbClr val="5C2E91"/>
    <a:srgbClr val="F15922"/>
    <a:srgbClr val="C616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54" autoAdjust="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>
        <p:guide orient="horz" pos="2160"/>
        <p:guide orient="horz" pos="956"/>
        <p:guide orient="horz" pos="4098"/>
        <p:guide pos="2880"/>
        <p:guide pos="4135"/>
        <p:guide pos="300"/>
      </p:guideLst>
    </p:cSldViewPr>
  </p:slideViewPr>
  <p:outlineViewPr>
    <p:cViewPr>
      <p:scale>
        <a:sx n="33" d="100"/>
        <a:sy n="33" d="100"/>
      </p:scale>
      <p:origin x="0" y="2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F50C3D00-B2F6-4D83-A049-FE51B6E62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83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ＭＳ Ｐゴシック" pitchFamily="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1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share resources</a:t>
            </a:r>
            <a:r>
              <a:rPr lang="en-US" baseline="0" dirty="0" smtClean="0"/>
              <a:t> that you create with your Y around restarting your competitive swimming program – things like pool diagrams, handouts for swimmers and parents, videos of the new protocol, outlines for coaches, etc. Share on FB as well but Link is where most Y professional staff look and borrow resources. Your audience is bigger, especially among aquatics directors and supervisory level directors.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6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</a:t>
            </a:r>
            <a:r>
              <a:rPr lang="en-US" baseline="0" dirty="0" smtClean="0"/>
              <a:t> Y Virtual Meet information to be posted this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6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are invited. This</a:t>
            </a:r>
            <a:r>
              <a:rPr lang="en-US" baseline="0" dirty="0" smtClean="0"/>
              <a:t> is not a presentation. Please bring your questions, ideas, observations, suggestions and more. Very participatory and conversational.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55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Facilitators</a:t>
            </a:r>
            <a:r>
              <a:rPr lang="en-US" baseline="0" dirty="0" smtClean="0"/>
              <a:t> in each breakout group. 20-25 minutes then will share in large group. Want to share ideas and problem-solve.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94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C3D00-B2F6-4D83-A049-FE51B6E62A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4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16" y="1068831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16" y="1068831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8831"/>
            <a:ext cx="1692161" cy="46000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8831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3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September 4, 2013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4003" r:id="rId4"/>
    <p:sldLayoutId id="2147484071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56" r:id="rId14"/>
    <p:sldLayoutId id="2147484057" r:id="rId15"/>
    <p:sldLayoutId id="214748405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18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72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59" r:id="rId14"/>
    <p:sldLayoutId id="2147484060" r:id="rId15"/>
    <p:sldLayoutId id="2147484061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73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62" r:id="rId14"/>
    <p:sldLayoutId id="2147484063" r:id="rId15"/>
    <p:sldLayoutId id="2147484064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18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7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65" r:id="rId14"/>
    <p:sldLayoutId id="2147484066" r:id="rId15"/>
    <p:sldLayoutId id="2147484067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75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68" r:id="rId14"/>
    <p:sldLayoutId id="2147484069" r:id="rId15"/>
    <p:sldLayoutId id="2147484070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.ymca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mcaswimminganddiving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1.jpg"/><Relationship Id="rId4" Type="http://schemas.openxmlformats.org/officeDocument/2006/relationships/hyperlink" Target="http://www.link.ymca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400" b="1" cap="all" baseline="0" dirty="0" smtClean="0">
                <a:solidFill>
                  <a:srgbClr val="01A490"/>
                </a:solidFill>
                <a:latin typeface="+mj-lt"/>
                <a:ea typeface="+mj-ea"/>
                <a:cs typeface="+mj-cs"/>
              </a:rPr>
              <a:t>No </a:t>
            </a:r>
            <a:r>
              <a:rPr lang="en-US" sz="6400" b="1" cap="all" baseline="0" dirty="0" err="1" smtClean="0">
                <a:solidFill>
                  <a:srgbClr val="01A490"/>
                </a:solidFill>
                <a:latin typeface="+mj-lt"/>
                <a:ea typeface="+mj-ea"/>
                <a:cs typeface="+mj-cs"/>
              </a:rPr>
              <a:t>gps</a:t>
            </a:r>
            <a:r>
              <a:rPr lang="en-US" sz="6400" b="1" cap="all" baseline="0" dirty="0" smtClean="0">
                <a:solidFill>
                  <a:srgbClr val="01A490"/>
                </a:solidFill>
              </a:rPr>
              <a:t> for this journey </a:t>
            </a:r>
            <a:endParaRPr lang="en-US" dirty="0">
              <a:solidFill>
                <a:srgbClr val="01A49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Online y swim coaches forum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September 15,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5" y="4601337"/>
            <a:ext cx="1569492" cy="1569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updates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1296537"/>
            <a:ext cx="8339137" cy="4818513"/>
          </a:xfrm>
        </p:spPr>
        <p:txBody>
          <a:bodyPr/>
          <a:lstStyle/>
          <a:p>
            <a:pPr algn="ctr"/>
            <a:r>
              <a:rPr lang="en-US" sz="2400" b="1" dirty="0" smtClean="0"/>
              <a:t>USA Swimming – Jay Chambers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YMCA of the USA – Lindsay Mondick</a:t>
            </a:r>
          </a:p>
          <a:p>
            <a:pPr algn="ctr"/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39" y="1919367"/>
            <a:ext cx="1708481" cy="138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58" y="4687972"/>
            <a:ext cx="1865462" cy="142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0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1A490"/>
                </a:solidFill>
              </a:rPr>
              <a:t>Sharing your resources</a:t>
            </a:r>
            <a:endParaRPr lang="en-US" sz="3200" dirty="0">
              <a:solidFill>
                <a:srgbClr val="01A49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1215" y="1173164"/>
            <a:ext cx="7901460" cy="5183186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</a:rPr>
              <a:t>Please share your resources: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hlinkClick r:id="rId3"/>
              </a:rPr>
              <a:t>www.link.ymca.net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ctr"/>
            <a:endParaRPr lang="en-US" sz="2200" dirty="0" smtClean="0">
              <a:solidFill>
                <a:schemeClr val="tx1"/>
              </a:solidFill>
            </a:endParaRPr>
          </a:p>
          <a:p>
            <a:pPr algn="ctr"/>
            <a:endParaRPr lang="en-US" sz="2200" dirty="0">
              <a:solidFill>
                <a:schemeClr val="tx1"/>
              </a:solidFill>
            </a:endParaRPr>
          </a:p>
          <a:p>
            <a:pPr algn="ctr"/>
            <a:endParaRPr lang="en-US" sz="2200" dirty="0" smtClean="0">
              <a:solidFill>
                <a:schemeClr val="tx1"/>
              </a:solidFill>
            </a:endParaRPr>
          </a:p>
          <a:p>
            <a:pPr algn="ctr"/>
            <a:endParaRPr lang="en-US" sz="2200" dirty="0">
              <a:solidFill>
                <a:schemeClr val="tx1"/>
              </a:solidFill>
            </a:endParaRPr>
          </a:p>
          <a:p>
            <a:pPr algn="ctr"/>
            <a:endParaRPr lang="en-US" sz="9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Planning Ahead Guide</a:t>
            </a:r>
          </a:p>
          <a:p>
            <a:pPr algn="ctr"/>
            <a:endParaRPr lang="en-US" sz="9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Supplemental Guides</a:t>
            </a:r>
          </a:p>
          <a:p>
            <a:pPr algn="ctr"/>
            <a:endParaRPr lang="en-US" sz="9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Aquatics (Post)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2D5AC9-C07E-4D0F-9B68-74093CA5E8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742" y="2522020"/>
            <a:ext cx="3316406" cy="159187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>
            <a:off x="4576524" y="4149282"/>
            <a:ext cx="300251" cy="327546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4576524" y="4862586"/>
            <a:ext cx="300251" cy="327546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576523" y="5511299"/>
            <a:ext cx="300251" cy="327546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601819" y="2130617"/>
            <a:ext cx="300251" cy="327546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38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announcements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1173163"/>
            <a:ext cx="8339137" cy="4941887"/>
          </a:xfrm>
        </p:spPr>
        <p:txBody>
          <a:bodyPr/>
          <a:lstStyle/>
          <a:p>
            <a:pPr marL="285750" indent="-285750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 smtClean="0"/>
              <a:t>National YMCA Virtual Invitational </a:t>
            </a:r>
            <a:r>
              <a:rPr lang="en-US" sz="2000" dirty="0" smtClean="0"/>
              <a:t>– Oct. 16-Nov. 1</a:t>
            </a:r>
          </a:p>
          <a:p>
            <a:pPr marL="285750" indent="-285750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 smtClean="0"/>
              <a:t>Emerging Leaders Virtual Academy</a:t>
            </a:r>
            <a:r>
              <a:rPr lang="en-US" sz="2000" dirty="0" smtClean="0"/>
              <a:t> – Application Deadline extended to Sept. 30</a:t>
            </a:r>
          </a:p>
          <a:p>
            <a:pPr marL="285750" indent="-285750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 smtClean="0"/>
              <a:t>Annual Y Team and Coach Registration Open</a:t>
            </a:r>
          </a:p>
          <a:p>
            <a:pPr marL="285750" indent="-285750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/>
              <a:t>Updated </a:t>
            </a:r>
            <a:r>
              <a:rPr lang="en-US" sz="2000" b="1" dirty="0" smtClean="0"/>
              <a:t>Y Sanctioned Meet Rules </a:t>
            </a:r>
            <a:r>
              <a:rPr lang="en-US" sz="2000" dirty="0" smtClean="0"/>
              <a:t>Posted</a:t>
            </a:r>
          </a:p>
          <a:p>
            <a:pPr marL="285750" indent="-285750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/>
              <a:t>Updated </a:t>
            </a:r>
            <a:r>
              <a:rPr lang="en-US" sz="2000" b="1" dirty="0" smtClean="0"/>
              <a:t>Swimming Addendum</a:t>
            </a:r>
            <a:r>
              <a:rPr lang="en-US" sz="2000" dirty="0" smtClean="0"/>
              <a:t> to the Rules That Govern YMCA Sports Posted</a:t>
            </a:r>
          </a:p>
          <a:p>
            <a:pPr marL="285750" indent="-285750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/>
              <a:t>See all YMCA Swimming Rules Documents at </a:t>
            </a:r>
            <a:r>
              <a:rPr lang="en-US" sz="2000" b="1" dirty="0" smtClean="0"/>
              <a:t>Y Swimming and Diving </a:t>
            </a:r>
            <a:r>
              <a:rPr lang="en-US" sz="2000" dirty="0" smtClean="0"/>
              <a:t>site (</a:t>
            </a:r>
            <a:r>
              <a:rPr lang="en-US" sz="2000" dirty="0" smtClean="0">
                <a:hlinkClick r:id="rId3"/>
              </a:rPr>
              <a:t>www.ymcaswimminganddiving.org</a:t>
            </a:r>
            <a:r>
              <a:rPr lang="en-US" sz="2000" dirty="0" smtClean="0"/>
              <a:t>) and on </a:t>
            </a:r>
            <a:r>
              <a:rPr lang="en-US" sz="2000" b="1" dirty="0" smtClean="0"/>
              <a:t>Link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4"/>
              </a:rPr>
              <a:t>www.link.ymca.net</a:t>
            </a:r>
            <a:r>
              <a:rPr lang="en-US" sz="2000" dirty="0" smtClean="0"/>
              <a:t>) in Aquatics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049672"/>
            <a:ext cx="8254526" cy="12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5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YMCA – USA Swimming forum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173163"/>
            <a:ext cx="7852414" cy="4375150"/>
          </a:xfrm>
        </p:spPr>
        <p:txBody>
          <a:bodyPr/>
          <a:lstStyle/>
          <a:p>
            <a:r>
              <a:rPr lang="en-US" sz="2400" b="1" dirty="0" smtClean="0"/>
              <a:t>Tuesday, September 22</a:t>
            </a:r>
          </a:p>
          <a:p>
            <a:r>
              <a:rPr lang="en-US" sz="2400" b="1" dirty="0" smtClean="0"/>
              <a:t>10:00-11:00 am EDT</a:t>
            </a:r>
          </a:p>
          <a:p>
            <a:r>
              <a:rPr lang="en-US" sz="2400" i="1" dirty="0" smtClean="0">
                <a:solidFill>
                  <a:srgbClr val="0070C0"/>
                </a:solidFill>
              </a:rPr>
              <a:t>This will take the place of the Y Swim Coaches Forum next week.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sz="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Annual conversation held at USAS Convention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Sharing cooperative strengths and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Asking questions for better understanding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Sharing ideas to benefit all athletes, coaches, volunteers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75" y="5338766"/>
            <a:ext cx="1524780" cy="1235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24" y="5328090"/>
            <a:ext cx="1550376" cy="11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0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Charting the course in different financial waters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BREAKOUT GROUP CONVERSATION</a:t>
            </a:r>
            <a:endParaRPr lang="en-US" dirty="0" smtClean="0"/>
          </a:p>
          <a:p>
            <a:pPr marL="285750" indent="-285750">
              <a:buBlip>
                <a:blip r:embed="rId3"/>
              </a:buBlip>
            </a:pPr>
            <a:r>
              <a:rPr lang="en-US" dirty="0"/>
              <a:t>What financial </a:t>
            </a:r>
            <a:r>
              <a:rPr lang="en-US" dirty="0" smtClean="0"/>
              <a:t>challenge/reality </a:t>
            </a:r>
            <a:r>
              <a:rPr lang="en-US" dirty="0"/>
              <a:t>are you addressing or need to address in your program?</a:t>
            </a:r>
          </a:p>
          <a:p>
            <a:pPr marL="285750" indent="-285750">
              <a:buBlip>
                <a:blip r:embed="rId3"/>
              </a:buBlip>
            </a:pPr>
            <a:endParaRPr lang="en-US" dirty="0" smtClean="0"/>
          </a:p>
          <a:p>
            <a:pPr marL="285750" indent="-285750">
              <a:buBlip>
                <a:blip r:embed="rId3"/>
              </a:buBlip>
            </a:pPr>
            <a:r>
              <a:rPr lang="en-US" dirty="0" smtClean="0"/>
              <a:t>What </a:t>
            </a:r>
            <a:r>
              <a:rPr lang="en-US" dirty="0"/>
              <a:t>financial decisions have you and your Y made for your program this season based on COVID?</a:t>
            </a:r>
          </a:p>
          <a:p>
            <a:pPr marL="285750" indent="-285750">
              <a:buBlip>
                <a:blip r:embed="rId3"/>
              </a:buBlip>
            </a:pPr>
            <a:endParaRPr lang="en-US" dirty="0" smtClean="0"/>
          </a:p>
          <a:p>
            <a:pPr marL="285750" indent="-285750">
              <a:buBlip>
                <a:blip r:embed="rId3"/>
              </a:buBlip>
            </a:pPr>
            <a:r>
              <a:rPr lang="en-US" dirty="0" smtClean="0"/>
              <a:t>What </a:t>
            </a:r>
            <a:r>
              <a:rPr lang="en-US" dirty="0"/>
              <a:t>are you doing differently? What changes have you and your Y made to the program budget and expectations?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19" y="4890531"/>
            <a:ext cx="1512956" cy="1484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36314">
            <a:off x="7738168" y="3442405"/>
            <a:ext cx="647483" cy="1079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6622">
            <a:off x="7937429" y="2134849"/>
            <a:ext cx="676957" cy="1128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05821">
            <a:off x="7606313" y="745813"/>
            <a:ext cx="714803" cy="1191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46" y="4954151"/>
            <a:ext cx="4950967" cy="1903849"/>
          </a:xfrm>
          <a:prstGeom prst="rect">
            <a:avLst/>
          </a:prstGeom>
          <a:solidFill>
            <a:srgbClr val="1D03DF"/>
          </a:solidFill>
        </p:spPr>
      </p:pic>
      <p:sp>
        <p:nvSpPr>
          <p:cNvPr id="11" name="TextBox 10"/>
          <p:cNvSpPr txBox="1"/>
          <p:nvPr/>
        </p:nvSpPr>
        <p:spPr>
          <a:xfrm rot="3060102">
            <a:off x="7628240" y="1449609"/>
            <a:ext cx="92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Program Fees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291327">
            <a:off x="7680372" y="3854626"/>
            <a:ext cx="82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Facility Rental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662357">
            <a:off x="2611433" y="5628835"/>
            <a:ext cx="1146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Staffing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8000270" y="2698980"/>
            <a:ext cx="866104" cy="370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Swim Meets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9345" y="5685110"/>
            <a:ext cx="130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EXPENSES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04572" y="5324803"/>
            <a:ext cx="1146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REVENUE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97" y="5838999"/>
            <a:ext cx="1146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Y Operations</a:t>
            </a:r>
            <a:endParaRPr lang="en-US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4367115" y="5644656"/>
            <a:ext cx="1146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Swim Meets</a:t>
            </a:r>
            <a:endParaRPr lang="en-US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4901731" y="5884481"/>
            <a:ext cx="1146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Supplies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5090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Next Week’s Online Y Coaches Forum:</a:t>
            </a:r>
          </a:p>
          <a:p>
            <a:pPr lvl="0"/>
            <a:r>
              <a:rPr lang="en-US" dirty="0" smtClean="0"/>
              <a:t>Tuesday, September 22, 2020</a:t>
            </a:r>
          </a:p>
          <a:p>
            <a:pPr lvl="0"/>
            <a:r>
              <a:rPr lang="en-US" dirty="0" smtClean="0"/>
              <a:t>10:00 </a:t>
            </a:r>
            <a:r>
              <a:rPr lang="en-US" dirty="0"/>
              <a:t>a</a:t>
            </a:r>
            <a:r>
              <a:rPr lang="en-US" dirty="0" smtClean="0"/>
              <a:t>m EDT*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*</a:t>
            </a:r>
            <a:r>
              <a:rPr lang="en-US" i="1" dirty="0" smtClean="0"/>
              <a:t>Note special time for Sept. 22 only.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YMCA-Red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YMCA-Purpl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YMCA-Blu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YMCA-Green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5174</TotalTime>
  <Words>417</Words>
  <Application>Microsoft Office PowerPoint</Application>
  <PresentationFormat>On-screen Show (4:3)</PresentationFormat>
  <Paragraphs>76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Verdana</vt:lpstr>
      <vt:lpstr>blank</vt:lpstr>
      <vt:lpstr>YMCA-Red</vt:lpstr>
      <vt:lpstr>YMCA-Purple</vt:lpstr>
      <vt:lpstr>YMCA-Blue</vt:lpstr>
      <vt:lpstr>YMCA-Green</vt:lpstr>
      <vt:lpstr>No gps for this journey </vt:lpstr>
      <vt:lpstr>updates</vt:lpstr>
      <vt:lpstr>Sharing your resources</vt:lpstr>
      <vt:lpstr>announcements</vt:lpstr>
      <vt:lpstr>YMCA – USA Swimming forum</vt:lpstr>
      <vt:lpstr>Charting the course in different financial waters</vt:lpstr>
      <vt:lpstr>Thank You</vt:lpstr>
    </vt:vector>
  </TitlesOfParts>
  <Company>YMCA of the 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 Message</dc:title>
  <dc:creator>Reed, Benjamin</dc:creator>
  <cp:lastModifiedBy>Meredith Griffin</cp:lastModifiedBy>
  <cp:revision>162</cp:revision>
  <dcterms:created xsi:type="dcterms:W3CDTF">2015-01-21T19:42:05Z</dcterms:created>
  <dcterms:modified xsi:type="dcterms:W3CDTF">2020-09-15T14:20:10Z</dcterms:modified>
</cp:coreProperties>
</file>